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5:48:27.772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1 447,'11'-1,"0"-1,0-1,0 1,-1-2,1 1,16-9,12-4,11 0,13-6,81-16,-65 25,-30 6,-1-3,60-19,-77 18,1 1,-1 1,1 2,34-3,17 1,107-5,-154 12,52-8,-50 4,46-1,-51 8,-14 0,1-1,23-3,-38 2,0 0,0 0,0 0,-1-1,1 0,0 0,0 0,-1 0,0-1,1 1,-1-1,0 0,5-6,8-8,-12 13,0-1,0 0,-1 0,1-1,-1 1,-1-1,5-8,-4 6,1 1,-1 0,1 1,0-1,9-7,-6 5,5-5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5:48:30.053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1 1,'422'0,"-420"0,0 0,0-1,1 1,-1 1,0-1,0 0,0 0,0 1,0-1,0 1,0 0,0 0,0 0,0 0,0 0,3 2,-4-1,-1-1,1 1,-1-1,1 1,-1-1,0 1,1 0,-1-1,0 1,0 0,0-1,0 1,-1 0,1-1,0 1,-1-1,1 1,-1-1,1 1,-1-1,0 1,0-1,-1 2,-46 122,17-42,22-57,4-12,0-1,-11 20,14-30,1-1,-1 0,0-1,0 1,1 0,-1 0,0-1,-1 1,1-1,0 0,-4 2,-9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5:48:44.117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5:48:55.150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5:48:56.884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A3DE-3747-434D-8ADA-96CF679C9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DFC15-F2F9-474D-A0E6-21B05F4F2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6D6C0-41E2-4EC0-AF73-A3063923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97FB2-6B33-4463-8F5C-A058DAC4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8AE4-6001-492A-ABF6-56E59E68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54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7874-FDBE-4976-A08F-CAD37B4A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7CBB2-A151-453B-BB65-73C960665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E1A96-F8EA-4DEE-AE95-6A8A29D4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D2D7-A797-4BE2-A8D7-718048F8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DC65-DC1C-4550-B402-D36FE99F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93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218DF-956B-4EB7-94A0-10063629D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5B7E5-9F41-4AFD-974F-3E8B2359A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DE937-33F0-45DE-A543-307D9E93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EB6B-11FA-430D-9AE5-68CD5CF2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F528-A19D-4B98-9277-985BB43D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87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568D-09C0-45F1-B984-7D9DDCDA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1A61-896E-4FAB-B02B-D98F939E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F738F-ED73-40E5-A7A7-EF80ED0C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DB58-5A4F-4C25-B96E-C82269D4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CEE20-B97F-43A3-A391-1E58C13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02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CE64-2383-41C8-8270-1D1C58D3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16305-D099-4BC0-921D-66D52AB93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5AD5-EBF5-4069-9E63-D80736A0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40468-0E18-45E6-BADC-F6660DFE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2501-A401-4A13-9B67-BC79321F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8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E5CD-E377-49BC-A826-4F4AF1A1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3BEB-EAA6-494C-AA52-ED01E808A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1E565-3180-4C17-AEE9-78FB65D99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FF6F6-F864-4047-8E58-59562709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C9649-5E25-4D4B-8DAC-ED2DB8DD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73627-E4FF-44E5-904D-F24AEB80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31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45E9-F729-452B-B0A0-76419E5D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013E8-7923-4C49-92F3-48ED9FDC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8012B-AE01-472E-A77B-702FC119D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2BC33-7454-4C55-A1E3-313C1752A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EF60A-DDD0-40FE-BC8F-2E0B97BB0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88285-61D8-41B9-B1E8-F046F45B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DD9B3-D019-4DE1-A399-81F2EEC7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6E157-696E-48F1-AF1A-24714B5F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3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AEE8-1ED2-480F-AB43-524193DA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8EA17-630A-45B8-A4BC-657B571D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2A84B-C1A4-4ABF-B18E-3E49E4F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ED4D6-F47F-4A56-91CB-7273AB7C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62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D928C-FE25-4AF7-9656-053014D7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991CB-4163-48E7-9C65-22322E78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F5565-35C9-418C-91B7-EC608413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44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7F3B-BAD7-4844-BCED-5754F737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67C7-B81B-43F3-8B50-D1502C51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D96A4-5656-489D-9383-7CBB5382E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DB076-7148-4959-BD82-650D4AF4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BB1ED-9884-44F9-93F1-BFB43AFF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0F3D9-955E-4BAD-9870-3D5B68A9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93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38AA-3337-443B-85FB-F5C9FE74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C9E84-E0B0-471B-9342-AA06072F3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FDF71-B426-4240-B4D9-CA7CF0039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8EA76-6B81-485A-A0A4-EC7502E1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A480-4BC1-4923-94DF-61BC3B7169A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5D621-F6A3-4D8D-99CA-A09ACB1D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72436-9150-44FF-8321-FF009220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59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B62C7-C43D-43BF-A954-D977E631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9850A-3EA9-4873-B9A5-61B24512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D5590-50C1-427C-B7AA-F573ED5A8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CA480-4BC1-4923-94DF-61BC3B7169A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F1C02-248C-4E2A-863C-0C09DCA5A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316F-17D1-44F9-BF65-319191991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2BC2-3229-4BA7-ABC3-FF57D5C62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14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C4D6-830C-44BD-8864-E46D820DF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BE1FE-9AF8-43F9-ABBA-BDD186814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Ch-3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322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D111-2401-44E9-93FC-7F7B2ADB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 datatype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2003-E701-449A-80B9-8A5D1BFD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IN" dirty="0"/>
              <a:t>rue (internally represented as 1)</a:t>
            </a:r>
          </a:p>
          <a:p>
            <a:r>
              <a:rPr lang="en-IN" dirty="0"/>
              <a:t>False (internally represented as 0)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datatype.ipynb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6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D98C-3E74-45FC-BC8C-79CE8165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04AC-250B-4403-A3E0-BE3B3B80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  <a:p>
            <a:pPr lvl="1"/>
            <a:r>
              <a:rPr lang="en-US" dirty="0"/>
              <a:t>Represents a group of elements or items.</a:t>
            </a:r>
          </a:p>
          <a:p>
            <a:pPr lvl="1"/>
            <a:r>
              <a:rPr lang="en-US" dirty="0"/>
              <a:t>str</a:t>
            </a:r>
          </a:p>
          <a:p>
            <a:pPr lvl="1"/>
            <a:r>
              <a:rPr lang="en-IN" dirty="0"/>
              <a:t>bytes</a:t>
            </a:r>
          </a:p>
          <a:p>
            <a:pPr lvl="1"/>
            <a:r>
              <a:rPr lang="en-IN" dirty="0" err="1"/>
              <a:t>bytearray</a:t>
            </a:r>
            <a:endParaRPr lang="en-IN" dirty="0"/>
          </a:p>
          <a:p>
            <a:pPr lvl="1"/>
            <a:r>
              <a:rPr lang="en-IN" dirty="0"/>
              <a:t>list</a:t>
            </a:r>
          </a:p>
          <a:p>
            <a:pPr lvl="1"/>
            <a:r>
              <a:rPr lang="en-IN" dirty="0"/>
              <a:t>tuple</a:t>
            </a:r>
          </a:p>
          <a:p>
            <a:pPr lvl="1"/>
            <a:r>
              <a:rPr lang="en-IN" dirty="0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82760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3627-71A8-4FEA-9976-882BBB40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 datatype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3056-CDED-4543-B558-60B31456D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str=‘</a:t>
            </a:r>
            <a:r>
              <a:rPr lang="en-US" dirty="0" err="1"/>
              <a:t>ddu</a:t>
            </a:r>
            <a:r>
              <a:rPr lang="en-US" dirty="0"/>
              <a:t>’</a:t>
            </a:r>
          </a:p>
          <a:p>
            <a:r>
              <a:rPr lang="en-US" dirty="0"/>
              <a:t>str=“</a:t>
            </a:r>
            <a:r>
              <a:rPr lang="en-US" dirty="0" err="1"/>
              <a:t>ddu</a:t>
            </a:r>
            <a:r>
              <a:rPr lang="en-US" dirty="0"/>
              <a:t>”</a:t>
            </a:r>
          </a:p>
          <a:p>
            <a:r>
              <a:rPr lang="en-US" dirty="0"/>
              <a:t>str=“””This is multiline string.</a:t>
            </a:r>
          </a:p>
          <a:p>
            <a:pPr marL="0" indent="0">
              <a:buNone/>
            </a:pPr>
            <a:r>
              <a:rPr lang="en-US" dirty="0"/>
              <a:t>                Dharmsinh Desai University.</a:t>
            </a:r>
          </a:p>
          <a:p>
            <a:pPr marL="0" indent="0">
              <a:buNone/>
            </a:pPr>
            <a:r>
              <a:rPr lang="en-US" dirty="0"/>
              <a:t>                Nadiad.”””</a:t>
            </a:r>
          </a:p>
          <a:p>
            <a:r>
              <a:rPr lang="en-US" dirty="0"/>
              <a:t>str=‘’’This is multiline string.</a:t>
            </a:r>
          </a:p>
          <a:p>
            <a:pPr marL="0" indent="0">
              <a:buNone/>
            </a:pPr>
            <a:r>
              <a:rPr lang="en-US" dirty="0"/>
              <a:t>                Dharmsinh Desai University.</a:t>
            </a:r>
          </a:p>
          <a:p>
            <a:pPr marL="0" indent="0">
              <a:buNone/>
            </a:pPr>
            <a:r>
              <a:rPr lang="en-US" dirty="0"/>
              <a:t>                Nadiad.’’’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61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5DB0-AD42-40A0-A405-0278E886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Bytes datatype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02EB-320A-46EF-90D7-BABB9CC6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group of byte numbers just like an array does.</a:t>
            </a:r>
          </a:p>
          <a:p>
            <a:r>
              <a:rPr lang="en-US" dirty="0"/>
              <a:t>A byte number is any positive integer from 0 to 255 (inclusive).</a:t>
            </a:r>
          </a:p>
          <a:p>
            <a:r>
              <a:rPr lang="en-US" dirty="0"/>
              <a:t>Can’t store negative numbers.</a:t>
            </a:r>
          </a:p>
          <a:p>
            <a:r>
              <a:rPr lang="en-US" dirty="0" err="1"/>
              <a:t>arr</a:t>
            </a:r>
            <a:r>
              <a:rPr lang="en-US" dirty="0"/>
              <a:t> = [10,20,30,40,50]</a:t>
            </a:r>
          </a:p>
          <a:p>
            <a:r>
              <a:rPr lang="en-US" dirty="0" err="1"/>
              <a:t>barr</a:t>
            </a:r>
            <a:r>
              <a:rPr lang="en-US" dirty="0"/>
              <a:t> = bytes(</a:t>
            </a:r>
            <a:r>
              <a:rPr lang="en-US" dirty="0" err="1"/>
              <a:t>arr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19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CE36-8C9F-4C7F-A757-10F576C2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bytearray</a:t>
            </a:r>
            <a:r>
              <a:rPr lang="en-US" dirty="0"/>
              <a:t> datatype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075DA-8D15-4B34-A7A8-995C8970D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bytes datatype.</a:t>
            </a:r>
          </a:p>
          <a:p>
            <a:r>
              <a:rPr lang="en-US" dirty="0"/>
              <a:t>Difference: </a:t>
            </a:r>
          </a:p>
          <a:p>
            <a:pPr lvl="1"/>
            <a:r>
              <a:rPr lang="en-US" dirty="0"/>
              <a:t>the bytes type array cannot be modified </a:t>
            </a:r>
          </a:p>
          <a:p>
            <a:pPr lvl="1"/>
            <a:r>
              <a:rPr lang="en-US" dirty="0"/>
              <a:t>but </a:t>
            </a:r>
            <a:r>
              <a:rPr lang="en-US" dirty="0" err="1"/>
              <a:t>bytearray</a:t>
            </a:r>
            <a:r>
              <a:rPr lang="en-US" dirty="0"/>
              <a:t> type array can be modified.</a:t>
            </a:r>
          </a:p>
          <a:p>
            <a:pPr lvl="2"/>
            <a:r>
              <a:rPr lang="en-US" dirty="0"/>
              <a:t>i.e. any element or all elements of the </a:t>
            </a:r>
            <a:r>
              <a:rPr lang="en-US" dirty="0" err="1"/>
              <a:t>bytearray</a:t>
            </a:r>
            <a:r>
              <a:rPr lang="en-US" dirty="0"/>
              <a:t> can be modified.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[10,20,30,40,50]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1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BEC1-E524-4E75-8BE2-4AD8439B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list, tuple &amp; set : datatypes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FB05-3855-4AC5-BDCF-DF71AC06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discussed in later unit.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59E1-F7BD-4C7E-8A3A-EE2DFF82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datatypes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A704-E867-4759-8358-E0F108863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Module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142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C8A0-22A9-4734-8950-A1C7484A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DFE7-D450-4B1A-908E-D5B42894A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name that is given to a variable or function or class etc.</a:t>
            </a:r>
          </a:p>
          <a:p>
            <a:r>
              <a:rPr lang="en-US" dirty="0"/>
              <a:t>Can include:</a:t>
            </a:r>
          </a:p>
          <a:p>
            <a:pPr lvl="1"/>
            <a:r>
              <a:rPr lang="en-US" dirty="0"/>
              <a:t>Letters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Underscore character (_)</a:t>
            </a:r>
          </a:p>
          <a:p>
            <a:r>
              <a:rPr lang="en-US" dirty="0"/>
              <a:t>Should always start with a nonnumeric character.</a:t>
            </a:r>
          </a:p>
          <a:p>
            <a:r>
              <a:rPr lang="en-US" dirty="0"/>
              <a:t>Special symbols not allowed: ?, #, %, $, @</a:t>
            </a:r>
          </a:p>
          <a:p>
            <a:r>
              <a:rPr lang="en-US" dirty="0"/>
              <a:t>Python is case sensitive.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72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E5-6A08-4CF6-9631-E088A5FD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8C93E-9CEB-4CD7-99D0-941286ACE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  <a:p>
            <a:r>
              <a:rPr lang="en-US" dirty="0"/>
              <a:t>35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61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B695-A627-4375-AE7F-361429A8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0CF0-73D9-49E2-91F6-EEEC51483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Packages:</a:t>
            </a:r>
          </a:p>
          <a:p>
            <a:r>
              <a:rPr lang="en-US" dirty="0"/>
              <a:t>Modules:</a:t>
            </a:r>
          </a:p>
          <a:p>
            <a:r>
              <a:rPr lang="en-US" dirty="0"/>
              <a:t>Classes:</a:t>
            </a:r>
          </a:p>
          <a:p>
            <a:r>
              <a:rPr lang="en-US" dirty="0"/>
              <a:t>Global variables or module-level variables:</a:t>
            </a:r>
          </a:p>
          <a:p>
            <a:r>
              <a:rPr lang="en-US" dirty="0"/>
              <a:t>Instance variables:</a:t>
            </a:r>
          </a:p>
          <a:p>
            <a:r>
              <a:rPr lang="en-US" dirty="0"/>
              <a:t>Functions:</a:t>
            </a:r>
          </a:p>
          <a:p>
            <a:r>
              <a:rPr lang="en-US" dirty="0"/>
              <a:t>Methods:</a:t>
            </a:r>
          </a:p>
          <a:p>
            <a:r>
              <a:rPr lang="en-US" dirty="0"/>
              <a:t>Method arguments:</a:t>
            </a:r>
          </a:p>
          <a:p>
            <a:r>
              <a:rPr lang="en-US" dirty="0"/>
              <a:t>Constants:</a:t>
            </a:r>
          </a:p>
          <a:p>
            <a:r>
              <a:rPr lang="en-US" dirty="0"/>
              <a:t>Non accessible entities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71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D913-F89E-4152-95EB-AEDBB666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3D29-103B-4C6D-AF64-5D9D4EA55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This is single line comment.</a:t>
            </a:r>
          </a:p>
          <a:p>
            <a:endParaRPr lang="en-US" dirty="0"/>
          </a:p>
          <a:p>
            <a:r>
              <a:rPr lang="en-US" dirty="0"/>
              <a:t>‘’’</a:t>
            </a:r>
          </a:p>
          <a:p>
            <a:r>
              <a:rPr lang="en-US" dirty="0"/>
              <a:t>This line is part of multiline comment.</a:t>
            </a:r>
          </a:p>
          <a:p>
            <a:r>
              <a:rPr lang="en-US" dirty="0"/>
              <a:t>This line is part of multiline comment.</a:t>
            </a:r>
          </a:p>
          <a:p>
            <a:r>
              <a:rPr lang="en-US" dirty="0"/>
              <a:t>This line is part of multiline comment.</a:t>
            </a:r>
          </a:p>
          <a:p>
            <a:r>
              <a:rPr lang="en-US" dirty="0"/>
              <a:t>‘’’</a:t>
            </a:r>
          </a:p>
        </p:txBody>
      </p:sp>
    </p:spTree>
    <p:extLst>
      <p:ext uri="{BB962C8B-B14F-4D97-AF65-F5344CB8AC3E}">
        <p14:creationId xmlns:p14="http://schemas.microsoft.com/office/powerpoint/2010/main" val="244048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5FDD-FC55-4A05-881A-C3819FCF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Docstrings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7222-4A7C-4870-B6BE-178B1A51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Written as first statements in a module/function/class/method..</a:t>
            </a:r>
          </a:p>
          <a:p>
            <a:r>
              <a:rPr lang="en-US" dirty="0"/>
              <a:t>E.g.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add(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“””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This function takes two numbers and find their sum.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It displays the sum as result.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“””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print(“Sum = “,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C:\&lt;path&gt;\python –m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–w filename.py</a:t>
            </a:r>
          </a:p>
        </p:txBody>
      </p:sp>
    </p:spTree>
    <p:extLst>
      <p:ext uri="{BB962C8B-B14F-4D97-AF65-F5344CB8AC3E}">
        <p14:creationId xmlns:p14="http://schemas.microsoft.com/office/powerpoint/2010/main" val="30633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ECB4-73E5-4759-9D4D-5D140225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python sees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01448-F015-4462-AA57-84891CA26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declare variables</a:t>
            </a:r>
          </a:p>
          <a:p>
            <a:r>
              <a:rPr lang="en-US" dirty="0"/>
              <a:t>Start using them</a:t>
            </a:r>
          </a:p>
          <a:p>
            <a:r>
              <a:rPr lang="en-US" dirty="0"/>
              <a:t>In python, a variable is seen as a tag (or name) that is tied to some value. </a:t>
            </a:r>
          </a:p>
          <a:p>
            <a:pPr lvl="1"/>
            <a:r>
              <a:rPr lang="en-US" dirty="0"/>
              <a:t>x = 7</a:t>
            </a:r>
          </a:p>
          <a:p>
            <a:pPr lvl="1"/>
            <a:r>
              <a:rPr lang="en-US" dirty="0"/>
              <a:t>Means, the value 7 is created first in memory and then a tag by the name ‘x’ is created.</a:t>
            </a:r>
          </a:p>
          <a:p>
            <a:pPr lvl="1"/>
            <a:r>
              <a:rPr lang="en-US" dirty="0"/>
              <a:t>x ------&gt; 7</a:t>
            </a:r>
          </a:p>
          <a:p>
            <a:pPr lvl="1"/>
            <a:r>
              <a:rPr lang="en-US" dirty="0"/>
              <a:t>Python considers the values (i.e. 7 or 9 or 1 or 3) as ‘objects’</a:t>
            </a:r>
          </a:p>
          <a:p>
            <a:pPr lvl="1"/>
            <a:r>
              <a:rPr lang="en-US" dirty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17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ECB4-73E5-4759-9D4D-5D140225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python sees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01448-F015-4462-AA57-84891CA26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python, a variable is seen as a tag (or name) that is tied to some value. 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If, we change the value of ‘x’ to a new value 9:</a:t>
            </a:r>
          </a:p>
          <a:p>
            <a:pPr lvl="2"/>
            <a:r>
              <a:rPr lang="en-US" dirty="0"/>
              <a:t>x = 9</a:t>
            </a:r>
          </a:p>
          <a:p>
            <a:pPr lvl="2"/>
            <a:r>
              <a:rPr lang="en-US" dirty="0"/>
              <a:t>Then, the tag is simply changed to the new value (or object) as-</a:t>
            </a:r>
          </a:p>
          <a:p>
            <a:pPr lvl="3"/>
            <a:r>
              <a:rPr lang="en-US" dirty="0"/>
              <a:t>x --------&gt; 9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  <a:p>
            <a:pPr lvl="3"/>
            <a:r>
              <a:rPr lang="en-IN" dirty="0"/>
              <a:t>Since, the value ‘7’ becomes unreferenced object, it is removed by the garbage collector.</a:t>
            </a:r>
          </a:p>
          <a:p>
            <a:pPr lvl="1"/>
            <a:r>
              <a:rPr lang="en-IN" dirty="0"/>
              <a:t>Assigning, one variable to another variable makes a new tag bound to the same value.</a:t>
            </a:r>
          </a:p>
          <a:p>
            <a:pPr lvl="2"/>
            <a:r>
              <a:rPr lang="en-IN" dirty="0"/>
              <a:t>y = x</a:t>
            </a:r>
          </a:p>
          <a:p>
            <a:pPr lvl="3"/>
            <a:r>
              <a:rPr lang="en-IN" dirty="0"/>
              <a:t>New tag ‘y’ will be created that refers to ‘2’ as –       </a:t>
            </a:r>
            <a:r>
              <a:rPr lang="en-US" dirty="0"/>
              <a:t>x --------&gt; 9</a:t>
            </a:r>
          </a:p>
          <a:p>
            <a:pPr lvl="3"/>
            <a:r>
              <a:rPr lang="en-US" dirty="0"/>
              <a:t>                                                                                            y</a:t>
            </a:r>
            <a:endParaRPr lang="en-IN" dirty="0"/>
          </a:p>
          <a:p>
            <a:pPr lvl="3"/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1BC3E7-FA55-4771-8020-78A78525A908}"/>
              </a:ext>
            </a:extLst>
          </p:cNvPr>
          <p:cNvGrpSpPr/>
          <p:nvPr/>
        </p:nvGrpSpPr>
        <p:grpSpPr>
          <a:xfrm>
            <a:off x="7554513" y="5681073"/>
            <a:ext cx="673200" cy="196200"/>
            <a:chOff x="7554513" y="5681073"/>
            <a:chExt cx="6732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E293C88-F6FE-42CF-B515-6E273007B569}"/>
                    </a:ext>
                  </a:extLst>
                </p14:cNvPr>
                <p14:cNvContentPartPr/>
                <p14:nvPr/>
              </p14:nvContentPartPr>
              <p14:xfrm>
                <a:off x="7554513" y="5715993"/>
                <a:ext cx="605520" cy="161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E293C88-F6FE-42CF-B515-6E273007B5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45873" y="5706993"/>
                  <a:ext cx="6231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77A012-6FED-405C-9B20-202DBD8EEF0F}"/>
                    </a:ext>
                  </a:extLst>
                </p14:cNvPr>
                <p14:cNvContentPartPr/>
                <p14:nvPr/>
              </p14:nvContentPartPr>
              <p14:xfrm>
                <a:off x="8060313" y="5681073"/>
                <a:ext cx="167400" cy="134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77A012-6FED-405C-9B20-202DBD8EEF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51673" y="5672073"/>
                  <a:ext cx="1850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321FDF-06C1-4ED2-9CBD-E018D4866390}"/>
                  </a:ext>
                </a:extLst>
              </p14:cNvPr>
              <p14:cNvContentPartPr/>
              <p14:nvPr/>
            </p14:nvContentPartPr>
            <p14:xfrm>
              <a:off x="2618553" y="5796633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321FDF-06C1-4ED2-9CBD-E018D48663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553" y="57876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A130BF0-E8CF-4E22-871D-65E83E849B71}"/>
                  </a:ext>
                </a:extLst>
              </p14:cNvPr>
              <p14:cNvContentPartPr/>
              <p14:nvPr/>
            </p14:nvContentPartPr>
            <p14:xfrm>
              <a:off x="-577527" y="140247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A130BF0-E8CF-4E22-871D-65E83E849B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586167" y="13934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06F3E3C-2B19-4A6A-AAA7-9BE7B1A21D74}"/>
                  </a:ext>
                </a:extLst>
              </p14:cNvPr>
              <p14:cNvContentPartPr/>
              <p14:nvPr/>
            </p14:nvContentPartPr>
            <p14:xfrm>
              <a:off x="2582913" y="5814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06F3E3C-2B19-4A6A-AAA7-9BE7B1A21D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3913" y="580563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43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E879-60BB-407F-B056-A7C903BA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80C87-0B5F-4975-9AAD-9B2AA608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built-in types:</a:t>
            </a:r>
          </a:p>
          <a:p>
            <a:pPr lvl="1"/>
            <a:r>
              <a:rPr lang="en-US" dirty="0"/>
              <a:t>None type</a:t>
            </a:r>
          </a:p>
          <a:p>
            <a:pPr lvl="1"/>
            <a:r>
              <a:rPr lang="en-US" dirty="0"/>
              <a:t>Numeric type</a:t>
            </a:r>
          </a:p>
          <a:p>
            <a:pPr lvl="1"/>
            <a:r>
              <a:rPr lang="en-US" dirty="0"/>
              <a:t>Sequences</a:t>
            </a:r>
          </a:p>
          <a:p>
            <a:pPr lvl="1"/>
            <a:r>
              <a:rPr lang="en-US" dirty="0"/>
              <a:t>Sets</a:t>
            </a:r>
          </a:p>
          <a:p>
            <a:pPr lvl="1"/>
            <a:r>
              <a:rPr lang="en-US" dirty="0"/>
              <a:t>Mappings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48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DD29-7471-4262-B8A1-40F47AE0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None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29CF-E01E-4551-967D-C008539B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represents an object that does not contain any value.</a:t>
            </a:r>
          </a:p>
          <a:p>
            <a:pPr lvl="1"/>
            <a:r>
              <a:rPr lang="en-US" dirty="0"/>
              <a:t>Same is ‘null’ object in java.</a:t>
            </a:r>
          </a:p>
          <a:p>
            <a:r>
              <a:rPr lang="en-US" dirty="0"/>
              <a:t>In a python program, only one ‘None’ is provided.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It is used inside function as a default value of the arguments.</a:t>
            </a:r>
          </a:p>
          <a:p>
            <a:pPr lvl="1"/>
            <a:r>
              <a:rPr lang="en-US" dirty="0"/>
              <a:t>In Boolean expressions, None datatype represents ‘False’.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21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A79-8481-4B50-A9F6-0122C5A2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F295-F337-4F0A-B65B-BBDA5A6A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</a:t>
            </a:r>
          </a:p>
          <a:p>
            <a:r>
              <a:rPr lang="en-IN" dirty="0"/>
              <a:t>float</a:t>
            </a:r>
          </a:p>
          <a:p>
            <a:r>
              <a:rPr lang="en-IN" dirty="0"/>
              <a:t>Complex</a:t>
            </a:r>
          </a:p>
          <a:p>
            <a:pPr lvl="1"/>
            <a:r>
              <a:rPr lang="en-IN" dirty="0" err="1"/>
              <a:t>datatypes.ipynb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25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CAFA-E6E9-45F9-BEFE-CCBCB16C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binary, octal &amp; hex numbers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684C-1341-47AA-AC16-62CDAE655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datatypes explicitly</a:t>
            </a:r>
          </a:p>
          <a:p>
            <a:pPr lvl="1"/>
            <a:r>
              <a:rPr lang="en-US" dirty="0"/>
              <a:t>x = 7.9</a:t>
            </a:r>
          </a:p>
          <a:p>
            <a:pPr lvl="1"/>
            <a:r>
              <a:rPr lang="en-US" dirty="0"/>
              <a:t>int(x)</a:t>
            </a:r>
          </a:p>
          <a:p>
            <a:pPr lvl="1"/>
            <a:endParaRPr lang="en-US" dirty="0"/>
          </a:p>
          <a:p>
            <a:r>
              <a:rPr lang="en-US" dirty="0" err="1"/>
              <a:t>datatype.ipynb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51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704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Data types</vt:lpstr>
      <vt:lpstr>How to write comments</vt:lpstr>
      <vt:lpstr>Docstrings</vt:lpstr>
      <vt:lpstr>How python sees variables</vt:lpstr>
      <vt:lpstr>How python sees variables</vt:lpstr>
      <vt:lpstr>Data types</vt:lpstr>
      <vt:lpstr>None type</vt:lpstr>
      <vt:lpstr>Numeric types</vt:lpstr>
      <vt:lpstr>Representing binary, octal &amp; hex numbers</vt:lpstr>
      <vt:lpstr>Bool datatype</vt:lpstr>
      <vt:lpstr>Sequences in python</vt:lpstr>
      <vt:lpstr>str datatype</vt:lpstr>
      <vt:lpstr>Bytes datatype</vt:lpstr>
      <vt:lpstr>bytearray datatype</vt:lpstr>
      <vt:lpstr>list, tuple &amp; set : datatypes</vt:lpstr>
      <vt:lpstr>User-defined datatypes</vt:lpstr>
      <vt:lpstr>identifiers</vt:lpstr>
      <vt:lpstr>Reserved words</vt:lpstr>
      <vt:lpstr>Naming 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 Joshi</dc:creator>
  <cp:lastModifiedBy>Narayan Joshi</cp:lastModifiedBy>
  <cp:revision>77</cp:revision>
  <dcterms:created xsi:type="dcterms:W3CDTF">2021-07-06T05:33:29Z</dcterms:created>
  <dcterms:modified xsi:type="dcterms:W3CDTF">2022-06-28T06:50:08Z</dcterms:modified>
</cp:coreProperties>
</file>