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7-12T05:05:00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5592 0,'18'0'203,"-1"0"-203,-17-18 0,18 18 16,0-18-16,17 1 31,0-1 0,0 0-15,-17 18-1,0 0 17,-1 0-17,1 0 17</inkml:trace>
  <inkml:trace contextRef="#ctx0" brushRef="#br0" timeOffset="604.54">5327 6809 0,'18'0'47,"-1"0"-31,1 0-16,17-18 0,-17 0 0,-1 1 15,19-1-15,-1 0 0,-17 1 0,17-1 32,-35 0-1</inkml:trace>
  <inkml:trace contextRef="#ctx0" brushRef="#br0" timeOffset="1517.38">5186 7796 0,'0'18'32,"17"-18"-1,1 0-31,17 0 219,1-18-219,69-35 15,-69 36 1,-19-1-16,1 1 0,17-1 0,-35 0 0,18 18 15,0 0-15,-1 0 0,1-17 16,0 17-16,-18-18 0,17 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BEC1-2F0F-48D6-8E60-2C2A5C741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2933-F024-4B9D-9B68-98E1035C4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C4EA-3609-4D2F-A5DE-BCECB9C3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3E30-90C9-4D5A-AC3B-BA151AA8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7C2-8F8E-4530-A8C7-BA388E04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4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42E8-21BB-4666-92C6-001B91E0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ADBF4-B1BB-403B-BAF1-3BCD63977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7AA2-C6E9-419A-9077-482B183B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BA77-69ED-45A6-B645-D3F48B5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16A4-B8A3-4D3A-9CF1-C2B25BEA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25EDE-D64D-4198-95E1-15D84E71B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FE548-0C4B-4A65-9E6A-4F651E26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ED2D-7CB6-473F-89F0-A499B1E8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7B5B-8261-43FA-AB33-D153C859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D92F-99E5-4A8F-8406-EAC7EFB8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4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D3CC-CDA8-406C-94E8-78295AE2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F7C9-F0DF-45CF-B7C7-AF84E05E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4013-8512-4471-9AB6-C1940302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7EBB-E8E3-47A2-853A-864F5A99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8E5C-FECB-489F-8D0C-1951C2C6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EB64-FF17-44DE-9249-50DB1D8D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E94E4-244D-4EAE-AF0A-0FDCBF7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040A-CC83-4171-B836-443377B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A4B2-EEDC-4B6E-A768-704A7C6B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C1CC-58D3-442F-B139-A2E540F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1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6A17-FDC7-48BF-B621-CFCFB5B4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4AF8-0502-42AF-A559-9A766735F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8843-9BFB-4C76-8E3F-D7E72703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DCD7C-3183-48E4-AFA5-14AE33AF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8C50-783D-4566-9BBA-7A46F1D9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CAA29-6E01-4958-9F2D-169CFD7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5DB3-CE9E-42F2-9101-47610FD1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4517-BBED-4034-97F5-2460533F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5CC91-E1BC-4006-BE5F-F68F0B55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9D38-2005-4B22-BA2B-EA395EDD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32475-53D6-47C0-A79B-8B68844A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243CC-CDF7-4B32-8F80-C5B7017C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7101A-6F23-4F41-9071-E2218BFE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94FE4-FBDF-4245-81EF-FE754779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3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1BBA-D5EB-49A4-9195-51CFE4AF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7E374-477F-46AE-921B-7A7712B0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6D586-FB46-4501-989D-7217F06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E0B53-1545-4144-B8E1-76973245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36203-DE30-41BF-A7F9-D19A80C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A967E-641D-4FD9-959D-02498614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FC36-3195-4C7D-83F4-FDAC38B8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2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A36A-A225-4AB0-ABDF-86095BD0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1BE9-A818-47A4-B71F-5B6D570F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70AF-8855-48BA-892F-761D573F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8F0A-1F62-4578-87D5-CDC09F37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12CF-D4D2-417B-B0D5-8B8A1C7B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B715-6508-4201-B086-9E53EBC0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8381-4FE4-420A-A27A-B5B0C831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6F13F-B3D5-4F23-A8CE-3951A2473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034E-AA62-48E5-B256-A1FB81B3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8802-0CD2-45C7-B4DC-DF76B5EA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7FC86-CFDF-4EE1-885B-39FDFF6A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652D2-3400-49DB-8F3D-A1B0CDDD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1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E78DD-AD0B-4C1F-A339-A2CC396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18F98-BABF-4DBE-96C5-8985A5DC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5F48-0F27-4A19-BDC9-EDA062CB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4F81-F2FD-411E-AD6D-C062CDA2ECD4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AA2B-C19F-4773-AF4A-2F1E51E39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CD9C-461F-43CB-93F6-72F9EACB5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0107-F830-4E6F-B5FC-50EB4481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0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F778-CE0D-421F-92C7-11593EC7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F627B-F684-4248-8700-642026639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Ch-6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8EB-1EBF-460A-9BD6-425F1B79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534B-9D0B-4F41-8210-5B1E0C79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‘pass’ statement</a:t>
            </a:r>
          </a:p>
          <a:p>
            <a:pPr lvl="1"/>
            <a:r>
              <a:rPr lang="en-US" dirty="0"/>
              <a:t>doesn’t do anything.</a:t>
            </a:r>
          </a:p>
          <a:p>
            <a:pPr lvl="1"/>
            <a:r>
              <a:rPr lang="en-US" dirty="0"/>
              <a:t>Used as a place holder.</a:t>
            </a:r>
          </a:p>
          <a:p>
            <a:r>
              <a:rPr lang="en-US" dirty="0"/>
              <a:t>Used inside ‘if’ statement or inside a loop</a:t>
            </a:r>
          </a:p>
          <a:p>
            <a:pPr lvl="1"/>
            <a:r>
              <a:rPr lang="en-US" dirty="0"/>
              <a:t>to represent no operation.</a:t>
            </a:r>
          </a:p>
          <a:p>
            <a:r>
              <a:rPr lang="en-IN" dirty="0"/>
              <a:t>We use it when </a:t>
            </a:r>
          </a:p>
          <a:p>
            <a:pPr lvl="1"/>
            <a:r>
              <a:rPr lang="en-IN" dirty="0"/>
              <a:t>we need a statement syntactically but </a:t>
            </a:r>
          </a:p>
          <a:p>
            <a:pPr lvl="2"/>
            <a:r>
              <a:rPr lang="en-IN" dirty="0"/>
              <a:t>we do not want to do any operation.</a:t>
            </a:r>
          </a:p>
          <a:p>
            <a:pPr lvl="2"/>
            <a:endParaRPr lang="en-IN" dirty="0"/>
          </a:p>
          <a:p>
            <a:r>
              <a:rPr lang="en-IN" dirty="0"/>
              <a:t>break-return-assert-</a:t>
            </a:r>
            <a:r>
              <a:rPr lang="en-IN" dirty="0" err="1"/>
              <a:t>pass.ipynb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42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10D-2D3A-40CC-82E9-7B280193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6353-E5DF-4971-9B21-7A1CC7C0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‘assert’ statement is </a:t>
            </a:r>
          </a:p>
          <a:p>
            <a:pPr lvl="1"/>
            <a:r>
              <a:rPr lang="en-IN" dirty="0"/>
              <a:t>useful to check if a particular condition is fulfilled or not.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assert expression, message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IN" dirty="0"/>
              <a:t>is  not compulsory</a:t>
            </a:r>
          </a:p>
          <a:p>
            <a:r>
              <a:rPr lang="en-IN" dirty="0"/>
              <a:t>E.g.</a:t>
            </a:r>
          </a:p>
          <a:p>
            <a:pPr lvl="1"/>
            <a:r>
              <a:rPr lang="en-IN" dirty="0"/>
              <a:t>If we want to assure that the user must enter only a number &gt; 0.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assert x &gt; 0, “Wrong input entered.”</a:t>
            </a:r>
          </a:p>
          <a:p>
            <a:pPr lvl="1"/>
            <a:r>
              <a:rPr lang="en-IN" dirty="0"/>
              <a:t>Python interpreter checks if x&gt;0 is True or False.</a:t>
            </a:r>
          </a:p>
          <a:p>
            <a:pPr lvl="2"/>
            <a:r>
              <a:rPr lang="en-IN" dirty="0"/>
              <a:t>If it is True, then the next statements will execute.</a:t>
            </a:r>
          </a:p>
          <a:p>
            <a:pPr lvl="2"/>
            <a:r>
              <a:rPr lang="en-IN" dirty="0"/>
              <a:t>Else, it will display assertion error.</a:t>
            </a:r>
          </a:p>
        </p:txBody>
      </p:sp>
    </p:spTree>
    <p:extLst>
      <p:ext uri="{BB962C8B-B14F-4D97-AF65-F5344CB8AC3E}">
        <p14:creationId xmlns:p14="http://schemas.microsoft.com/office/powerpoint/2010/main" val="386239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3F39-DC0F-4F3E-87FE-BFBCAF6B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D032-235C-4481-9EAA-52B000BA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user defined functions.</a:t>
            </a:r>
          </a:p>
          <a:p>
            <a:r>
              <a:rPr lang="en-US" dirty="0"/>
              <a:t>Will be discussed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E39C-2388-4F87-9CC1-D25D605C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A5CA-D1B0-4A6B-833A-E2C53783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</a:t>
            </a:r>
          </a:p>
          <a:p>
            <a:r>
              <a:rPr lang="en-IN" dirty="0"/>
              <a:t>else</a:t>
            </a:r>
          </a:p>
          <a:p>
            <a:r>
              <a:rPr lang="en-IN" dirty="0" err="1"/>
              <a:t>elif</a:t>
            </a:r>
            <a:endParaRPr lang="en-IN" dirty="0"/>
          </a:p>
          <a:p>
            <a:r>
              <a:rPr lang="en-IN" dirty="0"/>
              <a:t>while</a:t>
            </a:r>
          </a:p>
          <a:p>
            <a:r>
              <a:rPr lang="en-IN" dirty="0"/>
              <a:t>for</a:t>
            </a:r>
          </a:p>
          <a:p>
            <a:r>
              <a:rPr lang="en-IN" dirty="0"/>
              <a:t>break</a:t>
            </a:r>
          </a:p>
          <a:p>
            <a:r>
              <a:rPr lang="en-IN" dirty="0"/>
              <a:t>continue</a:t>
            </a:r>
          </a:p>
          <a:p>
            <a:r>
              <a:rPr lang="en-IN" dirty="0"/>
              <a:t>pass</a:t>
            </a:r>
          </a:p>
          <a:p>
            <a:r>
              <a:rPr lang="en-IN" dirty="0"/>
              <a:t>assert</a:t>
            </a:r>
          </a:p>
          <a:p>
            <a:r>
              <a:rPr lang="en-IN" dirty="0"/>
              <a:t>return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43BB07-8CF2-4900-9D4A-39C28CABB585}"/>
                  </a:ext>
                </a:extLst>
              </p14:cNvPr>
              <p14:cNvContentPartPr/>
              <p14:nvPr/>
            </p14:nvContentPartPr>
            <p14:xfrm>
              <a:off x="1650960" y="1981080"/>
              <a:ext cx="368640" cy="83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43BB07-8CF2-4900-9D4A-39C28CABB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1600" y="1971720"/>
                <a:ext cx="38736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24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3D49-CE4F-456F-A2D2-F823990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72E2-BB6E-4173-975C-E8A9C139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if-else-</a:t>
            </a:r>
            <a:r>
              <a:rPr lang="en-IN" dirty="0" err="1"/>
              <a:t>elif.ipynb</a:t>
            </a:r>
            <a:endParaRPr lang="en-IN" dirty="0"/>
          </a:p>
          <a:p>
            <a:endParaRPr lang="en-IN" dirty="0"/>
          </a:p>
          <a:p>
            <a:r>
              <a:rPr lang="en-IN" dirty="0"/>
              <a:t>Notice word indentation</a:t>
            </a:r>
          </a:p>
          <a:p>
            <a:pPr lvl="1"/>
            <a:r>
              <a:rPr lang="en-IN" dirty="0"/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154502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3D49-CE4F-456F-A2D2-F823990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If..else</a:t>
            </a:r>
            <a:r>
              <a:rPr lang="en-US" dirty="0"/>
              <a:t>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72E2-BB6E-4173-975C-E8A9C139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if-else-</a:t>
            </a:r>
            <a:r>
              <a:rPr lang="en-IN" dirty="0" err="1"/>
              <a:t>elif.ipynb</a:t>
            </a:r>
            <a:endParaRPr lang="en-IN" dirty="0"/>
          </a:p>
          <a:p>
            <a:endParaRPr lang="en-IN" dirty="0"/>
          </a:p>
          <a:p>
            <a:r>
              <a:rPr lang="en-IN" dirty="0"/>
              <a:t>Notice word indentation</a:t>
            </a:r>
          </a:p>
          <a:p>
            <a:pPr lvl="1"/>
            <a:r>
              <a:rPr lang="en-IN" dirty="0"/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2447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3D49-CE4F-456F-A2D2-F823990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</a:t>
            </a:r>
            <a:r>
              <a:rPr lang="en-US" dirty="0" err="1"/>
              <a:t>elif</a:t>
            </a:r>
            <a:r>
              <a:rPr lang="en-US"/>
              <a:t>..else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72E2-BB6E-4173-975C-E8A9C139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if-else-</a:t>
            </a:r>
            <a:r>
              <a:rPr lang="en-IN" dirty="0" err="1"/>
              <a:t>elif.ipynb</a:t>
            </a:r>
            <a:endParaRPr lang="en-IN" dirty="0"/>
          </a:p>
          <a:p>
            <a:endParaRPr lang="en-IN" dirty="0"/>
          </a:p>
          <a:p>
            <a:r>
              <a:rPr lang="en-IN" dirty="0"/>
              <a:t>Notice word indentation</a:t>
            </a:r>
          </a:p>
          <a:p>
            <a:pPr lvl="1"/>
            <a:r>
              <a:rPr lang="en-IN" dirty="0"/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183505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B64-24F4-4470-BB49-89A6E25B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29F3-EAF2-4596-A1D2-3B87DE5D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/>
              <a:t>while-</a:t>
            </a:r>
            <a:r>
              <a:rPr lang="en-IN" dirty="0" err="1"/>
              <a:t>loop.ipynb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9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B43-203C-4232-8186-D4A28F3A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2F36-EE79-424A-A833-D6421015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sequence/range: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loop statement(s)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0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0A28-5792-4018-AC2B-5E17AEE2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F843-12E6-431C-B343-0A7B1730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the while and for loops</a:t>
            </a:r>
          </a:p>
          <a:p>
            <a:r>
              <a:rPr lang="en-US" dirty="0"/>
              <a:t>When ‘break’ is executed,</a:t>
            </a:r>
          </a:p>
          <a:p>
            <a:pPr lvl="1"/>
            <a:r>
              <a:rPr lang="en-US" dirty="0"/>
              <a:t>the Python interpreter jumps out of the loop to process the next statement.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IN" dirty="0"/>
              <a:t>break-return-assert-</a:t>
            </a:r>
            <a:r>
              <a:rPr lang="en-IN" dirty="0" err="1"/>
              <a:t>pass.ipynb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8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0A28-5792-4018-AC2B-5E17AEE2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F843-12E6-431C-B343-0A7B1730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the while and for loops</a:t>
            </a:r>
          </a:p>
          <a:p>
            <a:r>
              <a:rPr lang="en-US" dirty="0"/>
              <a:t>When ‘continue’ is executed,</a:t>
            </a:r>
          </a:p>
          <a:p>
            <a:pPr lvl="1"/>
            <a:r>
              <a:rPr lang="en-US" dirty="0"/>
              <a:t>the Python interpreter skips the remaining statements incurrent loop iteration.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IN" dirty="0"/>
              <a:t>break-return-assert-</a:t>
            </a:r>
            <a:r>
              <a:rPr lang="en-IN" dirty="0" err="1"/>
              <a:t>pass.ipynb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0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297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Control statements</vt:lpstr>
      <vt:lpstr>contents</vt:lpstr>
      <vt:lpstr>if statement</vt:lpstr>
      <vt:lpstr>If..else statement</vt:lpstr>
      <vt:lpstr>If..elif..else statement</vt:lpstr>
      <vt:lpstr>while loop</vt:lpstr>
      <vt:lpstr>for loop</vt:lpstr>
      <vt:lpstr>break statement</vt:lpstr>
      <vt:lpstr>continue statement</vt:lpstr>
      <vt:lpstr>Pass statement</vt:lpstr>
      <vt:lpstr>assert statement</vt:lpstr>
      <vt:lpstr>return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Narayan Joshi</dc:creator>
  <cp:lastModifiedBy>Narayan Joshi</cp:lastModifiedBy>
  <cp:revision>41</cp:revision>
  <dcterms:created xsi:type="dcterms:W3CDTF">2021-07-07T11:38:00Z</dcterms:created>
  <dcterms:modified xsi:type="dcterms:W3CDTF">2022-07-12T09:15:14Z</dcterms:modified>
</cp:coreProperties>
</file>