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000E-ACA7-4793-BA40-D97558FA9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01391-150E-4FE6-8422-5E32C0CD6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3198-1E9D-4A4C-9F7F-B24F5D93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6C5E-3892-424F-9CCF-F0B70E7E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D8EB-F5E3-4E87-B46E-4A1720E9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63E8-B14D-45DC-B95B-7A0D4CEA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BB89E-C587-4F6D-AF26-95B3DEFF1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A1BF-FEED-4203-B325-9739B822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61AE-F0EE-4060-B010-57493051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4DF7-F186-4695-BD33-42C4F558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8C409-76AC-45BD-AB2D-278078CB7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0ECB-6D57-48FC-806B-200F35C20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E25E-BF46-4677-AF2D-0B3A7AAD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A538-2138-42B2-8F99-30906AE0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DB03-463C-4DE9-A754-CB9DB041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5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4C88-0244-4D24-BCFA-DE299F1B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CE1D-2FA0-4579-8EC7-17B56E84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B92D-B3ED-4386-971F-7AE39E51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CDC8-60CD-4F1B-A54A-06E71DA1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D8E1-85BD-4D6D-867D-65425058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CC2B-62C2-42EC-A0FA-96F1776C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F4A9-3991-42CD-9A64-D452B6553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220DE-E3C7-41B8-BA65-E27275C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4EE2-B380-4BFB-B97E-FD060790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6E25-C6E4-45F2-B8FF-2134D844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12BC-883B-42E8-9DE7-6A8B949C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172D-6B0D-48AF-981B-99591E1D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529EE-38BE-4638-81F5-E41FBC2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FB6C1-FDC8-4208-AA91-EECE5A4F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2F21-FEAC-4520-888B-AF328DDB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2946-3049-485B-A93B-45FBD118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27AB-55CC-4E3C-915B-A7A551BB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CBB94-B04C-4F14-98A1-365772D4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EA6F4-C104-4F25-9768-02435B0D6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BB3E6-A4DE-42B8-9F6B-1A03FC2BE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491B0-94E5-4268-BAAD-0455DFAD1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7A9B5-6C87-4B5A-A8E3-55F05275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8B04A-8543-436F-91B1-BD3C81B4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3B32C-0FBE-4C3B-AA34-402957E9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9921-A49E-4C8A-80D4-89B12BC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8C0EF-5D97-427D-9FD8-30714F29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B4DD-78DB-4FCB-857B-9A04F597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060B4-C720-4A7D-85EA-80618A57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3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540F4-E5C7-4FB7-813E-D584A9DA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18CCB-B9CE-417B-833E-4666AD21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54D6F-C25E-4C7B-AB79-FD431837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C4C-879C-498D-AC93-726D0AEC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FF44-82CF-4056-B5EC-02C9A364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1970-2C3A-4955-980C-3E2791EDD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7A7C-3878-42E1-8139-D481C035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6DF5-6072-4677-8724-F8B5354A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4D08-3229-4977-A458-C4E9154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0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3EC-8363-4D4B-862F-FF379F81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4C4C2-DD27-4C85-B68C-4B6D2501D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A3F6-8248-4DD1-9A97-8009332AF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7CCF-FD1B-46FA-AC6E-47926259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045DC-AD38-48A2-9BE6-3111D4AA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C1F0-DF78-4F99-A9E4-714ED4B8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525B-AA4B-43A8-B952-7195E13A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DE4F7-01E2-4F8A-BD70-4A6324A4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A119-58FF-4946-B27E-160A4105C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38B9-DA56-4AB2-8993-FBB8BCE3B245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308E-1B7B-4759-BD45-75B6CFFEC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B06-2885-47A5-92FF-AED7988C3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A73A9-71A7-4E76-A73C-BB024259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FDFA-D0CD-4064-B8F2-F8F7F08B3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7AC2-4F90-401C-90A9-4F1D6BC23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60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2ADB-BCFE-4895-BB37-A17A2868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7C6A-CB09-4D07-BA95-C7CF907E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26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E432-97FD-4280-97FE-34F9856B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classes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E96A-53F9-486C-8C65-AFCA03E8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Write program without creating any class</a:t>
            </a:r>
          </a:p>
          <a:p>
            <a:pPr lvl="1"/>
            <a:r>
              <a:rPr lang="en-US" dirty="0"/>
              <a:t>Combines features of C &amp; Java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3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21C8-CD4B-4A9D-A8F7-5F60D73F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2BB0-781C-46B4-AF03-5854CDE5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High level language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Procedure &amp; object oriented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41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21C8-CD4B-4A9D-A8F7-5F60D73F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2BB0-781C-46B4-AF03-5854CDE5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Embeddable</a:t>
            </a:r>
          </a:p>
          <a:p>
            <a:r>
              <a:rPr lang="en-US" dirty="0"/>
              <a:t>Huge library</a:t>
            </a:r>
          </a:p>
          <a:p>
            <a:r>
              <a:rPr lang="en-US" dirty="0"/>
              <a:t>Scripting language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Several packages already available</a:t>
            </a:r>
          </a:p>
          <a:p>
            <a:pPr lvl="1"/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cherrypy</a:t>
            </a:r>
            <a:r>
              <a:rPr lang="en-US" dirty="0"/>
              <a:t>, cryptography, Fiona, jellyfish, </a:t>
            </a:r>
            <a:r>
              <a:rPr lang="en-US" dirty="0" err="1"/>
              <a:t>mysql</a:t>
            </a:r>
            <a:r>
              <a:rPr lang="en-US" dirty="0"/>
              <a:t>-connector-python, </a:t>
            </a:r>
            <a:r>
              <a:rPr lang="en-US" dirty="0" err="1"/>
              <a:t>numpy</a:t>
            </a:r>
            <a:r>
              <a:rPr lang="en-US" dirty="0"/>
              <a:t>, pandas, matplotlib, pillow, </a:t>
            </a:r>
            <a:r>
              <a:rPr lang="en-US" dirty="0" err="1"/>
              <a:t>pyquery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sphinx, </a:t>
            </a:r>
            <a:r>
              <a:rPr lang="en-US" dirty="0" err="1"/>
              <a:t>sympy</a:t>
            </a:r>
            <a:r>
              <a:rPr lang="en-US" dirty="0"/>
              <a:t>, w3lib</a:t>
            </a:r>
          </a:p>
        </p:txBody>
      </p:sp>
    </p:spTree>
    <p:extLst>
      <p:ext uri="{BB962C8B-B14F-4D97-AF65-F5344CB8AC3E}">
        <p14:creationId xmlns:p14="http://schemas.microsoft.com/office/powerpoint/2010/main" val="119046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9874-29C5-414E-83A6-328E8CDC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B68E-E5B8-4CA7-A844-05927AE1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&lt;filename&gt;.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Python compiler</a:t>
            </a:r>
          </a:p>
          <a:p>
            <a:pPr lvl="1"/>
            <a:r>
              <a:rPr lang="en-IN" dirty="0"/>
              <a:t>Converts the source code into bytecode</a:t>
            </a:r>
          </a:p>
          <a:p>
            <a:pPr lvl="1"/>
            <a:r>
              <a:rPr lang="en-IN" dirty="0"/>
              <a:t>Byte code</a:t>
            </a:r>
          </a:p>
          <a:p>
            <a:pPr lvl="2"/>
            <a:r>
              <a:rPr lang="en-IN" dirty="0"/>
              <a:t>Represents a fixed set of instructions that represent all operations</a:t>
            </a:r>
          </a:p>
          <a:p>
            <a:pPr marL="914400" lvl="2" indent="0">
              <a:buNone/>
            </a:pPr>
            <a:r>
              <a:rPr lang="en-IN" dirty="0"/>
              <a:t>(arithmetic operations, comparison operations, memory related operations, etc.)</a:t>
            </a:r>
          </a:p>
          <a:p>
            <a:pPr lvl="2"/>
            <a:r>
              <a:rPr lang="en-IN" dirty="0"/>
              <a:t>Size: 1 byte (so, known as byte code)</a:t>
            </a:r>
          </a:p>
          <a:p>
            <a:pPr lvl="2"/>
            <a:r>
              <a:rPr lang="en-IN" dirty="0"/>
              <a:t>&lt;filename&gt;.</a:t>
            </a:r>
            <a:r>
              <a:rPr lang="en-IN" dirty="0" err="1"/>
              <a:t>pyc</a:t>
            </a:r>
            <a:r>
              <a:rPr lang="en-IN" dirty="0"/>
              <a:t>   : python compiled file</a:t>
            </a:r>
          </a:p>
          <a:p>
            <a:pPr lvl="2"/>
            <a:r>
              <a:rPr lang="en-IN" dirty="0"/>
              <a:t>Can’t run directly on computer (computer can only run binary code)</a:t>
            </a:r>
          </a:p>
          <a:p>
            <a:pPr lvl="3"/>
            <a:r>
              <a:rPr lang="en-IN" dirty="0"/>
              <a:t>Requires PVM Python Virtual Machine</a:t>
            </a:r>
          </a:p>
          <a:p>
            <a:pPr lvl="4"/>
            <a:r>
              <a:rPr lang="en-IN" dirty="0"/>
              <a:t>PVM understands byte code, converts into binary code i.e. machine code (as per underlying platform)</a:t>
            </a:r>
          </a:p>
        </p:txBody>
      </p:sp>
    </p:spTree>
    <p:extLst>
      <p:ext uri="{BB962C8B-B14F-4D97-AF65-F5344CB8AC3E}">
        <p14:creationId xmlns:p14="http://schemas.microsoft.com/office/powerpoint/2010/main" val="134465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45A8-7463-47F6-A061-C6B66E79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192F-47AC-4507-B156-D235DE7C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Translates program source code line by line; slow.</a:t>
            </a:r>
          </a:p>
          <a:p>
            <a:pPr lvl="1"/>
            <a:r>
              <a:rPr lang="en-US" dirty="0"/>
              <a:t>Interpreter that is found inside PVM runs the python program slowly.</a:t>
            </a:r>
          </a:p>
          <a:p>
            <a:pPr lvl="1"/>
            <a:r>
              <a:rPr lang="en-US" dirty="0"/>
              <a:t>Now JIT (just in time) compilers are available.</a:t>
            </a:r>
          </a:p>
          <a:p>
            <a:pPr lvl="2"/>
            <a:r>
              <a:rPr lang="en-US" dirty="0"/>
              <a:t>Not available in all Python environments.</a:t>
            </a:r>
          </a:p>
          <a:p>
            <a:pPr lvl="2"/>
            <a:r>
              <a:rPr lang="en-US" dirty="0"/>
              <a:t>The std. python s/w i.e. </a:t>
            </a:r>
            <a:r>
              <a:rPr lang="en-US" dirty="0" err="1"/>
              <a:t>Cpython</a:t>
            </a:r>
            <a:r>
              <a:rPr lang="en-US" dirty="0"/>
              <a:t> doesn’t contain JIT.</a:t>
            </a:r>
          </a:p>
          <a:p>
            <a:pPr lvl="2"/>
            <a:r>
              <a:rPr lang="en-US" dirty="0"/>
              <a:t>Available in </a:t>
            </a:r>
            <a:r>
              <a:rPr lang="en-US" dirty="0" err="1"/>
              <a:t>PyPy</a:t>
            </a:r>
            <a:r>
              <a:rPr lang="en-US" dirty="0"/>
              <a:t>.</a:t>
            </a:r>
          </a:p>
          <a:p>
            <a:r>
              <a:rPr lang="en-US" dirty="0"/>
              <a:t>C:\&lt;path&gt;\python &lt;filename&gt;.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C:\&lt;path&gt;\python –m </a:t>
            </a:r>
            <a:r>
              <a:rPr lang="en-US" dirty="0" err="1"/>
              <a:t>py_compile</a:t>
            </a:r>
            <a:r>
              <a:rPr lang="en-US" dirty="0"/>
              <a:t> &lt;filename&gt;.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Bytecode available in:  __</a:t>
            </a:r>
            <a:r>
              <a:rPr lang="en-US" dirty="0" err="1"/>
              <a:t>py_cache</a:t>
            </a:r>
            <a:r>
              <a:rPr lang="en-US" dirty="0"/>
              <a:t>__</a:t>
            </a:r>
          </a:p>
          <a:p>
            <a:pPr lvl="1"/>
            <a:r>
              <a:rPr lang="en-US" dirty="0"/>
              <a:t>C:\&lt;path&gt;\__py_cache__\&lt;filename&gt;.cpython-38.pyc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24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20F4-7C17-4BF9-8533-5597A85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E54E-3621-40D5-B90B-7BF5F0CD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view the byte code?</a:t>
            </a:r>
          </a:p>
          <a:p>
            <a:pPr lvl="1"/>
            <a:r>
              <a:rPr lang="en-US" dirty="0"/>
              <a:t>python –m dis &lt;filename&gt;.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Flavors of Python</a:t>
            </a:r>
          </a:p>
          <a:p>
            <a:pPr lvl="1"/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dirty="0" err="1"/>
              <a:t>Jython</a:t>
            </a:r>
            <a:endParaRPr lang="en-US" dirty="0"/>
          </a:p>
          <a:p>
            <a:pPr lvl="1"/>
            <a:r>
              <a:rPr lang="en-US" dirty="0" err="1"/>
              <a:t>IronPython</a:t>
            </a:r>
            <a:endParaRPr lang="en-US" dirty="0"/>
          </a:p>
          <a:p>
            <a:pPr lvl="1"/>
            <a:r>
              <a:rPr lang="en-US" dirty="0" err="1"/>
              <a:t>PyPy</a:t>
            </a:r>
            <a:endParaRPr lang="en-US" dirty="0"/>
          </a:p>
          <a:p>
            <a:pPr lvl="1"/>
            <a:r>
              <a:rPr lang="en-US" dirty="0" err="1"/>
              <a:t>RubyPython</a:t>
            </a:r>
            <a:endParaRPr lang="en-US" dirty="0"/>
          </a:p>
          <a:p>
            <a:pPr lvl="1"/>
            <a:r>
              <a:rPr lang="en-US" dirty="0" err="1"/>
              <a:t>StacklessPython</a:t>
            </a:r>
            <a:endParaRPr lang="en-US" dirty="0"/>
          </a:p>
          <a:p>
            <a:pPr lvl="1"/>
            <a:r>
              <a:rPr lang="en-US"/>
              <a:t>Pythonxy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68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Python</vt:lpstr>
      <vt:lpstr>Contents</vt:lpstr>
      <vt:lpstr>No classes required</vt:lpstr>
      <vt:lpstr>Features of Python</vt:lpstr>
      <vt:lpstr>Features of Python</vt:lpstr>
      <vt:lpstr>Python program execution</vt:lpstr>
      <vt:lpstr>Python program execution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 Joshi</dc:creator>
  <cp:lastModifiedBy>Narayan Joshi</cp:lastModifiedBy>
  <cp:revision>46</cp:revision>
  <dcterms:created xsi:type="dcterms:W3CDTF">2021-07-05T04:44:23Z</dcterms:created>
  <dcterms:modified xsi:type="dcterms:W3CDTF">2022-06-28T06:48:33Z</dcterms:modified>
</cp:coreProperties>
</file>