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52" r:id="rId6"/>
    <p:sldId id="361" r:id="rId7"/>
    <p:sldId id="353" r:id="rId8"/>
    <p:sldId id="366" r:id="rId9"/>
    <p:sldId id="355" r:id="rId10"/>
    <p:sldId id="354" r:id="rId11"/>
    <p:sldId id="365" r:id="rId12"/>
    <p:sldId id="34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ALYANI MAMAD" initials="AM" lastIdx="1" clrIdx="2">
    <p:extLst>
      <p:ext uri="{19B8F6BF-5375-455C-9EA6-DF929625EA0E}">
        <p15:presenceInfo xmlns:p15="http://schemas.microsoft.com/office/powerpoint/2012/main" userId="fc21c9f98a77a7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ANI MAMAD" userId="fc21c9f98a77a719" providerId="LiveId" clId="{04B8568F-F7D9-4FB0-816C-FA4C43D47A7A}"/>
    <pc:docChg chg="undo redo custSel addSld delSld modSld sldOrd modMainMaster">
      <pc:chgData name="ALYANI MAMAD" userId="fc21c9f98a77a719" providerId="LiveId" clId="{04B8568F-F7D9-4FB0-816C-FA4C43D47A7A}" dt="2023-01-22T18:48:58.410" v="3673" actId="20577"/>
      <pc:docMkLst>
        <pc:docMk/>
      </pc:docMkLst>
      <pc:sldChg chg="addSp delSp modSp add del mod modTransition setBg modClrScheme addCm delCm modCm chgLayout">
        <pc:chgData name="ALYANI MAMAD" userId="fc21c9f98a77a719" providerId="LiveId" clId="{04B8568F-F7D9-4FB0-816C-FA4C43D47A7A}" dt="2023-01-22T16:38:39.469" v="3194" actId="47"/>
        <pc:sldMkLst>
          <pc:docMk/>
          <pc:sldMk cId="2105465797" sldId="334"/>
        </pc:sldMkLst>
        <pc:spChg chg="del mod ord">
          <ac:chgData name="ALYANI MAMAD" userId="fc21c9f98a77a719" providerId="LiveId" clId="{04B8568F-F7D9-4FB0-816C-FA4C43D47A7A}" dt="2023-01-22T11:18:18.037" v="2955" actId="21"/>
          <ac:spMkLst>
            <pc:docMk/>
            <pc:sldMk cId="2105465797" sldId="334"/>
            <ac:spMk id="2" creationId="{A8704A28-E62C-2E4A-A2A4-AD85CB6126A2}"/>
          </ac:spMkLst>
        </pc:spChg>
        <pc:spChg chg="add del mod ord">
          <ac:chgData name="ALYANI MAMAD" userId="fc21c9f98a77a719" providerId="LiveId" clId="{04B8568F-F7D9-4FB0-816C-FA4C43D47A7A}" dt="2023-01-22T11:18:00.380" v="2944" actId="700"/>
          <ac:spMkLst>
            <pc:docMk/>
            <pc:sldMk cId="2105465797" sldId="334"/>
            <ac:spMk id="3" creationId="{97145149-CC3E-FDD6-5244-A317ED20FAF9}"/>
          </ac:spMkLst>
        </pc:spChg>
        <pc:spChg chg="add del mod">
          <ac:chgData name="ALYANI MAMAD" userId="fc21c9f98a77a719" providerId="LiveId" clId="{04B8568F-F7D9-4FB0-816C-FA4C43D47A7A}" dt="2023-01-21T18:01:44.941" v="516" actId="478"/>
          <ac:spMkLst>
            <pc:docMk/>
            <pc:sldMk cId="2105465797" sldId="334"/>
            <ac:spMk id="4" creationId="{19CAFB48-FC9F-7481-1113-86AD0AC3D9B4}"/>
          </ac:spMkLst>
        </pc:spChg>
        <pc:spChg chg="add del mod">
          <ac:chgData name="ALYANI MAMAD" userId="fc21c9f98a77a719" providerId="LiveId" clId="{04B8568F-F7D9-4FB0-816C-FA4C43D47A7A}" dt="2023-01-22T10:50:25.531" v="2646" actId="931"/>
          <ac:spMkLst>
            <pc:docMk/>
            <pc:sldMk cId="2105465797" sldId="334"/>
            <ac:spMk id="4" creationId="{C61DCF5D-A78A-2CF7-4DE3-1A30A37B0C92}"/>
          </ac:spMkLst>
        </pc:spChg>
        <pc:spChg chg="add del mod">
          <ac:chgData name="ALYANI MAMAD" userId="fc21c9f98a77a719" providerId="LiveId" clId="{04B8568F-F7D9-4FB0-816C-FA4C43D47A7A}" dt="2023-01-21T18:30:27.531" v="773" actId="931"/>
          <ac:spMkLst>
            <pc:docMk/>
            <pc:sldMk cId="2105465797" sldId="334"/>
            <ac:spMk id="7" creationId="{84D003B8-20D1-BB20-EF4E-5E04DC2F4CB3}"/>
          </ac:spMkLst>
        </pc:spChg>
        <pc:spChg chg="add del mod">
          <ac:chgData name="ALYANI MAMAD" userId="fc21c9f98a77a719" providerId="LiveId" clId="{04B8568F-F7D9-4FB0-816C-FA4C43D47A7A}" dt="2023-01-21T18:31:43.295" v="779" actId="931"/>
          <ac:spMkLst>
            <pc:docMk/>
            <pc:sldMk cId="2105465797" sldId="334"/>
            <ac:spMk id="11" creationId="{BC9C1D9A-408C-580A-AA38-97557C5863FE}"/>
          </ac:spMkLst>
        </pc:spChg>
        <pc:picChg chg="add del mod ord modCrop">
          <ac:chgData name="ALYANI MAMAD" userId="fc21c9f98a77a719" providerId="LiveId" clId="{04B8568F-F7D9-4FB0-816C-FA4C43D47A7A}" dt="2023-01-22T11:19:49.777" v="2970" actId="207"/>
          <ac:picMkLst>
            <pc:docMk/>
            <pc:sldMk cId="2105465797" sldId="334"/>
            <ac:picMk id="7" creationId="{AC0CC0DA-9212-537A-3291-78645CF67516}"/>
          </ac:picMkLst>
        </pc:picChg>
        <pc:picChg chg="add del mod">
          <ac:chgData name="ALYANI MAMAD" userId="fc21c9f98a77a719" providerId="LiveId" clId="{04B8568F-F7D9-4FB0-816C-FA4C43D47A7A}" dt="2023-01-22T10:46:00.205" v="2412"/>
          <ac:picMkLst>
            <pc:docMk/>
            <pc:sldMk cId="2105465797" sldId="334"/>
            <ac:picMk id="8" creationId="{3F697A82-937D-3E0D-A5CF-C25B2E4AA374}"/>
          </ac:picMkLst>
        </pc:picChg>
        <pc:picChg chg="add del mod">
          <ac:chgData name="ALYANI MAMAD" userId="fc21c9f98a77a719" providerId="LiveId" clId="{04B8568F-F7D9-4FB0-816C-FA4C43D47A7A}" dt="2023-01-21T18:31:32.299" v="778" actId="478"/>
          <ac:picMkLst>
            <pc:docMk/>
            <pc:sldMk cId="2105465797" sldId="334"/>
            <ac:picMk id="9" creationId="{AA643B7E-0ED3-882D-76AF-3A34F6140EE5}"/>
          </ac:picMkLst>
        </pc:picChg>
        <pc:picChg chg="add del mod modCrop">
          <ac:chgData name="ALYANI MAMAD" userId="fc21c9f98a77a719" providerId="LiveId" clId="{04B8568F-F7D9-4FB0-816C-FA4C43D47A7A}" dt="2023-01-22T10:44:57.332" v="2403" actId="21"/>
          <ac:picMkLst>
            <pc:docMk/>
            <pc:sldMk cId="2105465797" sldId="334"/>
            <ac:picMk id="13" creationId="{C4223093-F571-0CC7-34BB-AEF91B9BCA0A}"/>
          </ac:picMkLst>
        </pc:picChg>
        <pc:picChg chg="add del">
          <ac:chgData name="ALYANI MAMAD" userId="fc21c9f98a77a719" providerId="LiveId" clId="{04B8568F-F7D9-4FB0-816C-FA4C43D47A7A}" dt="2023-01-21T18:28:40.050" v="730" actId="478"/>
          <ac:picMkLst>
            <pc:docMk/>
            <pc:sldMk cId="2105465797" sldId="334"/>
            <ac:picMk id="20" creationId="{12F007AF-B3B3-4BBC-9990-D46E31738B7C}"/>
          </ac:picMkLst>
        </pc:picChg>
        <pc:cxnChg chg="del">
          <ac:chgData name="ALYANI MAMAD" userId="fc21c9f98a77a719" providerId="LiveId" clId="{04B8568F-F7D9-4FB0-816C-FA4C43D47A7A}" dt="2023-01-22T11:18:07.989" v="2945" actId="21"/>
          <ac:cxnSpMkLst>
            <pc:docMk/>
            <pc:sldMk cId="2105465797" sldId="334"/>
            <ac:cxnSpMk id="6" creationId="{4D6EE753-BEBB-4348-896E-73627FDDCF64}"/>
          </ac:cxnSpMkLst>
        </pc:cxnChg>
      </pc:sldChg>
      <pc:sldChg chg="addSp delSp modSp mod modTransition modAnim">
        <pc:chgData name="ALYANI MAMAD" userId="fc21c9f98a77a719" providerId="LiveId" clId="{04B8568F-F7D9-4FB0-816C-FA4C43D47A7A}" dt="2023-01-22T11:00:15.143" v="2857"/>
        <pc:sldMkLst>
          <pc:docMk/>
          <pc:sldMk cId="2336677316" sldId="343"/>
        </pc:sldMkLst>
        <pc:spChg chg="add del mod">
          <ac:chgData name="ALYANI MAMAD" userId="fc21c9f98a77a719" providerId="LiveId" clId="{04B8568F-F7D9-4FB0-816C-FA4C43D47A7A}" dt="2023-01-22T07:51:28.250" v="1939" actId="931"/>
          <ac:spMkLst>
            <pc:docMk/>
            <pc:sldMk cId="2336677316" sldId="343"/>
            <ac:spMk id="4" creationId="{DE1A0137-4D3B-BA2D-FA8E-828937BEE58C}"/>
          </ac:spMkLst>
        </pc:spChg>
        <pc:spChg chg="del mod">
          <ac:chgData name="ALYANI MAMAD" userId="fc21c9f98a77a719" providerId="LiveId" clId="{04B8568F-F7D9-4FB0-816C-FA4C43D47A7A}" dt="2023-01-21T19:56:28.808" v="1926" actId="21"/>
          <ac:spMkLst>
            <pc:docMk/>
            <pc:sldMk cId="2336677316" sldId="343"/>
            <ac:spMk id="9" creationId="{76767661-63CB-A645-82F2-3B860E338B67}"/>
          </ac:spMkLst>
        </pc:spChg>
        <pc:spChg chg="add del mod">
          <ac:chgData name="ALYANI MAMAD" userId="fc21c9f98a77a719" providerId="LiveId" clId="{04B8568F-F7D9-4FB0-816C-FA4C43D47A7A}" dt="2023-01-22T08:14:04.289" v="2213" actId="931"/>
          <ac:spMkLst>
            <pc:docMk/>
            <pc:sldMk cId="2336677316" sldId="343"/>
            <ac:spMk id="10" creationId="{6C719DC7-1576-1063-9BAE-5CDE78972E1D}"/>
          </ac:spMkLst>
        </pc:spChg>
        <pc:spChg chg="del mod">
          <ac:chgData name="ALYANI MAMAD" userId="fc21c9f98a77a719" providerId="LiveId" clId="{04B8568F-F7D9-4FB0-816C-FA4C43D47A7A}" dt="2023-01-22T07:41:10.001" v="1927" actId="21"/>
          <ac:spMkLst>
            <pc:docMk/>
            <pc:sldMk cId="2336677316" sldId="343"/>
            <ac:spMk id="11" creationId="{F0F25866-5DB1-334A-8037-692579FBDE39}"/>
          </ac:spMkLst>
        </pc:spChg>
        <pc:spChg chg="add del mod">
          <ac:chgData name="ALYANI MAMAD" userId="fc21c9f98a77a719" providerId="LiveId" clId="{04B8568F-F7D9-4FB0-816C-FA4C43D47A7A}" dt="2023-01-22T08:14:15.143" v="2215" actId="931"/>
          <ac:spMkLst>
            <pc:docMk/>
            <pc:sldMk cId="2336677316" sldId="343"/>
            <ac:spMk id="16" creationId="{60BCBE68-9942-DB8A-0272-D5D44FFC6613}"/>
          </ac:spMkLst>
        </pc:spChg>
        <pc:spChg chg="add del mod">
          <ac:chgData name="ALYANI MAMAD" userId="fc21c9f98a77a719" providerId="LiveId" clId="{04B8568F-F7D9-4FB0-816C-FA4C43D47A7A}" dt="2023-01-22T08:14:46.776" v="2220" actId="931"/>
          <ac:spMkLst>
            <pc:docMk/>
            <pc:sldMk cId="2336677316" sldId="343"/>
            <ac:spMk id="20" creationId="{114655FE-71C2-2CD1-684E-A0D650A7101B}"/>
          </ac:spMkLst>
        </pc:spChg>
        <pc:spChg chg="add del mod">
          <ac:chgData name="ALYANI MAMAD" userId="fc21c9f98a77a719" providerId="LiveId" clId="{04B8568F-F7D9-4FB0-816C-FA4C43D47A7A}" dt="2023-01-22T08:19:50.586" v="2223" actId="931"/>
          <ac:spMkLst>
            <pc:docMk/>
            <pc:sldMk cId="2336677316" sldId="343"/>
            <ac:spMk id="24" creationId="{0E5907FB-BA16-283B-D4FA-21A81850C7E7}"/>
          </ac:spMkLst>
        </pc:spChg>
        <pc:picChg chg="add del mod modCrop">
          <ac:chgData name="ALYANI MAMAD" userId="fc21c9f98a77a719" providerId="LiveId" clId="{04B8568F-F7D9-4FB0-816C-FA4C43D47A7A}" dt="2023-01-22T08:13:49.644" v="2212" actId="21"/>
          <ac:picMkLst>
            <pc:docMk/>
            <pc:sldMk cId="2336677316" sldId="343"/>
            <ac:picMk id="6" creationId="{D0279583-ABC0-3DEB-4FF8-9C9403A7DC9D}"/>
          </ac:picMkLst>
        </pc:picChg>
        <pc:picChg chg="add del mod">
          <ac:chgData name="ALYANI MAMAD" userId="fc21c9f98a77a719" providerId="LiveId" clId="{04B8568F-F7D9-4FB0-816C-FA4C43D47A7A}" dt="2023-01-22T07:51:51.329" v="1942"/>
          <ac:picMkLst>
            <pc:docMk/>
            <pc:sldMk cId="2336677316" sldId="343"/>
            <ac:picMk id="7" creationId="{CF40A81C-4FF2-331E-43FB-DFC9B2362691}"/>
          </ac:picMkLst>
        </pc:picChg>
        <pc:picChg chg="add del">
          <ac:chgData name="ALYANI MAMAD" userId="fc21c9f98a77a719" providerId="LiveId" clId="{04B8568F-F7D9-4FB0-816C-FA4C43D47A7A}" dt="2023-01-22T07:54:25.372" v="2079"/>
          <ac:picMkLst>
            <pc:docMk/>
            <pc:sldMk cId="2336677316" sldId="343"/>
            <ac:picMk id="8" creationId="{BE5AE939-CEEC-D529-7899-844CCDAF2AC0}"/>
          </ac:picMkLst>
        </pc:picChg>
        <pc:picChg chg="del">
          <ac:chgData name="ALYANI MAMAD" userId="fc21c9f98a77a719" providerId="LiveId" clId="{04B8568F-F7D9-4FB0-816C-FA4C43D47A7A}" dt="2023-01-22T07:50:03.097" v="1938" actId="21"/>
          <ac:picMkLst>
            <pc:docMk/>
            <pc:sldMk cId="2336677316" sldId="343"/>
            <ac:picMk id="13" creationId="{EC944911-7CDD-41CC-A7F0-5B0CF85D545C}"/>
          </ac:picMkLst>
        </pc:picChg>
        <pc:picChg chg="add del mod">
          <ac:chgData name="ALYANI MAMAD" userId="fc21c9f98a77a719" providerId="LiveId" clId="{04B8568F-F7D9-4FB0-816C-FA4C43D47A7A}" dt="2023-01-22T08:14:07.327" v="2214" actId="21"/>
          <ac:picMkLst>
            <pc:docMk/>
            <pc:sldMk cId="2336677316" sldId="343"/>
            <ac:picMk id="14" creationId="{4EA6978F-2481-9F42-EF1D-FBA62B3420A4}"/>
          </ac:picMkLst>
        </pc:picChg>
        <pc:picChg chg="add del mod modCrop">
          <ac:chgData name="ALYANI MAMAD" userId="fc21c9f98a77a719" providerId="LiveId" clId="{04B8568F-F7D9-4FB0-816C-FA4C43D47A7A}" dt="2023-01-22T08:14:40.168" v="2219" actId="21"/>
          <ac:picMkLst>
            <pc:docMk/>
            <pc:sldMk cId="2336677316" sldId="343"/>
            <ac:picMk id="18" creationId="{6656F7D6-5994-DE93-D1A6-58D06C021BEC}"/>
          </ac:picMkLst>
        </pc:picChg>
        <pc:picChg chg="add del mod">
          <ac:chgData name="ALYANI MAMAD" userId="fc21c9f98a77a719" providerId="LiveId" clId="{04B8568F-F7D9-4FB0-816C-FA4C43D47A7A}" dt="2023-01-22T08:14:50.572" v="2221" actId="21"/>
          <ac:picMkLst>
            <pc:docMk/>
            <pc:sldMk cId="2336677316" sldId="343"/>
            <ac:picMk id="22" creationId="{CCF19CD1-8921-1608-E53D-D2BD83E86C24}"/>
          </ac:picMkLst>
        </pc:picChg>
        <pc:picChg chg="add mod modCrop">
          <ac:chgData name="ALYANI MAMAD" userId="fc21c9f98a77a719" providerId="LiveId" clId="{04B8568F-F7D9-4FB0-816C-FA4C43D47A7A}" dt="2023-01-22T08:20:23.958" v="2309" actId="18131"/>
          <ac:picMkLst>
            <pc:docMk/>
            <pc:sldMk cId="2336677316" sldId="343"/>
            <ac:picMk id="26" creationId="{78FB2EEA-E171-0E8E-0150-DBBA98CEA574}"/>
          </ac:picMkLst>
        </pc:picChg>
      </pc:sldChg>
      <pc:sldChg chg="addSp delSp modSp mod modTransition">
        <pc:chgData name="ALYANI MAMAD" userId="fc21c9f98a77a719" providerId="LiveId" clId="{04B8568F-F7D9-4FB0-816C-FA4C43D47A7A}" dt="2023-01-22T17:56:52.387" v="3383" actId="1076"/>
        <pc:sldMkLst>
          <pc:docMk/>
          <pc:sldMk cId="2960950710" sldId="350"/>
        </pc:sldMkLst>
        <pc:spChg chg="mod">
          <ac:chgData name="ALYANI MAMAD" userId="fc21c9f98a77a719" providerId="LiveId" clId="{04B8568F-F7D9-4FB0-816C-FA4C43D47A7A}" dt="2023-01-21T17:24:53.198" v="92" actId="20577"/>
          <ac:spMkLst>
            <pc:docMk/>
            <pc:sldMk cId="2960950710" sldId="350"/>
            <ac:spMk id="2" creationId="{293E168C-8042-5B4E-A5A4-A5BF693AE2D6}"/>
          </ac:spMkLst>
        </pc:spChg>
        <pc:spChg chg="mod">
          <ac:chgData name="ALYANI MAMAD" userId="fc21c9f98a77a719" providerId="LiveId" clId="{04B8568F-F7D9-4FB0-816C-FA4C43D47A7A}" dt="2023-01-21T19:01:26.803" v="1347" actId="20577"/>
          <ac:spMkLst>
            <pc:docMk/>
            <pc:sldMk cId="2960950710" sldId="350"/>
            <ac:spMk id="3" creationId="{F18E61D8-31A3-2D45-8E25-CBE846E26E1C}"/>
          </ac:spMkLst>
        </pc:spChg>
        <pc:picChg chg="add del mod">
          <ac:chgData name="ALYANI MAMAD" userId="fc21c9f98a77a719" providerId="LiveId" clId="{04B8568F-F7D9-4FB0-816C-FA4C43D47A7A}" dt="2023-01-22T17:52:28.695" v="3365" actId="21"/>
          <ac:picMkLst>
            <pc:docMk/>
            <pc:sldMk cId="2960950710" sldId="350"/>
            <ac:picMk id="5" creationId="{C51567DE-FB97-E84B-F872-159C0561CCCE}"/>
          </ac:picMkLst>
        </pc:picChg>
        <pc:picChg chg="add del mod">
          <ac:chgData name="ALYANI MAMAD" userId="fc21c9f98a77a719" providerId="LiveId" clId="{04B8568F-F7D9-4FB0-816C-FA4C43D47A7A}" dt="2023-01-22T17:52:54.483" v="3368" actId="21"/>
          <ac:picMkLst>
            <pc:docMk/>
            <pc:sldMk cId="2960950710" sldId="350"/>
            <ac:picMk id="7" creationId="{18940B7D-E325-3804-6294-76E5E31940B3}"/>
          </ac:picMkLst>
        </pc:picChg>
        <pc:picChg chg="add del mod">
          <ac:chgData name="ALYANI MAMAD" userId="fc21c9f98a77a719" providerId="LiveId" clId="{04B8568F-F7D9-4FB0-816C-FA4C43D47A7A}" dt="2023-01-22T17:54:17.641" v="3373" actId="21"/>
          <ac:picMkLst>
            <pc:docMk/>
            <pc:sldMk cId="2960950710" sldId="350"/>
            <ac:picMk id="9" creationId="{A6676DA1-8E99-BD4F-A5A2-6C565D7551B6}"/>
          </ac:picMkLst>
        </pc:picChg>
        <pc:picChg chg="add mod">
          <ac:chgData name="ALYANI MAMAD" userId="fc21c9f98a77a719" providerId="LiveId" clId="{04B8568F-F7D9-4FB0-816C-FA4C43D47A7A}" dt="2023-01-22T17:56:52.387" v="3383" actId="1076"/>
          <ac:picMkLst>
            <pc:docMk/>
            <pc:sldMk cId="2960950710" sldId="350"/>
            <ac:picMk id="11" creationId="{0DE01803-68AD-30BB-2FB5-30E6C9BACB93}"/>
          </ac:picMkLst>
        </pc:picChg>
      </pc:sldChg>
      <pc:sldChg chg="addSp delSp modSp mod modTransition setBg modClrScheme chgLayout">
        <pc:chgData name="ALYANI MAMAD" userId="fc21c9f98a77a719" providerId="LiveId" clId="{04B8568F-F7D9-4FB0-816C-FA4C43D47A7A}" dt="2023-01-22T18:48:58.410" v="3673" actId="20577"/>
        <pc:sldMkLst>
          <pc:docMk/>
          <pc:sldMk cId="289860937" sldId="352"/>
        </pc:sldMkLst>
        <pc:spChg chg="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2" creationId="{2DD54756-A790-C845-A85F-35391529E591}"/>
          </ac:spMkLst>
        </pc:spChg>
        <pc:spChg chg="mod ord">
          <ac:chgData name="ALYANI MAMAD" userId="fc21c9f98a77a719" providerId="LiveId" clId="{04B8568F-F7D9-4FB0-816C-FA4C43D47A7A}" dt="2023-01-22T18:18:41.498" v="3473" actId="12"/>
          <ac:spMkLst>
            <pc:docMk/>
            <pc:sldMk cId="289860937" sldId="352"/>
            <ac:spMk id="3" creationId="{91AA5D8C-0134-F046-A548-3465F817747C}"/>
          </ac:spMkLst>
        </pc:spChg>
        <pc:spChg chg="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4" creationId="{C7EC6698-132B-1143-A2A9-00A97D9572D8}"/>
          </ac:spMkLst>
        </pc:spChg>
        <pc:spChg chg="mod ord">
          <ac:chgData name="ALYANI MAMAD" userId="fc21c9f98a77a719" providerId="LiveId" clId="{04B8568F-F7D9-4FB0-816C-FA4C43D47A7A}" dt="2023-01-22T18:48:58.410" v="3673" actId="20577"/>
          <ac:spMkLst>
            <pc:docMk/>
            <pc:sldMk cId="289860937" sldId="352"/>
            <ac:spMk id="5" creationId="{6979C7D4-91CF-6443-91D5-65DC860B407D}"/>
          </ac:spMkLst>
        </pc:spChg>
        <pc:spChg chg="mod ord">
          <ac:chgData name="ALYANI MAMAD" userId="fc21c9f98a77a719" providerId="LiveId" clId="{04B8568F-F7D9-4FB0-816C-FA4C43D47A7A}" dt="2023-01-22T18:27:32.559" v="3554" actId="14100"/>
          <ac:spMkLst>
            <pc:docMk/>
            <pc:sldMk cId="289860937" sldId="352"/>
            <ac:spMk id="6" creationId="{C0015C52-08ED-464E-B7E8-24892D9C1319}"/>
          </ac:spMkLst>
        </pc:spChg>
        <pc:spChg chg="add del mod">
          <ac:chgData name="ALYANI MAMAD" userId="fc21c9f98a77a719" providerId="LiveId" clId="{04B8568F-F7D9-4FB0-816C-FA4C43D47A7A}" dt="2023-01-22T16:27:25.670" v="3016" actId="21"/>
          <ac:spMkLst>
            <pc:docMk/>
            <pc:sldMk cId="289860937" sldId="352"/>
            <ac:spMk id="7" creationId="{3E1C152D-1AA6-9242-B5C9-B06EEE4F9661}"/>
          </ac:spMkLst>
        </pc:spChg>
        <pc:spChg chg="mod ord">
          <ac:chgData name="ALYANI MAMAD" userId="fc21c9f98a77a719" providerId="LiveId" clId="{04B8568F-F7D9-4FB0-816C-FA4C43D47A7A}" dt="2023-01-22T18:48:35.949" v="3664"/>
          <ac:spMkLst>
            <pc:docMk/>
            <pc:sldMk cId="289860937" sldId="352"/>
            <ac:spMk id="8" creationId="{B32B0C1D-C221-7C47-B7D6-77E7BDB41749}"/>
          </ac:spMkLst>
        </pc:spChg>
        <pc:spChg chg="add del mod">
          <ac:chgData name="ALYANI MAMAD" userId="fc21c9f98a77a719" providerId="LiveId" clId="{04B8568F-F7D9-4FB0-816C-FA4C43D47A7A}" dt="2023-01-22T16:27:28.602" v="3017" actId="21"/>
          <ac:spMkLst>
            <pc:docMk/>
            <pc:sldMk cId="289860937" sldId="352"/>
            <ac:spMk id="9" creationId="{38FB4732-AB07-C54D-AF44-F8ADB6D2B8B6}"/>
          </ac:spMkLst>
        </pc:spChg>
        <pc:spChg chg="mod ord">
          <ac:chgData name="ALYANI MAMAD" userId="fc21c9f98a77a719" providerId="LiveId" clId="{04B8568F-F7D9-4FB0-816C-FA4C43D47A7A}" dt="2023-01-22T18:48:46.581" v="3669" actId="14100"/>
          <ac:spMkLst>
            <pc:docMk/>
            <pc:sldMk cId="289860937" sldId="352"/>
            <ac:spMk id="10" creationId="{69BD3932-D1D0-1045-BD96-8B26F11B8515}"/>
          </ac:spMkLst>
        </pc:spChg>
        <pc:spChg chg="add del mod">
          <ac:chgData name="ALYANI MAMAD" userId="fc21c9f98a77a719" providerId="LiveId" clId="{04B8568F-F7D9-4FB0-816C-FA4C43D47A7A}" dt="2023-01-22T16:27:31.298" v="3018" actId="21"/>
          <ac:spMkLst>
            <pc:docMk/>
            <pc:sldMk cId="289860937" sldId="352"/>
            <ac:spMk id="11" creationId="{7F247A08-A350-EF44-9F10-FC72B5466602}"/>
          </ac:spMkLst>
        </pc:spChg>
        <pc:spChg chg="mod ord">
          <ac:chgData name="ALYANI MAMAD" userId="fc21c9f98a77a719" providerId="LiveId" clId="{04B8568F-F7D9-4FB0-816C-FA4C43D47A7A}" dt="2023-01-22T11:04:05.737" v="2864" actId="20577"/>
          <ac:spMkLst>
            <pc:docMk/>
            <pc:sldMk cId="289860937" sldId="352"/>
            <ac:spMk id="12" creationId="{B115086E-2AC3-4F4D-8F85-104CFA64FECF}"/>
          </ac:spMkLst>
        </pc:spChg>
        <pc:spChg chg="add del mod ord">
          <ac:chgData name="ALYANI MAMAD" userId="fc21c9f98a77a719" providerId="LiveId" clId="{04B8568F-F7D9-4FB0-816C-FA4C43D47A7A}" dt="2023-01-22T07:42:23.460" v="1935" actId="21"/>
          <ac:spMkLst>
            <pc:docMk/>
            <pc:sldMk cId="289860937" sldId="352"/>
            <ac:spMk id="13" creationId="{2D9626DF-C81E-004B-9A70-7EF103792475}"/>
          </ac:spMkLst>
        </pc:spChg>
        <pc:spChg chg="add del mod ord">
          <ac:chgData name="ALYANI MAMAD" userId="fc21c9f98a77a719" providerId="LiveId" clId="{04B8568F-F7D9-4FB0-816C-FA4C43D47A7A}" dt="2023-01-22T07:42:19.852" v="1934" actId="21"/>
          <ac:spMkLst>
            <pc:docMk/>
            <pc:sldMk cId="289860937" sldId="352"/>
            <ac:spMk id="14" creationId="{C0BAE34D-BF83-084B-A10C-EB85694B9ACF}"/>
          </ac:spMkLst>
        </pc:spChg>
        <pc:spChg chg="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15" creationId="{329469AE-B59A-AA41-9085-106D011808F5}"/>
          </ac:spMkLst>
        </pc:spChg>
        <pc:spChg chg="add del mod">
          <ac:chgData name="ALYANI MAMAD" userId="fc21c9f98a77a719" providerId="LiveId" clId="{04B8568F-F7D9-4FB0-816C-FA4C43D47A7A}" dt="2023-01-21T18:17:58.022" v="554"/>
          <ac:spMkLst>
            <pc:docMk/>
            <pc:sldMk cId="289860937" sldId="352"/>
            <ac:spMk id="17" creationId="{D4E4C286-2FFA-2346-20CC-9E60EAA34BEF}"/>
          </ac:spMkLst>
        </pc:spChg>
        <pc:spChg chg="add del 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18" creationId="{9C094ED4-8190-E185-CCC7-E1F53C33B2F4}"/>
          </ac:spMkLst>
        </pc:spChg>
      </pc:sldChg>
      <pc:sldChg chg="addSp delSp modSp mod modTransition modClrScheme chgLayout">
        <pc:chgData name="ALYANI MAMAD" userId="fc21c9f98a77a719" providerId="LiveId" clId="{04B8568F-F7D9-4FB0-816C-FA4C43D47A7A}" dt="2023-01-22T18:34:09.708" v="3565" actId="1076"/>
        <pc:sldMkLst>
          <pc:docMk/>
          <pc:sldMk cId="2521537536" sldId="353"/>
        </pc:sldMkLst>
        <pc:spChg chg="add del mod ord">
          <ac:chgData name="ALYANI MAMAD" userId="fc21c9f98a77a719" providerId="LiveId" clId="{04B8568F-F7D9-4FB0-816C-FA4C43D47A7A}" dt="2023-01-21T18:30:16.026" v="771" actId="700"/>
          <ac:spMkLst>
            <pc:docMk/>
            <pc:sldMk cId="2521537536" sldId="353"/>
            <ac:spMk id="2" creationId="{E8314E02-D6AB-4625-6B77-24A933D65294}"/>
          </ac:spMkLst>
        </pc:spChg>
        <pc:spChg chg="mod ord">
          <ac:chgData name="ALYANI MAMAD" userId="fc21c9f98a77a719" providerId="LiveId" clId="{04B8568F-F7D9-4FB0-816C-FA4C43D47A7A}" dt="2023-01-22T18:27:04.985" v="3509" actId="20577"/>
          <ac:spMkLst>
            <pc:docMk/>
            <pc:sldMk cId="2521537536" sldId="353"/>
            <ac:spMk id="3" creationId="{6339315B-8AAE-A946-ABBF-894F2E4B1338}"/>
          </ac:spMkLst>
        </pc:spChg>
        <pc:spChg chg="del mod ord">
          <ac:chgData name="ALYANI MAMAD" userId="fc21c9f98a77a719" providerId="LiveId" clId="{04B8568F-F7D9-4FB0-816C-FA4C43D47A7A}" dt="2023-01-22T07:42:41.320" v="1937" actId="21"/>
          <ac:spMkLst>
            <pc:docMk/>
            <pc:sldMk cId="2521537536" sldId="353"/>
            <ac:spMk id="4" creationId="{B9865729-8F7C-E34E-AA31-9352CF6D9EB9}"/>
          </ac:spMkLst>
        </pc:spChg>
        <pc:spChg chg="del mod ord">
          <ac:chgData name="ALYANI MAMAD" userId="fc21c9f98a77a719" providerId="LiveId" clId="{04B8568F-F7D9-4FB0-816C-FA4C43D47A7A}" dt="2023-01-22T07:42:36.521" v="1936" actId="21"/>
          <ac:spMkLst>
            <pc:docMk/>
            <pc:sldMk cId="2521537536" sldId="353"/>
            <ac:spMk id="5" creationId="{234E9584-EA07-9B45-9700-4AD3524B82A0}"/>
          </ac:spMkLst>
        </pc:spChg>
        <pc:spChg chg="mod ord">
          <ac:chgData name="ALYANI MAMAD" userId="fc21c9f98a77a719" providerId="LiveId" clId="{04B8568F-F7D9-4FB0-816C-FA4C43D47A7A}" dt="2023-01-21T18:34:32.373" v="849" actId="700"/>
          <ac:spMkLst>
            <pc:docMk/>
            <pc:sldMk cId="2521537536" sldId="353"/>
            <ac:spMk id="6" creationId="{54AEFD4E-3C68-714D-803E-EF85A323B95F}"/>
          </ac:spMkLst>
        </pc:spChg>
        <pc:spChg chg="add del mod">
          <ac:chgData name="ALYANI MAMAD" userId="fc21c9f98a77a719" providerId="LiveId" clId="{04B8568F-F7D9-4FB0-816C-FA4C43D47A7A}" dt="2023-01-21T18:30:15.105" v="770" actId="478"/>
          <ac:spMkLst>
            <pc:docMk/>
            <pc:sldMk cId="2521537536" sldId="353"/>
            <ac:spMk id="8" creationId="{FEB08D56-D0B3-9458-1E55-2950B2B411CE}"/>
          </ac:spMkLst>
        </pc:spChg>
        <pc:spChg chg="add del mod ord">
          <ac:chgData name="ALYANI MAMAD" userId="fc21c9f98a77a719" providerId="LiveId" clId="{04B8568F-F7D9-4FB0-816C-FA4C43D47A7A}" dt="2023-01-21T18:30:14.685" v="769" actId="700"/>
          <ac:spMkLst>
            <pc:docMk/>
            <pc:sldMk cId="2521537536" sldId="353"/>
            <ac:spMk id="9" creationId="{CDD83014-C1FF-53BF-CBB2-B1F6CDA74F7A}"/>
          </ac:spMkLst>
        </pc:spChg>
        <pc:spChg chg="add del mod ord">
          <ac:chgData name="ALYANI MAMAD" userId="fc21c9f98a77a719" providerId="LiveId" clId="{04B8568F-F7D9-4FB0-816C-FA4C43D47A7A}" dt="2023-01-21T18:30:14.685" v="769" actId="700"/>
          <ac:spMkLst>
            <pc:docMk/>
            <pc:sldMk cId="2521537536" sldId="353"/>
            <ac:spMk id="10" creationId="{57200168-C217-8157-8C78-DA48DE5ECB0F}"/>
          </ac:spMkLst>
        </pc:spChg>
        <pc:spChg chg="add del mod ord">
          <ac:chgData name="ALYANI MAMAD" userId="fc21c9f98a77a719" providerId="LiveId" clId="{04B8568F-F7D9-4FB0-816C-FA4C43D47A7A}" dt="2023-01-22T18:33:43.576" v="3560" actId="21"/>
          <ac:spMkLst>
            <pc:docMk/>
            <pc:sldMk cId="2521537536" sldId="353"/>
            <ac:spMk id="11" creationId="{1F0D138E-6C04-3A81-F346-71C098010D00}"/>
          </ac:spMkLst>
        </pc:spChg>
        <pc:spChg chg="add del mod">
          <ac:chgData name="ALYANI MAMAD" userId="fc21c9f98a77a719" providerId="LiveId" clId="{04B8568F-F7D9-4FB0-816C-FA4C43D47A7A}" dt="2023-01-21T18:34:38.546" v="852" actId="21"/>
          <ac:spMkLst>
            <pc:docMk/>
            <pc:sldMk cId="2521537536" sldId="353"/>
            <ac:spMk id="13" creationId="{331D3AFB-EABD-8567-21F1-94E304D10F5A}"/>
          </ac:spMkLst>
        </pc:spChg>
        <pc:graphicFrameChg chg="add del mod ord">
          <ac:chgData name="ALYANI MAMAD" userId="fc21c9f98a77a719" providerId="LiveId" clId="{04B8568F-F7D9-4FB0-816C-FA4C43D47A7A}" dt="2023-01-21T18:34:35.989" v="851" actId="478"/>
          <ac:graphicFrameMkLst>
            <pc:docMk/>
            <pc:sldMk cId="2521537536" sldId="353"/>
            <ac:graphicFrameMk id="24" creationId="{1036F083-5B62-486F-9167-3421FCA69413}"/>
          </ac:graphicFrameMkLst>
        </pc:graphicFrameChg>
        <pc:picChg chg="add mod">
          <ac:chgData name="ALYANI MAMAD" userId="fc21c9f98a77a719" providerId="LiveId" clId="{04B8568F-F7D9-4FB0-816C-FA4C43D47A7A}" dt="2023-01-22T18:34:09.708" v="3565" actId="1076"/>
          <ac:picMkLst>
            <pc:docMk/>
            <pc:sldMk cId="2521537536" sldId="353"/>
            <ac:picMk id="4" creationId="{5ADA3597-61F8-0313-F309-94822B581630}"/>
          </ac:picMkLst>
        </pc:picChg>
      </pc:sldChg>
      <pc:sldChg chg="addSp delSp modSp mod ord modTransition modClrScheme chgLayout">
        <pc:chgData name="ALYANI MAMAD" userId="fc21c9f98a77a719" providerId="LiveId" clId="{04B8568F-F7D9-4FB0-816C-FA4C43D47A7A}" dt="2023-01-22T18:48:01.117" v="3657"/>
        <pc:sldMkLst>
          <pc:docMk/>
          <pc:sldMk cId="1556310685" sldId="354"/>
        </pc:sldMkLst>
        <pc:spChg chg="mod ord">
          <ac:chgData name="ALYANI MAMAD" userId="fc21c9f98a77a719" providerId="LiveId" clId="{04B8568F-F7D9-4FB0-816C-FA4C43D47A7A}" dt="2023-01-22T16:30:58.344" v="3022" actId="20577"/>
          <ac:spMkLst>
            <pc:docMk/>
            <pc:sldMk cId="1556310685" sldId="354"/>
            <ac:spMk id="2" creationId="{665CFF5F-6DFB-0D49-B8B1-661F7E7888AF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3" creationId="{19120309-0EC8-C3BF-1548-4487117AAEC7}"/>
          </ac:spMkLst>
        </pc:spChg>
        <pc:spChg chg="add del mod ord">
          <ac:chgData name="ALYANI MAMAD" userId="fc21c9f98a77a719" providerId="LiveId" clId="{04B8568F-F7D9-4FB0-816C-FA4C43D47A7A}" dt="2023-01-22T08:00:55.828" v="2183" actId="21"/>
          <ac:spMkLst>
            <pc:docMk/>
            <pc:sldMk cId="1556310685" sldId="354"/>
            <ac:spMk id="3" creationId="{82EB615C-0DA8-D588-E2FC-F3B573736FDE}"/>
          </ac:spMkLst>
        </pc:spChg>
        <pc:spChg chg="del mod ord">
          <ac:chgData name="ALYANI MAMAD" userId="fc21c9f98a77a719" providerId="LiveId" clId="{04B8568F-F7D9-4FB0-816C-FA4C43D47A7A}" dt="2023-01-21T19:39:26.887" v="1741" actId="21"/>
          <ac:spMkLst>
            <pc:docMk/>
            <pc:sldMk cId="1556310685" sldId="354"/>
            <ac:spMk id="4" creationId="{C151D416-C020-1946-91EA-2A8F166E018F}"/>
          </ac:spMkLst>
        </pc:spChg>
        <pc:spChg chg="add del mod ord">
          <ac:chgData name="ALYANI MAMAD" userId="fc21c9f98a77a719" providerId="LiveId" clId="{04B8568F-F7D9-4FB0-816C-FA4C43D47A7A}" dt="2023-01-22T08:00:26.213" v="2177" actId="21"/>
          <ac:spMkLst>
            <pc:docMk/>
            <pc:sldMk cId="1556310685" sldId="354"/>
            <ac:spMk id="4" creationId="{CF41A077-F884-D024-9CFF-E3824303E87E}"/>
          </ac:spMkLst>
        </pc:spChg>
        <pc:spChg chg="del mod ord">
          <ac:chgData name="ALYANI MAMAD" userId="fc21c9f98a77a719" providerId="LiveId" clId="{04B8568F-F7D9-4FB0-816C-FA4C43D47A7A}" dt="2023-01-21T19:39:29.544" v="1742" actId="21"/>
          <ac:spMkLst>
            <pc:docMk/>
            <pc:sldMk cId="1556310685" sldId="354"/>
            <ac:spMk id="5" creationId="{BC7F593D-2B92-5A40-84BC-3F3D67FA0C0A}"/>
          </ac:spMkLst>
        </pc:spChg>
        <pc:spChg chg="mod ord">
          <ac:chgData name="ALYANI MAMAD" userId="fc21c9f98a77a719" providerId="LiveId" clId="{04B8568F-F7D9-4FB0-816C-FA4C43D47A7A}" dt="2023-01-22T08:00:16.517" v="2176" actId="700"/>
          <ac:spMkLst>
            <pc:docMk/>
            <pc:sldMk cId="1556310685" sldId="354"/>
            <ac:spMk id="6" creationId="{7CD59D5C-769B-454A-A6E2-A988BC5DEF34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8" creationId="{54B98183-7042-6AC9-B8AC-377B1CC01E17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9" creationId="{CAB6F5F7-8C6D-75FA-2B53-3015EFB1A636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10" creationId="{9BAE597F-A24F-D1EF-B356-CDDB9DB1F3F8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11" creationId="{CE133FDC-508A-6F81-0A36-BC6B04FA3911}"/>
          </ac:spMkLst>
        </pc:spChg>
        <pc:spChg chg="add del mod">
          <ac:chgData name="ALYANI MAMAD" userId="fc21c9f98a77a719" providerId="LiveId" clId="{04B8568F-F7D9-4FB0-816C-FA4C43D47A7A}" dt="2023-01-21T18:57:43.002" v="1303" actId="21"/>
          <ac:spMkLst>
            <pc:docMk/>
            <pc:sldMk cId="1556310685" sldId="354"/>
            <ac:spMk id="13" creationId="{BE7FCEED-9C48-BD67-F5BD-D5C02D775C17}"/>
          </ac:spMkLst>
        </pc:spChg>
        <pc:spChg chg="add del mod">
          <ac:chgData name="ALYANI MAMAD" userId="fc21c9f98a77a719" providerId="LiveId" clId="{04B8568F-F7D9-4FB0-816C-FA4C43D47A7A}" dt="2023-01-22T16:31:08.689" v="3041"/>
          <ac:spMkLst>
            <pc:docMk/>
            <pc:sldMk cId="1556310685" sldId="354"/>
            <ac:spMk id="14" creationId="{C6D36AF0-2F4D-52B4-8AE2-4D1B717B5077}"/>
          </ac:spMkLst>
        </pc:spChg>
        <pc:graphicFrameChg chg="del mod ord modGraphic">
          <ac:chgData name="ALYANI MAMAD" userId="fc21c9f98a77a719" providerId="LiveId" clId="{04B8568F-F7D9-4FB0-816C-FA4C43D47A7A}" dt="2023-01-21T18:57:40.448" v="1302" actId="21"/>
          <ac:graphicFrameMkLst>
            <pc:docMk/>
            <pc:sldMk cId="1556310685" sldId="354"/>
            <ac:graphicFrameMk id="7" creationId="{F3B5A5E4-3ABE-D143-902C-F2BCA6C75EDE}"/>
          </ac:graphicFrameMkLst>
        </pc:graphicFrameChg>
        <pc:picChg chg="add mod">
          <ac:chgData name="ALYANI MAMAD" userId="fc21c9f98a77a719" providerId="LiveId" clId="{04B8568F-F7D9-4FB0-816C-FA4C43D47A7A}" dt="2023-01-22T16:31:55.055" v="3047" actId="14100"/>
          <ac:picMkLst>
            <pc:docMk/>
            <pc:sldMk cId="1556310685" sldId="354"/>
            <ac:picMk id="16" creationId="{A859E2DA-0DB1-9A2F-FA48-E6D8E8279E28}"/>
          </ac:picMkLst>
        </pc:picChg>
      </pc:sldChg>
      <pc:sldChg chg="addSp delSp modSp mod ord modTransition modClrScheme chgLayout">
        <pc:chgData name="ALYANI MAMAD" userId="fc21c9f98a77a719" providerId="LiveId" clId="{04B8568F-F7D9-4FB0-816C-FA4C43D47A7A}" dt="2023-01-22T18:47:56.781" v="3655"/>
        <pc:sldMkLst>
          <pc:docMk/>
          <pc:sldMk cId="4206035864" sldId="355"/>
        </pc:sldMkLst>
        <pc:spChg chg="add del mod ord">
          <ac:chgData name="ALYANI MAMAD" userId="fc21c9f98a77a719" providerId="LiveId" clId="{04B8568F-F7D9-4FB0-816C-FA4C43D47A7A}" dt="2023-01-22T08:01:47.675" v="2193" actId="21"/>
          <ac:spMkLst>
            <pc:docMk/>
            <pc:sldMk cId="4206035864" sldId="355"/>
            <ac:spMk id="2" creationId="{095A2174-DD1D-BAB4-41EA-CCDAB025ED11}"/>
          </ac:spMkLst>
        </pc:spChg>
        <pc:spChg chg="del">
          <ac:chgData name="ALYANI MAMAD" userId="fc21c9f98a77a719" providerId="LiveId" clId="{04B8568F-F7D9-4FB0-816C-FA4C43D47A7A}" dt="2023-01-21T19:40:23.244" v="1745" actId="21"/>
          <ac:spMkLst>
            <pc:docMk/>
            <pc:sldMk cId="4206035864" sldId="355"/>
            <ac:spMk id="2" creationId="{737728DC-195E-4A4E-AEBA-5E0D1DB03B76}"/>
          </ac:spMkLst>
        </pc:spChg>
        <pc:spChg chg="add mod">
          <ac:chgData name="ALYANI MAMAD" userId="fc21c9f98a77a719" providerId="LiveId" clId="{04B8568F-F7D9-4FB0-816C-FA4C43D47A7A}" dt="2023-01-22T16:32:21.517" v="3050" actId="1076"/>
          <ac:spMkLst>
            <pc:docMk/>
            <pc:sldMk cId="4206035864" sldId="355"/>
            <ac:spMk id="2" creationId="{BCD1D953-D4F1-206D-1E65-E59693DDA211}"/>
          </ac:spMkLst>
        </pc:spChg>
        <pc:spChg chg="add del mod ord">
          <ac:chgData name="ALYANI MAMAD" userId="fc21c9f98a77a719" providerId="LiveId" clId="{04B8568F-F7D9-4FB0-816C-FA4C43D47A7A}" dt="2023-01-22T08:01:40.740" v="2192" actId="21"/>
          <ac:spMkLst>
            <pc:docMk/>
            <pc:sldMk cId="4206035864" sldId="355"/>
            <ac:spMk id="3" creationId="{5237B918-8EA8-81AB-2899-992EA952F61A}"/>
          </ac:spMkLst>
        </pc:spChg>
        <pc:spChg chg="add del mod">
          <ac:chgData name="ALYANI MAMAD" userId="fc21c9f98a77a719" providerId="LiveId" clId="{04B8568F-F7D9-4FB0-816C-FA4C43D47A7A}" dt="2023-01-21T19:40:27.353" v="1746" actId="21"/>
          <ac:spMkLst>
            <pc:docMk/>
            <pc:sldMk cId="4206035864" sldId="355"/>
            <ac:spMk id="4" creationId="{656220BE-6ADF-B933-0D7B-FECA3E74AFBD}"/>
          </ac:spMkLst>
        </pc:spChg>
        <pc:spChg chg="add mod ord">
          <ac:chgData name="ALYANI MAMAD" userId="fc21c9f98a77a719" providerId="LiveId" clId="{04B8568F-F7D9-4FB0-816C-FA4C43D47A7A}" dt="2023-01-22T11:16:20.228" v="2891" actId="20577"/>
          <ac:spMkLst>
            <pc:docMk/>
            <pc:sldMk cId="4206035864" sldId="355"/>
            <ac:spMk id="5" creationId="{BBEDF606-0D4D-7893-CBA5-5DE16DBD99BF}"/>
          </ac:spMkLst>
        </pc:spChg>
        <pc:spChg chg="add del mod">
          <ac:chgData name="ALYANI MAMAD" userId="fc21c9f98a77a719" providerId="LiveId" clId="{04B8568F-F7D9-4FB0-816C-FA4C43D47A7A}" dt="2023-01-21T19:42:44.842" v="1765" actId="21"/>
          <ac:spMkLst>
            <pc:docMk/>
            <pc:sldMk cId="4206035864" sldId="355"/>
            <ac:spMk id="6" creationId="{9E0EA0F7-7550-7DED-F5CB-F36E443C14D2}"/>
          </ac:spMkLst>
        </pc:spChg>
        <pc:picChg chg="add mod">
          <ac:chgData name="ALYANI MAMAD" userId="fc21c9f98a77a719" providerId="LiveId" clId="{04B8568F-F7D9-4FB0-816C-FA4C43D47A7A}" dt="2023-01-22T16:34:40.582" v="3051" actId="1076"/>
          <ac:picMkLst>
            <pc:docMk/>
            <pc:sldMk cId="4206035864" sldId="355"/>
            <ac:picMk id="8" creationId="{86FBCA43-0F70-4491-BA0D-EC5383438CA3}"/>
          </ac:picMkLst>
        </pc:picChg>
      </pc:sldChg>
      <pc:sldChg chg="addSp delSp modSp del mod chgLayout">
        <pc:chgData name="ALYANI MAMAD" userId="fc21c9f98a77a719" providerId="LiveId" clId="{04B8568F-F7D9-4FB0-816C-FA4C43D47A7A}" dt="2023-01-21T19:45:04.815" v="1812" actId="47"/>
        <pc:sldMkLst>
          <pc:docMk/>
          <pc:sldMk cId="188845726" sldId="356"/>
        </pc:sldMkLst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3" creationId="{01EB1D7F-284F-6F46-99FA-EBB8ED69D7EA}"/>
          </ac:spMkLst>
        </pc:spChg>
        <pc:spChg chg="add del mod">
          <ac:chgData name="ALYANI MAMAD" userId="fc21c9f98a77a719" providerId="LiveId" clId="{04B8568F-F7D9-4FB0-816C-FA4C43D47A7A}" dt="2023-01-21T19:44:12.686" v="1805" actId="21"/>
          <ac:spMkLst>
            <pc:docMk/>
            <pc:sldMk cId="188845726" sldId="356"/>
            <ac:spMk id="4" creationId="{AF73FD08-EF03-7195-1D13-4FC972B57C9F}"/>
          </ac:spMkLst>
        </pc:spChg>
        <pc:spChg chg="mod ord">
          <ac:chgData name="ALYANI MAMAD" userId="fc21c9f98a77a719" providerId="LiveId" clId="{04B8568F-F7D9-4FB0-816C-FA4C43D47A7A}" dt="2023-01-21T19:43:56.972" v="1798" actId="27636"/>
          <ac:spMkLst>
            <pc:docMk/>
            <pc:sldMk cId="188845726" sldId="356"/>
            <ac:spMk id="5" creationId="{9642AB8A-80CA-C941-A861-E9F7C174A121}"/>
          </ac:spMkLst>
        </pc:spChg>
        <pc:spChg chg="del mod ord">
          <ac:chgData name="ALYANI MAMAD" userId="fc21c9f98a77a719" providerId="LiveId" clId="{04B8568F-F7D9-4FB0-816C-FA4C43D47A7A}" dt="2023-01-21T19:44:08.051" v="1804" actId="21"/>
          <ac:spMkLst>
            <pc:docMk/>
            <pc:sldMk cId="188845726" sldId="356"/>
            <ac:spMk id="6" creationId="{EA1E2644-1BD8-DB4D-B01F-F617AABF793F}"/>
          </ac:spMkLst>
        </pc:spChg>
        <pc:spChg chg="mod ord">
          <ac:chgData name="ALYANI MAMAD" userId="fc21c9f98a77a719" providerId="LiveId" clId="{04B8568F-F7D9-4FB0-816C-FA4C43D47A7A}" dt="2023-01-21T19:43:57.008" v="1802" actId="27636"/>
          <ac:spMkLst>
            <pc:docMk/>
            <pc:sldMk cId="188845726" sldId="356"/>
            <ac:spMk id="7" creationId="{3590C1A1-4321-EC41-8248-D3B566DD51BD}"/>
          </ac:spMkLst>
        </pc:spChg>
        <pc:spChg chg="mod ord">
          <ac:chgData name="ALYANI MAMAD" userId="fc21c9f98a77a719" providerId="LiveId" clId="{04B8568F-F7D9-4FB0-816C-FA4C43D47A7A}" dt="2023-01-21T19:43:56.984" v="1799" actId="27636"/>
          <ac:spMkLst>
            <pc:docMk/>
            <pc:sldMk cId="188845726" sldId="356"/>
            <ac:spMk id="8" creationId="{AF43A531-88E8-744E-9BB5-FD05029B1D21}"/>
          </ac:spMkLst>
        </pc:spChg>
        <pc:spChg chg="mod ord">
          <ac:chgData name="ALYANI MAMAD" userId="fc21c9f98a77a719" providerId="LiveId" clId="{04B8568F-F7D9-4FB0-816C-FA4C43D47A7A}" dt="2023-01-21T19:43:56.989" v="1800" actId="27636"/>
          <ac:spMkLst>
            <pc:docMk/>
            <pc:sldMk cId="188845726" sldId="356"/>
            <ac:spMk id="9" creationId="{2581095F-0795-744B-A3E7-94DFB3CBF331}"/>
          </ac:spMkLst>
        </pc:spChg>
        <pc:spChg chg="mod ord">
          <ac:chgData name="ALYANI MAMAD" userId="fc21c9f98a77a719" providerId="LiveId" clId="{04B8568F-F7D9-4FB0-816C-FA4C43D47A7A}" dt="2023-01-21T19:43:56.964" v="1797" actId="27636"/>
          <ac:spMkLst>
            <pc:docMk/>
            <pc:sldMk cId="188845726" sldId="356"/>
            <ac:spMk id="10" creationId="{1DF7B21D-37D3-8344-AC78-C169C79D3D2A}"/>
          </ac:spMkLst>
        </pc:spChg>
        <pc:spChg chg="del mod ord">
          <ac:chgData name="ALYANI MAMAD" userId="fc21c9f98a77a719" providerId="LiveId" clId="{04B8568F-F7D9-4FB0-816C-FA4C43D47A7A}" dt="2023-01-21T19:44:33.098" v="1810" actId="21"/>
          <ac:spMkLst>
            <pc:docMk/>
            <pc:sldMk cId="188845726" sldId="356"/>
            <ac:spMk id="11" creationId="{69B26C61-D5D7-CC42-848C-158367DB8216}"/>
          </ac:spMkLst>
        </pc:spChg>
        <pc:spChg chg="mod ord">
          <ac:chgData name="ALYANI MAMAD" userId="fc21c9f98a77a719" providerId="LiveId" clId="{04B8568F-F7D9-4FB0-816C-FA4C43D47A7A}" dt="2023-01-21T19:43:57.001" v="1801" actId="27636"/>
          <ac:spMkLst>
            <pc:docMk/>
            <pc:sldMk cId="188845726" sldId="356"/>
            <ac:spMk id="12" creationId="{70695B8F-A3CD-4845-8150-758480179C28}"/>
          </ac:spMkLst>
        </pc:spChg>
        <pc:spChg chg="add del mod">
          <ac:chgData name="ALYANI MAMAD" userId="fc21c9f98a77a719" providerId="LiveId" clId="{04B8568F-F7D9-4FB0-816C-FA4C43D47A7A}" dt="2023-01-21T19:44:18.834" v="1807" actId="21"/>
          <ac:spMkLst>
            <pc:docMk/>
            <pc:sldMk cId="188845726" sldId="356"/>
            <ac:spMk id="14" creationId="{F333BDFB-3382-454F-25F8-793DC243DDA0}"/>
          </ac:spMkLst>
        </pc:spChg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15" creationId="{B160BE06-EC01-1145-BF3B-C02AC24955C4}"/>
          </ac:spMkLst>
        </pc:spChg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16" creationId="{1EAEE347-BDD8-5349-BB37-C8938BFCFF4C}"/>
          </ac:spMkLst>
        </pc:spChg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17" creationId="{32DA2B67-BDBB-C945-988B-6C0D86F697CE}"/>
          </ac:spMkLst>
        </pc:spChg>
        <pc:picChg chg="del mod ord">
          <ac:chgData name="ALYANI MAMAD" userId="fc21c9f98a77a719" providerId="LiveId" clId="{04B8568F-F7D9-4FB0-816C-FA4C43D47A7A}" dt="2023-01-21T19:44:01.935" v="1803" actId="21"/>
          <ac:picMkLst>
            <pc:docMk/>
            <pc:sldMk cId="188845726" sldId="356"/>
            <ac:picMk id="19" creationId="{EF9CA003-7E17-ED41-92AE-D8D98C0825A7}"/>
          </ac:picMkLst>
        </pc:picChg>
        <pc:picChg chg="del mod ord">
          <ac:chgData name="ALYANI MAMAD" userId="fc21c9f98a77a719" providerId="LiveId" clId="{04B8568F-F7D9-4FB0-816C-FA4C43D47A7A}" dt="2023-01-21T19:44:21.242" v="1808" actId="21"/>
          <ac:picMkLst>
            <pc:docMk/>
            <pc:sldMk cId="188845726" sldId="356"/>
            <ac:picMk id="21" creationId="{17C96991-59CF-8142-BA51-B8B56EE23D65}"/>
          </ac:picMkLst>
        </pc:picChg>
        <pc:picChg chg="del mod ord modCrop">
          <ac:chgData name="ALYANI MAMAD" userId="fc21c9f98a77a719" providerId="LiveId" clId="{04B8568F-F7D9-4FB0-816C-FA4C43D47A7A}" dt="2023-01-21T19:44:15.768" v="1806" actId="21"/>
          <ac:picMkLst>
            <pc:docMk/>
            <pc:sldMk cId="188845726" sldId="356"/>
            <ac:picMk id="37" creationId="{A6DA57CA-945B-4A0F-8110-3C4D57993698}"/>
          </ac:picMkLst>
        </pc:picChg>
        <pc:picChg chg="del mod ord">
          <ac:chgData name="ALYANI MAMAD" userId="fc21c9f98a77a719" providerId="LiveId" clId="{04B8568F-F7D9-4FB0-816C-FA4C43D47A7A}" dt="2023-01-21T19:44:23.680" v="1809" actId="21"/>
          <ac:picMkLst>
            <pc:docMk/>
            <pc:sldMk cId="188845726" sldId="356"/>
            <ac:picMk id="41" creationId="{74EB486D-4A8D-4B29-8FD0-B96906E3E283}"/>
          </ac:picMkLst>
        </pc:picChg>
      </pc:sldChg>
      <pc:sldChg chg="del">
        <pc:chgData name="ALYANI MAMAD" userId="fc21c9f98a77a719" providerId="LiveId" clId="{04B8568F-F7D9-4FB0-816C-FA4C43D47A7A}" dt="2023-01-21T19:55:47.133" v="1919" actId="47"/>
        <pc:sldMkLst>
          <pc:docMk/>
          <pc:sldMk cId="2509101887" sldId="357"/>
        </pc:sldMkLst>
      </pc:sldChg>
      <pc:sldChg chg="addSp delSp modSp mod modTransition">
        <pc:chgData name="ALYANI MAMAD" userId="fc21c9f98a77a719" providerId="LiveId" clId="{04B8568F-F7D9-4FB0-816C-FA4C43D47A7A}" dt="2023-01-22T18:37:54.935" v="3569" actId="20577"/>
        <pc:sldMkLst>
          <pc:docMk/>
          <pc:sldMk cId="391246093" sldId="361"/>
        </pc:sldMkLst>
        <pc:spChg chg="mod">
          <ac:chgData name="ALYANI MAMAD" userId="fc21c9f98a77a719" providerId="LiveId" clId="{04B8568F-F7D9-4FB0-816C-FA4C43D47A7A}" dt="2023-01-22T18:37:54.935" v="3569" actId="20577"/>
          <ac:spMkLst>
            <pc:docMk/>
            <pc:sldMk cId="391246093" sldId="361"/>
            <ac:spMk id="4" creationId="{A17F80A9-6337-524E-AC61-32C5AFEE8E6D}"/>
          </ac:spMkLst>
        </pc:spChg>
        <pc:spChg chg="del mod">
          <ac:chgData name="ALYANI MAMAD" userId="fc21c9f98a77a719" providerId="LiveId" clId="{04B8568F-F7D9-4FB0-816C-FA4C43D47A7A}" dt="2023-01-22T07:42:07.470" v="1932" actId="21"/>
          <ac:spMkLst>
            <pc:docMk/>
            <pc:sldMk cId="391246093" sldId="361"/>
            <ac:spMk id="5" creationId="{2E803E71-3088-0347-9BCC-16ADB551CCC8}"/>
          </ac:spMkLst>
        </pc:spChg>
        <pc:spChg chg="del">
          <ac:chgData name="ALYANI MAMAD" userId="fc21c9f98a77a719" providerId="LiveId" clId="{04B8568F-F7D9-4FB0-816C-FA4C43D47A7A}" dt="2023-01-22T07:42:11.528" v="1933" actId="21"/>
          <ac:spMkLst>
            <pc:docMk/>
            <pc:sldMk cId="391246093" sldId="361"/>
            <ac:spMk id="6" creationId="{66F3960A-D260-8445-A153-0B674474CEBD}"/>
          </ac:spMkLst>
        </pc:spChg>
        <pc:spChg chg="add del mod">
          <ac:chgData name="ALYANI MAMAD" userId="fc21c9f98a77a719" providerId="LiveId" clId="{04B8568F-F7D9-4FB0-816C-FA4C43D47A7A}" dt="2023-01-21T19:08:16.104" v="1444" actId="931"/>
          <ac:spMkLst>
            <pc:docMk/>
            <pc:sldMk cId="391246093" sldId="361"/>
            <ac:spMk id="8" creationId="{2C6718B8-7B2A-F600-13F0-2576B476E170}"/>
          </ac:spMkLst>
        </pc:spChg>
        <pc:spChg chg="add del mod">
          <ac:chgData name="ALYANI MAMAD" userId="fc21c9f98a77a719" providerId="LiveId" clId="{04B8568F-F7D9-4FB0-816C-FA4C43D47A7A}" dt="2023-01-21T19:08:39.834" v="1446" actId="931"/>
          <ac:spMkLst>
            <pc:docMk/>
            <pc:sldMk cId="391246093" sldId="361"/>
            <ac:spMk id="12" creationId="{EA591FEB-5A75-2B76-AD3F-5DC60255B666}"/>
          </ac:spMkLst>
        </pc:spChg>
        <pc:spChg chg="add del mod">
          <ac:chgData name="ALYANI MAMAD" userId="fc21c9f98a77a719" providerId="LiveId" clId="{04B8568F-F7D9-4FB0-816C-FA4C43D47A7A}" dt="2023-01-21T19:09:40.784" v="1463" actId="931"/>
          <ac:spMkLst>
            <pc:docMk/>
            <pc:sldMk cId="391246093" sldId="361"/>
            <ac:spMk id="16" creationId="{9C415734-3311-822A-FDE0-89E2FBB81609}"/>
          </ac:spMkLst>
        </pc:spChg>
        <pc:picChg chg="add del mod">
          <ac:chgData name="ALYANI MAMAD" userId="fc21c9f98a77a719" providerId="LiveId" clId="{04B8568F-F7D9-4FB0-816C-FA4C43D47A7A}" dt="2023-01-21T19:08:33.445" v="1445" actId="21"/>
          <ac:picMkLst>
            <pc:docMk/>
            <pc:sldMk cId="391246093" sldId="361"/>
            <ac:picMk id="10" creationId="{A0A23C21-08B2-D422-02C1-D762EB34BBFC}"/>
          </ac:picMkLst>
        </pc:picChg>
        <pc:picChg chg="add del mod">
          <ac:chgData name="ALYANI MAMAD" userId="fc21c9f98a77a719" providerId="LiveId" clId="{04B8568F-F7D9-4FB0-816C-FA4C43D47A7A}" dt="2023-01-21T19:09:36.019" v="1462" actId="21"/>
          <ac:picMkLst>
            <pc:docMk/>
            <pc:sldMk cId="391246093" sldId="361"/>
            <ac:picMk id="14" creationId="{4A479E42-D0AE-EAC0-826F-3AC7E985960F}"/>
          </ac:picMkLst>
        </pc:picChg>
        <pc:picChg chg="add mod modCrop">
          <ac:chgData name="ALYANI MAMAD" userId="fc21c9f98a77a719" providerId="LiveId" clId="{04B8568F-F7D9-4FB0-816C-FA4C43D47A7A}" dt="2023-01-21T19:18:34.520" v="1561" actId="1076"/>
          <ac:picMkLst>
            <pc:docMk/>
            <pc:sldMk cId="391246093" sldId="361"/>
            <ac:picMk id="18" creationId="{5394EA44-4658-BC6D-B16A-AD1C8B0E0C1F}"/>
          </ac:picMkLst>
        </pc:picChg>
        <pc:picChg chg="add del">
          <ac:chgData name="ALYANI MAMAD" userId="fc21c9f98a77a719" providerId="LiveId" clId="{04B8568F-F7D9-4FB0-816C-FA4C43D47A7A}" dt="2023-01-21T19:16:40.835" v="1551"/>
          <ac:picMkLst>
            <pc:docMk/>
            <pc:sldMk cId="391246093" sldId="361"/>
            <ac:picMk id="19" creationId="{CF53BCF1-ED52-5121-4A58-7961DA7A8857}"/>
          </ac:picMkLst>
        </pc:picChg>
        <pc:picChg chg="del mod">
          <ac:chgData name="ALYANI MAMAD" userId="fc21c9f98a77a719" providerId="LiveId" clId="{04B8568F-F7D9-4FB0-816C-FA4C43D47A7A}" dt="2023-01-21T19:07:46.608" v="1443" actId="478"/>
          <ac:picMkLst>
            <pc:docMk/>
            <pc:sldMk cId="391246093" sldId="361"/>
            <ac:picMk id="53" creationId="{CAC9EF15-08A3-406D-9236-76A5454D5F8A}"/>
          </ac:picMkLst>
        </pc:picChg>
      </pc:sldChg>
      <pc:sldChg chg="del">
        <pc:chgData name="ALYANI MAMAD" userId="fc21c9f98a77a719" providerId="LiveId" clId="{04B8568F-F7D9-4FB0-816C-FA4C43D47A7A}" dt="2023-01-21T19:55:47.885" v="1920" actId="47"/>
        <pc:sldMkLst>
          <pc:docMk/>
          <pc:sldMk cId="767675903" sldId="362"/>
        </pc:sldMkLst>
      </pc:sldChg>
      <pc:sldChg chg="del">
        <pc:chgData name="ALYANI MAMAD" userId="fc21c9f98a77a719" providerId="LiveId" clId="{04B8568F-F7D9-4FB0-816C-FA4C43D47A7A}" dt="2023-01-21T19:55:48.641" v="1921" actId="47"/>
        <pc:sldMkLst>
          <pc:docMk/>
          <pc:sldMk cId="495483412" sldId="363"/>
        </pc:sldMkLst>
      </pc:sldChg>
      <pc:sldChg chg="del">
        <pc:chgData name="ALYANI MAMAD" userId="fc21c9f98a77a719" providerId="LiveId" clId="{04B8568F-F7D9-4FB0-816C-FA4C43D47A7A}" dt="2023-01-21T19:55:49.331" v="1922" actId="47"/>
        <pc:sldMkLst>
          <pc:docMk/>
          <pc:sldMk cId="643842168" sldId="364"/>
        </pc:sldMkLst>
      </pc:sldChg>
      <pc:sldChg chg="addSp delSp modSp new mod ord modTransition">
        <pc:chgData name="ALYANI MAMAD" userId="fc21c9f98a77a719" providerId="LiveId" clId="{04B8568F-F7D9-4FB0-816C-FA4C43D47A7A}" dt="2023-01-22T18:19:09.572" v="3476" actId="12"/>
        <pc:sldMkLst>
          <pc:docMk/>
          <pc:sldMk cId="517299823" sldId="365"/>
        </pc:sldMkLst>
        <pc:spChg chg="del">
          <ac:chgData name="ALYANI MAMAD" userId="fc21c9f98a77a719" providerId="LiveId" clId="{04B8568F-F7D9-4FB0-816C-FA4C43D47A7A}" dt="2023-01-21T19:47:05.987" v="1824" actId="931"/>
          <ac:spMkLst>
            <pc:docMk/>
            <pc:sldMk cId="517299823" sldId="365"/>
            <ac:spMk id="2" creationId="{F9BD9BAD-A83A-94FD-E8CB-617CF065E186}"/>
          </ac:spMkLst>
        </pc:spChg>
        <pc:spChg chg="mod">
          <ac:chgData name="ALYANI MAMAD" userId="fc21c9f98a77a719" providerId="LiveId" clId="{04B8568F-F7D9-4FB0-816C-FA4C43D47A7A}" dt="2023-01-22T08:08:54.709" v="2206" actId="20577"/>
          <ac:spMkLst>
            <pc:docMk/>
            <pc:sldMk cId="517299823" sldId="365"/>
            <ac:spMk id="3" creationId="{E4992630-726E-9C41-3827-FCECA9971305}"/>
          </ac:spMkLst>
        </pc:spChg>
        <pc:spChg chg="mod ord">
          <ac:chgData name="ALYANI MAMAD" userId="fc21c9f98a77a719" providerId="LiveId" clId="{04B8568F-F7D9-4FB0-816C-FA4C43D47A7A}" dt="2023-01-22T18:19:09.572" v="3476" actId="12"/>
          <ac:spMkLst>
            <pc:docMk/>
            <pc:sldMk cId="517299823" sldId="365"/>
            <ac:spMk id="4" creationId="{3DDCE326-35E8-AC46-3104-DA6DECAB6949}"/>
          </ac:spMkLst>
        </pc:spChg>
        <pc:spChg chg="del mod">
          <ac:chgData name="ALYANI MAMAD" userId="fc21c9f98a77a719" providerId="LiveId" clId="{04B8568F-F7D9-4FB0-816C-FA4C43D47A7A}" dt="2023-01-22T08:02:33.697" v="2197" actId="21"/>
          <ac:spMkLst>
            <pc:docMk/>
            <pc:sldMk cId="517299823" sldId="365"/>
            <ac:spMk id="5" creationId="{CEF706CF-C9EF-4F63-C103-85164C823916}"/>
          </ac:spMkLst>
        </pc:spChg>
        <pc:spChg chg="del">
          <ac:chgData name="ALYANI MAMAD" userId="fc21c9f98a77a719" providerId="LiveId" clId="{04B8568F-F7D9-4FB0-816C-FA4C43D47A7A}" dt="2023-01-22T08:02:22.335" v="2195" actId="21"/>
          <ac:spMkLst>
            <pc:docMk/>
            <pc:sldMk cId="517299823" sldId="365"/>
            <ac:spMk id="6" creationId="{EBCBB199-DB86-D47D-9496-DE697EC449AC}"/>
          </ac:spMkLst>
        </pc:spChg>
        <pc:spChg chg="add del mod">
          <ac:chgData name="ALYANI MAMAD" userId="fc21c9f98a77a719" providerId="LiveId" clId="{04B8568F-F7D9-4FB0-816C-FA4C43D47A7A}" dt="2023-01-22T08:04:32.846" v="2199" actId="931"/>
          <ac:spMkLst>
            <pc:docMk/>
            <pc:sldMk cId="517299823" sldId="365"/>
            <ac:spMk id="8" creationId="{FE53250F-D412-5043-2E3A-88CDBAE85584}"/>
          </ac:spMkLst>
        </pc:spChg>
        <pc:picChg chg="add del mod">
          <ac:chgData name="ALYANI MAMAD" userId="fc21c9f98a77a719" providerId="LiveId" clId="{04B8568F-F7D9-4FB0-816C-FA4C43D47A7A}" dt="2023-01-22T08:04:22.629" v="2198" actId="21"/>
          <ac:picMkLst>
            <pc:docMk/>
            <pc:sldMk cId="517299823" sldId="365"/>
            <ac:picMk id="9" creationId="{4D6B8852-10DC-2E9A-F7E8-C5F37569AC8D}"/>
          </ac:picMkLst>
        </pc:picChg>
        <pc:picChg chg="add mod">
          <ac:chgData name="ALYANI MAMAD" userId="fc21c9f98a77a719" providerId="LiveId" clId="{04B8568F-F7D9-4FB0-816C-FA4C43D47A7A}" dt="2023-01-22T08:04:49.314" v="2200" actId="14100"/>
          <ac:picMkLst>
            <pc:docMk/>
            <pc:sldMk cId="517299823" sldId="365"/>
            <ac:picMk id="11" creationId="{C1B15F0D-50E0-AC1F-AF11-D73717BAE43D}"/>
          </ac:picMkLst>
        </pc:picChg>
      </pc:sldChg>
      <pc:sldChg chg="addSp delSp modSp new mod ord chgLayout">
        <pc:chgData name="ALYANI MAMAD" userId="fc21c9f98a77a719" providerId="LiveId" clId="{04B8568F-F7D9-4FB0-816C-FA4C43D47A7A}" dt="2023-01-22T17:44:32.178" v="3354"/>
        <pc:sldMkLst>
          <pc:docMk/>
          <pc:sldMk cId="2943940169" sldId="366"/>
        </pc:sldMkLst>
        <pc:spChg chg="del mod ord">
          <ac:chgData name="ALYANI MAMAD" userId="fc21c9f98a77a719" providerId="LiveId" clId="{04B8568F-F7D9-4FB0-816C-FA4C43D47A7A}" dt="2023-01-22T16:20:24.955" v="2987" actId="700"/>
          <ac:spMkLst>
            <pc:docMk/>
            <pc:sldMk cId="2943940169" sldId="366"/>
            <ac:spMk id="2" creationId="{CAEB6285-0083-DF4F-6A73-F1D3D41DE9EF}"/>
          </ac:spMkLst>
        </pc:spChg>
        <pc:spChg chg="del mod ord">
          <ac:chgData name="ALYANI MAMAD" userId="fc21c9f98a77a719" providerId="LiveId" clId="{04B8568F-F7D9-4FB0-816C-FA4C43D47A7A}" dt="2023-01-22T16:20:24.955" v="2987" actId="700"/>
          <ac:spMkLst>
            <pc:docMk/>
            <pc:sldMk cId="2943940169" sldId="366"/>
            <ac:spMk id="3" creationId="{C4B8BF21-B056-719A-0E3D-C4F0E77672CA}"/>
          </ac:spMkLst>
        </pc:spChg>
        <pc:spChg chg="del mod ord">
          <ac:chgData name="ALYANI MAMAD" userId="fc21c9f98a77a719" providerId="LiveId" clId="{04B8568F-F7D9-4FB0-816C-FA4C43D47A7A}" dt="2023-01-22T16:20:24.955" v="2987" actId="700"/>
          <ac:spMkLst>
            <pc:docMk/>
            <pc:sldMk cId="2943940169" sldId="366"/>
            <ac:spMk id="4" creationId="{B6AADA65-9F1D-2B9F-A1A4-E1F8CC35B404}"/>
          </ac:spMkLst>
        </pc:spChg>
        <pc:spChg chg="del mod ord">
          <ac:chgData name="ALYANI MAMAD" userId="fc21c9f98a77a719" providerId="LiveId" clId="{04B8568F-F7D9-4FB0-816C-FA4C43D47A7A}" dt="2023-01-22T16:22:43.420" v="3010" actId="21"/>
          <ac:spMkLst>
            <pc:docMk/>
            <pc:sldMk cId="2943940169" sldId="366"/>
            <ac:spMk id="5" creationId="{AE8EB417-DE8E-D9A1-CB93-B191D17CBE15}"/>
          </ac:spMkLst>
        </pc:spChg>
        <pc:spChg chg="del mod ord">
          <ac:chgData name="ALYANI MAMAD" userId="fc21c9f98a77a719" providerId="LiveId" clId="{04B8568F-F7D9-4FB0-816C-FA4C43D47A7A}" dt="2023-01-22T16:22:39.442" v="3009" actId="21"/>
          <ac:spMkLst>
            <pc:docMk/>
            <pc:sldMk cId="2943940169" sldId="366"/>
            <ac:spMk id="6" creationId="{83F3D874-79B4-F436-50A2-D3DD1756DA6B}"/>
          </ac:spMkLst>
        </pc:spChg>
        <pc:spChg chg="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7" creationId="{F2FF816B-FBCF-22C5-CC86-C7107444EB50}"/>
          </ac:spMkLst>
        </pc:spChg>
        <pc:spChg chg="add del mod ord">
          <ac:chgData name="ALYANI MAMAD" userId="fc21c9f98a77a719" providerId="LiveId" clId="{04B8568F-F7D9-4FB0-816C-FA4C43D47A7A}" dt="2023-01-22T16:22:24.689" v="3006" actId="478"/>
          <ac:spMkLst>
            <pc:docMk/>
            <pc:sldMk cId="2943940169" sldId="366"/>
            <ac:spMk id="8" creationId="{52F474BE-FC68-1AFE-BFB2-DB5204FC6F95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9" creationId="{E4A23562-AF8C-F5DE-1622-4DCDC4412EA4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0" creationId="{7FD62044-2D94-45F3-0A8C-DE724C9A85D5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1" creationId="{16CB6541-EBB6-D803-0CBD-7B67F288CFCE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2" creationId="{9F99C23A-89D3-4A54-B35F-93EAE9DE7C85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3" creationId="{9BAA6524-628B-D3DB-B101-08B94445A967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4" creationId="{89C27045-DC2D-EB7F-741C-DBBC529EFF41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5" creationId="{05CB49CF-24FE-CE99-D7AA-67E666A91906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6" creationId="{989C87A7-7A0F-0129-DBB3-445D6156638D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7" creationId="{1D220B7A-449C-BBC5-4DC1-3E11D53466B1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8" creationId="{DF2AFA5F-B3D1-BADF-2AE4-DDAADF812A0F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9" creationId="{44D5AA77-A162-9844-54EF-8F59B7B9F372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20" creationId="{CD38FDD7-C9E8-64A3-988D-2B0E96D7EEC3}"/>
          </ac:spMkLst>
        </pc:spChg>
        <pc:spChg chg="add del mod ord">
          <ac:chgData name="ALYANI MAMAD" userId="fc21c9f98a77a719" providerId="LiveId" clId="{04B8568F-F7D9-4FB0-816C-FA4C43D47A7A}" dt="2023-01-22T16:22:29.398" v="3007" actId="21"/>
          <ac:spMkLst>
            <pc:docMk/>
            <pc:sldMk cId="2943940169" sldId="366"/>
            <ac:spMk id="21" creationId="{D602279A-EFA6-6094-7D66-AF06D4FD6EF1}"/>
          </ac:spMkLst>
        </pc:spChg>
        <pc:spChg chg="add del mod">
          <ac:chgData name="ALYANI MAMAD" userId="fc21c9f98a77a719" providerId="LiveId" clId="{04B8568F-F7D9-4FB0-816C-FA4C43D47A7A}" dt="2023-01-22T16:22:35.387" v="3008" actId="21"/>
          <ac:spMkLst>
            <pc:docMk/>
            <pc:sldMk cId="2943940169" sldId="366"/>
            <ac:spMk id="23" creationId="{B7381592-B203-B60C-C634-CF9CCCB57D26}"/>
          </ac:spMkLst>
        </pc:spChg>
        <pc:picChg chg="add mod">
          <ac:chgData name="ALYANI MAMAD" userId="fc21c9f98a77a719" providerId="LiveId" clId="{04B8568F-F7D9-4FB0-816C-FA4C43D47A7A}" dt="2023-01-22T16:23:32.211" v="3015" actId="1076"/>
          <ac:picMkLst>
            <pc:docMk/>
            <pc:sldMk cId="2943940169" sldId="366"/>
            <ac:picMk id="25" creationId="{ECFD13A7-7EB1-D98C-AC31-D761C6E200E6}"/>
          </ac:picMkLst>
        </pc:picChg>
      </pc:sldChg>
      <pc:sldChg chg="delSp new del mod">
        <pc:chgData name="ALYANI MAMAD" userId="fc21c9f98a77a719" providerId="LiveId" clId="{04B8568F-F7D9-4FB0-816C-FA4C43D47A7A}" dt="2023-01-22T18:17:15.787" v="3460" actId="47"/>
        <pc:sldMkLst>
          <pc:docMk/>
          <pc:sldMk cId="663548311" sldId="367"/>
        </pc:sldMkLst>
        <pc:spChg chg="del">
          <ac:chgData name="ALYANI MAMAD" userId="fc21c9f98a77a719" providerId="LiveId" clId="{04B8568F-F7D9-4FB0-816C-FA4C43D47A7A}" dt="2023-01-22T17:46:44.877" v="3358" actId="21"/>
          <ac:spMkLst>
            <pc:docMk/>
            <pc:sldMk cId="663548311" sldId="367"/>
            <ac:spMk id="2" creationId="{53EC0730-F5D9-9365-EB10-36E4665FA210}"/>
          </ac:spMkLst>
        </pc:spChg>
        <pc:spChg chg="del">
          <ac:chgData name="ALYANI MAMAD" userId="fc21c9f98a77a719" providerId="LiveId" clId="{04B8568F-F7D9-4FB0-816C-FA4C43D47A7A}" dt="2023-01-22T17:46:40.419" v="3357" actId="21"/>
          <ac:spMkLst>
            <pc:docMk/>
            <pc:sldMk cId="663548311" sldId="367"/>
            <ac:spMk id="3" creationId="{C5C25362-2277-29D3-F9D6-F2135F21A2AA}"/>
          </ac:spMkLst>
        </pc:spChg>
        <pc:spChg chg="del">
          <ac:chgData name="ALYANI MAMAD" userId="fc21c9f98a77a719" providerId="LiveId" clId="{04B8568F-F7D9-4FB0-816C-FA4C43D47A7A}" dt="2023-01-22T17:46:34.749" v="3356" actId="21"/>
          <ac:spMkLst>
            <pc:docMk/>
            <pc:sldMk cId="663548311" sldId="367"/>
            <ac:spMk id="4" creationId="{AF5BDBEC-6881-D148-929E-B13E4A5866DE}"/>
          </ac:spMkLst>
        </pc:spChg>
        <pc:spChg chg="del">
          <ac:chgData name="ALYANI MAMAD" userId="fc21c9f98a77a719" providerId="LiveId" clId="{04B8568F-F7D9-4FB0-816C-FA4C43D47A7A}" dt="2023-01-22T17:46:54.288" v="3360" actId="21"/>
          <ac:spMkLst>
            <pc:docMk/>
            <pc:sldMk cId="663548311" sldId="367"/>
            <ac:spMk id="5" creationId="{5CFA06FE-1D59-8843-8C84-09946B6345E0}"/>
          </ac:spMkLst>
        </pc:spChg>
        <pc:spChg chg="del">
          <ac:chgData name="ALYANI MAMAD" userId="fc21c9f98a77a719" providerId="LiveId" clId="{04B8568F-F7D9-4FB0-816C-FA4C43D47A7A}" dt="2023-01-22T17:46:48.388" v="3359" actId="21"/>
          <ac:spMkLst>
            <pc:docMk/>
            <pc:sldMk cId="663548311" sldId="367"/>
            <ac:spMk id="6" creationId="{00F70893-59C4-45C9-8777-1BF234A56E16}"/>
          </ac:spMkLst>
        </pc:spChg>
      </pc:sldChg>
      <pc:sldMasterChg chg="modTransition modSldLayout">
        <pc:chgData name="ALYANI MAMAD" userId="fc21c9f98a77a719" providerId="LiveId" clId="{04B8568F-F7D9-4FB0-816C-FA4C43D47A7A}" dt="2023-01-22T08:20:47.760" v="2332"/>
        <pc:sldMasterMkLst>
          <pc:docMk/>
          <pc:sldMasterMk cId="3515892240" sldId="2147483658"/>
        </pc:sldMasterMkLst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027108532" sldId="2147483659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3073769527" sldId="2147483671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357889184" sldId="2147483672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065862895" sldId="2147483673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1447829211" sldId="2147483675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996362460" sldId="2147483676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986155231" sldId="2147483677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999130720" sldId="2147483682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3401310734" sldId="2147483684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550425395" sldId="2147483685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4227948718" sldId="2147483688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306013587" sldId="2147483692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4093066419" sldId="21474836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22,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22,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22,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22,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22,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22,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22,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22,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22,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January 22,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React JS &amp;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MA003</a:t>
            </a:r>
            <a:r>
              <a:rPr lang="en-US" sz="3600" dirty="0"/>
              <a:t> </a:t>
            </a:r>
          </a:p>
          <a:p>
            <a:r>
              <a:rPr lang="en-US" sz="3600" b="1" dirty="0"/>
              <a:t>ALYANI MAMAD B.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E01803-68AD-30BB-2FB5-30E6C9BAC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464" y="1817611"/>
            <a:ext cx="1812590" cy="18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Basic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Open Source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Who Uses React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301530" cy="205837"/>
          </a:xfrm>
        </p:spPr>
        <p:txBody>
          <a:bodyPr/>
          <a:lstStyle/>
          <a:p>
            <a:r>
              <a:rPr lang="en-US" dirty="0"/>
              <a:t>02. Features Of React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432958" cy="36933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Responsive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Component Based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Reusable code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537320" cy="205837"/>
          </a:xfrm>
        </p:spPr>
        <p:txBody>
          <a:bodyPr/>
          <a:lstStyle/>
          <a:p>
            <a:r>
              <a:rPr lang="en-US" dirty="0"/>
              <a:t>03. Installation &amp; Run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1" y="4522803"/>
            <a:ext cx="2432957" cy="284089"/>
          </a:xfrm>
        </p:spPr>
        <p:txBody>
          <a:bodyPr/>
          <a:lstStyle/>
          <a:p>
            <a:r>
              <a:rPr lang="en-US" dirty="0"/>
              <a:t>04. React App Structure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Why React?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5218" y="2398420"/>
            <a:ext cx="4835544" cy="279523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React is an open source, JavaScript library for developing user interface (UI) in web application.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React is developed and released by </a:t>
            </a:r>
            <a:r>
              <a:rPr lang="en-US" b="1" dirty="0">
                <a:solidFill>
                  <a:srgbClr val="000000"/>
                </a:solidFill>
                <a:latin typeface="Nunito" pitchFamily="2" charset="0"/>
              </a:rPr>
              <a:t>Meta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 assume that the you have the basic knowledge in HTML, CSS and JavaScript </a:t>
            </a: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ES6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concepts.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React work on component based approach.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React is flexible and can be used in variety projects.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React Office Website : </a:t>
            </a:r>
            <a:r>
              <a:rPr lang="en-US" dirty="0">
                <a:hlinkClick r:id="rId2"/>
              </a:rPr>
              <a:t>https://reactjs.org/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5394EA44-4658-BC6D-B16A-AD1C8B0E0C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1" t="-676" r="24600" b="-676"/>
          <a:stretch/>
        </p:blipFill>
        <p:spPr>
          <a:xfrm>
            <a:off x="6096000" y="305932"/>
            <a:ext cx="5755378" cy="6026288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React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A3597-61F8-0313-F309-94822B581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67" y="2040221"/>
            <a:ext cx="8606465" cy="471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F816B-FBCF-22C5-CC86-C7107444EB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CFD13A7-7EB1-D98C-AC31-D761C6E20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66" y="493288"/>
            <a:ext cx="10445867" cy="596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4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DF606-0D4D-7893-CBA5-5DE16DBD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783735"/>
            <a:ext cx="4941477" cy="61086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bg1"/>
                </a:solidFill>
                <a:latin typeface="+mn-lt"/>
              </a:rPr>
            </a:br>
            <a:endParaRPr lang="en-US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FBCA43-0F70-4491-BA0D-EC5383438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63" y="2089166"/>
            <a:ext cx="8346825" cy="46950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D1D953-D4F1-206D-1E65-E59693DDA211}"/>
              </a:ext>
            </a:extLst>
          </p:cNvPr>
          <p:cNvSpPr txBox="1"/>
          <p:nvPr/>
        </p:nvSpPr>
        <p:spPr>
          <a:xfrm>
            <a:off x="847289" y="752050"/>
            <a:ext cx="57717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</a:rPr>
              <a:t>Installation &amp; Run App</a:t>
            </a:r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323943" cy="610863"/>
          </a:xfrm>
        </p:spPr>
        <p:txBody>
          <a:bodyPr>
            <a:normAutofit/>
          </a:bodyPr>
          <a:lstStyle/>
          <a:p>
            <a:r>
              <a:rPr lang="en-US" dirty="0"/>
              <a:t>React App Structure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59E2DA-0DB1-9A2F-FA48-E6D8E8279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84" y="2071048"/>
            <a:ext cx="8745112" cy="46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992630-726E-9C41-3827-FCECA997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D1FAA-78FC-43C1-1E13-48200D6243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1B15F0D-50E0-AC1F-AF11-D73717BAE4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6" r="5996"/>
          <a:stretch>
            <a:fillRect/>
          </a:stretch>
        </p:blipFill>
        <p:spPr>
          <a:xfrm>
            <a:off x="6286502" y="-22543"/>
            <a:ext cx="5905498" cy="690308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CE326-35E8-AC46-3104-DA6DECAB69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2"/>
            <a:ext cx="5143501" cy="35242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arial" panose="020B0604020202020204" pitchFamily="34" charset="0"/>
              </a:rPr>
              <a:t>Reuse of components.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arial" panose="020B0604020202020204" pitchFamily="34" charset="0"/>
              </a:rPr>
              <a:t>It is quite easy to create interactive UI’s.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</a:rPr>
              <a:t>It has huge community.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</a:rPr>
              <a:t>Component Based Architecture.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</a:rPr>
              <a:t>E</a:t>
            </a:r>
            <a:r>
              <a:rPr lang="en-US" b="1" i="0" dirty="0">
                <a:effectLst/>
                <a:latin typeface="arial" panose="020B0604020202020204" pitchFamily="34" charset="0"/>
              </a:rPr>
              <a:t>fficient update and render.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arial" panose="020B0604020202020204" pitchFamily="34" charset="0"/>
              </a:rPr>
              <a:t>Excellent cross-platform support(Multiple OS).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arial" panose="020B0604020202020204" pitchFamily="34" charset="0"/>
              </a:rPr>
              <a:t>Provides amazing developer tools.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arial" panose="020B0604020202020204" pitchFamily="34" charset="0"/>
              </a:rPr>
              <a:t>Makes JavaScript coding easier.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72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78FB2EEA-E171-0E8E-0150-DBBA98CEA5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" t="2531" r="249" b="2531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427</TotalTime>
  <Words>186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</vt:lpstr>
      <vt:lpstr>Calibri</vt:lpstr>
      <vt:lpstr>Franklin Gothic Book</vt:lpstr>
      <vt:lpstr>Franklin Gothic Demi</vt:lpstr>
      <vt:lpstr>Nunito</vt:lpstr>
      <vt:lpstr>Wingdings</vt:lpstr>
      <vt:lpstr>Theme1</vt:lpstr>
      <vt:lpstr>React JS &amp; Hooks</vt:lpstr>
      <vt:lpstr>Agenda</vt:lpstr>
      <vt:lpstr>Introduction</vt:lpstr>
      <vt:lpstr>Features React Js</vt:lpstr>
      <vt:lpstr>PowerPoint Presentation</vt:lpstr>
      <vt:lpstr> </vt:lpstr>
      <vt:lpstr>React App Structure</vt:lpstr>
      <vt:lpstr>Why React?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ALYANI MAMAD</dc:creator>
  <cp:lastModifiedBy>ALYANI MAMAD</cp:lastModifiedBy>
  <cp:revision>1</cp:revision>
  <dcterms:created xsi:type="dcterms:W3CDTF">2023-01-21T16:49:00Z</dcterms:created>
  <dcterms:modified xsi:type="dcterms:W3CDTF">2023-01-22T18:49:24Z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