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media/image9.jpg" ContentType="image/unknown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7" r:id="rId7"/>
    <p:sldId id="368" r:id="rId8"/>
    <p:sldId id="370" r:id="rId9"/>
    <p:sldId id="371" r:id="rId10"/>
    <p:sldId id="373" r:id="rId11"/>
    <p:sldId id="372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28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7224 1588,'-56'15,"13"-3,-551 11,401-27,-3124 4,3182-4,-1-9,1-14,1-9,1-12,1-9,-240-174,-1175-809,1466 996,-108-70,163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7.6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7.9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4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4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6.6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1 190,'3'0,"19"0,16 0,25-4,34-9,33-11,5-4,4-2,-6 4,-13 6,-16 4,-18 3,-18 5,-18 3,-9 3,-8 1,-9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0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3726 5974,'-76'-66,"16"16,-73-78,6-4,6-7,-151-223,43 15,-34-69,-36-65,-523-954,49-36,632 1200,-173-341,303 587,-3-4,13 28,0 0,-1 1,1-1,0 0,-1 0,1 0,0 1,-1-1,1 1,-1-1,1 1,-1 0,1-1,-1 1,1 0,-1 0,1 0,-1 0,-2 1,-27 2,22-1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39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1326,'255'18,"-151"-8,946 55,-185-64,-349-3,-532 3,0 1,-24 6,-18 4,-481 43,-8-25,66-4,-523 28,617-32,533-49,45-8,96-23,131-30,199-42,174-43,2670-545,-2683 560,-297 60,-154 28,-16 3,-279 62,-48 10,-3 1,-652 247,379-141,266-103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5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9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0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1.3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10:16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19.7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0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1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8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1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3.1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39" Type="http://schemas.openxmlformats.org/officeDocument/2006/relationships/customXml" Target="../ink/ink25.xml"/><Relationship Id="rId3" Type="http://schemas.openxmlformats.org/officeDocument/2006/relationships/image" Target="../media/image2.png"/><Relationship Id="rId21" Type="http://schemas.openxmlformats.org/officeDocument/2006/relationships/customXml" Target="../ink/ink14.xml"/><Relationship Id="rId34" Type="http://schemas.openxmlformats.org/officeDocument/2006/relationships/customXml" Target="../ink/ink20.xml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17" Type="http://schemas.openxmlformats.org/officeDocument/2006/relationships/customXml" Target="../ink/ink10.xml"/><Relationship Id="rId33" Type="http://schemas.openxmlformats.org/officeDocument/2006/relationships/image" Target="../media/image9.png"/><Relationship Id="rId38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32" Type="http://schemas.openxmlformats.org/officeDocument/2006/relationships/customXml" Target="../ink/ink19.xml"/><Relationship Id="rId37" Type="http://schemas.openxmlformats.org/officeDocument/2006/relationships/customXml" Target="../ink/ink23.xml"/><Relationship Id="rId40" Type="http://schemas.openxmlformats.org/officeDocument/2006/relationships/customXml" Target="../ink/ink26.xml"/><Relationship Id="rId45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36" Type="http://schemas.openxmlformats.org/officeDocument/2006/relationships/customXml" Target="../ink/ink22.xml"/><Relationship Id="rId10" Type="http://schemas.openxmlformats.org/officeDocument/2006/relationships/image" Target="../media/image5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50.png"/><Relationship Id="rId22" Type="http://schemas.openxmlformats.org/officeDocument/2006/relationships/customXml" Target="../ink/ink15.xml"/><Relationship Id="rId30" Type="http://schemas.openxmlformats.org/officeDocument/2006/relationships/customXml" Target="../ink/ink17.xml"/><Relationship Id="rId35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dirty="0">
                <a:latin typeface="Trebuchet MS" panose="020B0603020202020204" pitchFamily="34" charset="0"/>
              </a:rPr>
              <a:t>MA003 </a:t>
            </a:r>
          </a:p>
          <a:p>
            <a:r>
              <a:rPr lang="en-US" sz="3600" b="1" dirty="0">
                <a:latin typeface="Trebuchet MS" panose="020B0603020202020204" pitchFamily="34" charset="0"/>
              </a:rPr>
              <a:t>ALYANI MAMAD B.</a:t>
            </a:r>
            <a:r>
              <a:rPr lang="en-US" dirty="0">
                <a:latin typeface="Trebuchet MS" panose="020B0603020202020204" pitchFamily="34" charset="0"/>
              </a:rPr>
              <a:t> 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4377"/>
            <a:ext cx="2301530" cy="205837"/>
          </a:xfrm>
        </p:spPr>
        <p:txBody>
          <a:bodyPr/>
          <a:lstStyle/>
          <a:p>
            <a:r>
              <a:rPr lang="en-US" sz="2000" dirty="0">
                <a:latin typeface="Trebuchet MS" panose="020B0603020202020204" pitchFamily="34" charset="0"/>
              </a:rPr>
              <a:t>Introduction to JSX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63042" y="4476858"/>
            <a:ext cx="2582378" cy="247651"/>
          </a:xfrm>
        </p:spPr>
        <p:txBody>
          <a:bodyPr/>
          <a:lstStyle/>
          <a:p>
            <a:r>
              <a:rPr lang="en-IN" sz="2000" strike="noStrike" spc="-1" dirty="0">
                <a:latin typeface="Trebuchet MS" panose="020B0603020202020204" pitchFamily="34" charset="0"/>
                <a:ea typeface="DejaVu Sans"/>
              </a:rPr>
              <a:t>Arrow Function VS Regular Function</a:t>
            </a:r>
            <a:endParaRPr lang="en-IN" sz="2000" strike="noStrike" spc="-1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2920" y="4521622"/>
            <a:ext cx="2600640" cy="719190"/>
          </a:xfrm>
        </p:spPr>
        <p:txBody>
          <a:bodyPr/>
          <a:lstStyle/>
          <a:p>
            <a:r>
              <a:rPr lang="en-IN" sz="1800" b="0" strike="noStrike" spc="-1" dirty="0">
                <a:solidFill>
                  <a:srgbClr val="7BA554"/>
                </a:solidFill>
                <a:latin typeface="Trebuchet MS"/>
                <a:ea typeface="DejaVu Sans"/>
              </a:rPr>
              <a:t>Why We Learn </a:t>
            </a:r>
            <a:r>
              <a:rPr lang="en-IN" sz="1800" b="0" strike="noStrike" spc="-1" dirty="0" err="1">
                <a:solidFill>
                  <a:srgbClr val="7BA554"/>
                </a:solidFill>
                <a:latin typeface="Trebuchet MS"/>
                <a:ea typeface="DejaVu Sans"/>
              </a:rPr>
              <a:t>EcmaScript</a:t>
            </a:r>
            <a:r>
              <a:rPr lang="en-IN" sz="1800" b="0" strike="noStrike" spc="-1" dirty="0">
                <a:solidFill>
                  <a:srgbClr val="7BA554"/>
                </a:solidFill>
                <a:latin typeface="Trebuchet MS"/>
                <a:ea typeface="DejaVu Sans"/>
              </a:rPr>
              <a:t> Concept</a:t>
            </a:r>
            <a:endParaRPr lang="en-IN" sz="1800" b="0" strike="noStrike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821320" cy="403413"/>
          </a:xfrm>
        </p:spPr>
        <p:txBody>
          <a:bodyPr/>
          <a:lstStyle/>
          <a:p>
            <a:r>
              <a:rPr lang="en-US" sz="2000" dirty="0">
                <a:latin typeface="Trebuchet MS" panose="020B0603020202020204" pitchFamily="34" charset="0"/>
              </a:rPr>
              <a:t>“Hello World” Program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72916"/>
            <a:ext cx="2422998" cy="247651"/>
          </a:xfrm>
        </p:spPr>
        <p:txBody>
          <a:bodyPr/>
          <a:lstStyle/>
          <a:p>
            <a:r>
              <a:rPr lang="en-US" sz="2000" dirty="0">
                <a:latin typeface="Trebuchet MS" panose="020B0603020202020204" pitchFamily="34" charset="0"/>
              </a:rPr>
              <a:t>Installation Of React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14:cNvPr>
              <p14:cNvContentPartPr/>
              <p14:nvPr/>
            </p14:nvContentPartPr>
            <p14:xfrm>
              <a:off x="6073442" y="3479726"/>
              <a:ext cx="2600640" cy="5898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442" y="3299678"/>
                <a:ext cx="2780280" cy="94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14:cNvPr>
              <p14:cNvContentPartPr/>
              <p14:nvPr/>
            </p14:nvContentPartPr>
            <p14:xfrm>
              <a:off x="6367054" y="4881217"/>
              <a:ext cx="2822400" cy="58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065" y="4701217"/>
                <a:ext cx="3002017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F76BF3-E72F-C1E7-729D-BEAEF9D22529}"/>
                  </a:ext>
                </a:extLst>
              </p14:cNvPr>
              <p14:cNvContentPartPr/>
              <p14:nvPr/>
            </p14:nvContentPartPr>
            <p14:xfrm>
              <a:off x="7912784" y="4926216"/>
              <a:ext cx="360" cy="68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F76BF3-E72F-C1E7-729D-BEAEF9D225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2784" y="4583216"/>
                <a:ext cx="180000" cy="6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C0A055-F2D8-D302-DE77-BF11FF4D4083}"/>
                  </a:ext>
                </a:extLst>
              </p14:cNvPr>
              <p14:cNvContentPartPr/>
              <p14:nvPr/>
            </p14:nvContentPartPr>
            <p14:xfrm>
              <a:off x="7921424" y="4271224"/>
              <a:ext cx="360" cy="68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C0A055-F2D8-D302-DE77-BF11FF4D40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1424" y="3928224"/>
                <a:ext cx="180000" cy="6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388F50-E231-7260-C560-EEBA30A8BEEE}"/>
                  </a:ext>
                </a:extLst>
              </p14:cNvPr>
              <p14:cNvContentPartPr/>
              <p14:nvPr/>
            </p14:nvContentPartPr>
            <p14:xfrm>
              <a:off x="7921424" y="4271224"/>
              <a:ext cx="360" cy="686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388F50-E231-7260-C560-EEBA30A8B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1424" y="3928224"/>
                <a:ext cx="180000" cy="6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14:cNvPr>
              <p14:cNvContentPartPr/>
              <p14:nvPr/>
            </p14:nvContentPartPr>
            <p14:xfrm>
              <a:off x="7172538" y="2238536"/>
              <a:ext cx="463320" cy="6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2898" y="2058536"/>
                <a:ext cx="64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14:cNvPr>
              <p14:cNvContentPartPr/>
              <p14:nvPr/>
            </p14:nvContentPartPr>
            <p14:xfrm>
              <a:off x="9589218" y="1775216"/>
              <a:ext cx="1341720" cy="215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218" y="1595576"/>
                <a:ext cx="152136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14:cNvPr>
              <p14:cNvContentPartPr/>
              <p14:nvPr/>
            </p14:nvContentPartPr>
            <p14:xfrm>
              <a:off x="704418" y="36655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778" y="360293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73B-4B94-4DEC-2378-139BA26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Installation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1FEC-9FC0-1340-F775-76D124EE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NodeJS is the platform needed for the ReactJS development.</a:t>
            </a:r>
            <a:endParaRPr lang="en-US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https://nodejs.org/en/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964D-8717-65DF-349A-8416A0232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Install JS Runtime </a:t>
            </a:r>
            <a:r>
              <a:rPr lang="en-US" dirty="0" err="1">
                <a:latin typeface="Trebuchet MS" panose="020B0603020202020204" pitchFamily="34" charset="0"/>
              </a:rPr>
              <a:t>Enviroment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6D88-A55D-3C50-3634-8E0D9A6C3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4023" y="3962927"/>
            <a:ext cx="4838700" cy="636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Nunito" pitchFamily="2" charset="0"/>
              </a:rPr>
              <a:t>E</a:t>
            </a:r>
            <a:r>
              <a:rPr lang="en-US" b="0" i="0" dirty="0">
                <a:effectLst/>
                <a:latin typeface="Nunito" pitchFamily="2" charset="0"/>
              </a:rPr>
              <a:t>verything  went well run the command. 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920370-550F-CDF4-8917-7439F61680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3582635"/>
            <a:ext cx="4838700" cy="315915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npm</a:t>
            </a:r>
            <a:r>
              <a:rPr lang="en-US" dirty="0">
                <a:latin typeface="Trebuchet MS" panose="020B0603020202020204" pitchFamily="34" charset="0"/>
              </a:rPr>
              <a:t> install –g create-react app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4BD5F9-5515-7907-C819-D29287A01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79426"/>
            <a:ext cx="4838700" cy="9083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Nunito" pitchFamily="2" charset="0"/>
              </a:rPr>
              <a:t>I</a:t>
            </a:r>
            <a:r>
              <a:rPr lang="en-US" b="0" i="0" dirty="0">
                <a:effectLst/>
                <a:latin typeface="Nunito" pitchFamily="2" charset="0"/>
              </a:rPr>
              <a:t>t will take some time to install the required dependencies.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24CC51-ACEC-56D1-EFC1-934695107C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create-react-app Hello-world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CFC3AE-1436-14D2-3744-CA69C22A43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Nunito" pitchFamily="2" charset="0"/>
              </a:rPr>
              <a:t>Move inside the same folder using the above command.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52BE8C-4243-1697-FC24-284111B1E4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cd Hello-world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982891-2A7C-F424-6A46-FB6D7BC69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Nunito" pitchFamily="2" charset="0"/>
              </a:rPr>
              <a:t>To start your app run </a:t>
            </a:r>
            <a:r>
              <a:rPr lang="en-US" b="0" i="0">
                <a:effectLst/>
                <a:latin typeface="Nunito" pitchFamily="2" charset="0"/>
              </a:rPr>
              <a:t>the above command 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E1E1C6-3E64-21DC-B401-0622FC2B06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npm</a:t>
            </a:r>
            <a:r>
              <a:rPr lang="en-US" dirty="0">
                <a:latin typeface="Trebuchet MS" panose="020B0603020202020204" pitchFamily="34" charset="0"/>
              </a:rPr>
              <a:t> start or Yarn start</a:t>
            </a:r>
          </a:p>
          <a:p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206AE4-A60C-D283-6708-D4B017349F6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EA396-74E2-8A87-4549-9E54ABFB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45" y="4530055"/>
            <a:ext cx="5896856" cy="2327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1131354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92E6-E31C-3B20-F7B4-D05F8E352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2" y="2172749"/>
            <a:ext cx="8398092" cy="390926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 is often considered developer-friendly and the major reason for it is JSX.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JSX stands for JavaScript XML.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JSX allows us to write HTML in React.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JSX converts HTML tags into react elements.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let name = “</a:t>
            </a:r>
            <a:r>
              <a:rPr lang="en-US" b="0" i="0" dirty="0" err="1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Alyani</a:t>
            </a:r>
            <a:r>
              <a:rPr lang="en-US" b="0" i="0" dirty="0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"; 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let heading = &lt;h1&gt; Hi, my name is {name} &lt;/h1&gt;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5982"/>
            <a:ext cx="4933949" cy="966235"/>
          </a:xfrm>
        </p:spPr>
        <p:txBody>
          <a:bodyPr>
            <a:normAutofit fontScale="90000"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36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Why We Learn </a:t>
            </a:r>
            <a:r>
              <a:rPr lang="en-IN" sz="3600" b="1" strike="noStrike" spc="-1" dirty="0" err="1">
                <a:solidFill>
                  <a:srgbClr val="000000"/>
                </a:solidFill>
                <a:latin typeface="Trebuchet MS"/>
                <a:ea typeface="DejaVu Sans"/>
              </a:rPr>
              <a:t>EcmaScript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 ?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92E6-E31C-3B20-F7B4-D05F8E352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1" y="2172749"/>
            <a:ext cx="4395919" cy="3909269"/>
          </a:xfrm>
        </p:spPr>
        <p:txBody>
          <a:bodyPr/>
          <a:lstStyle/>
          <a:p>
            <a:pPr marL="15840" indent="-2156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1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By using ES6 features, we write less and do more, so the term 'Write less, do more' suits ES6.</a:t>
            </a:r>
          </a:p>
          <a:p>
            <a:pPr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</a:pPr>
            <a:endParaRPr lang="en-IN" sz="1900" b="0" strike="noStrike" spc="-1" dirty="0">
              <a:latin typeface="Arial"/>
            </a:endParaRPr>
          </a:p>
          <a:p>
            <a:pPr marL="15840" indent="-215640">
              <a:lnSpc>
                <a:spcPct val="100000"/>
              </a:lnSpc>
              <a:spcBef>
                <a:spcPts val="98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1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ES6 introduces you many great features such as scope variable, arrow functions, template </a:t>
            </a:r>
            <a:r>
              <a:rPr lang="en-IN" sz="1900" b="0" strike="noStrike" spc="-1" dirty="0" err="1">
                <a:solidFill>
                  <a:srgbClr val="000000"/>
                </a:solidFill>
                <a:latin typeface="Trebuchet MS"/>
                <a:ea typeface="DejaVu Sans"/>
              </a:rPr>
              <a:t>strings,etc</a:t>
            </a:r>
            <a:r>
              <a:rPr lang="en-IN" sz="1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..</a:t>
            </a:r>
          </a:p>
          <a:p>
            <a:pPr>
              <a:lnSpc>
                <a:spcPct val="100000"/>
              </a:lnSpc>
              <a:spcBef>
                <a:spcPts val="989"/>
              </a:spcBef>
              <a:buClr>
                <a:srgbClr val="000000"/>
              </a:buClr>
            </a:pPr>
            <a:endParaRPr lang="en-IN" sz="1900" b="0" strike="noStrike" spc="-1" dirty="0">
              <a:latin typeface="Arial"/>
            </a:endParaRPr>
          </a:p>
          <a:p>
            <a:pPr marL="1584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19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The Main Reason is to Learn React JS.</a:t>
            </a:r>
            <a:endParaRPr lang="en-IN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89"/>
              </a:spcBef>
            </a:pPr>
            <a:endParaRPr lang="en-IN" sz="1900" b="0" strike="noStrike" spc="-1" dirty="0">
              <a:latin typeface="Arial"/>
            </a:endParaRPr>
          </a:p>
          <a:p>
            <a:endParaRPr lang="en-US" sz="19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422B8-29A6-DAA9-EC97-0130A31B71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905499" y="1018431"/>
            <a:ext cx="3165446" cy="1762345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33119-49E4-3C9E-CB93-39D5FB7C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96" y="2893077"/>
            <a:ext cx="3692681" cy="36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E814249-090B-6D0A-887B-204935DBBB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8" r="38081"/>
          <a:stretch/>
        </p:blipFill>
        <p:spPr>
          <a:xfrm>
            <a:off x="5461233" y="34133"/>
            <a:ext cx="6628841" cy="67897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EFAF52-986F-480D-729D-3983AE3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451295"/>
            <a:ext cx="3465364" cy="746621"/>
          </a:xfrm>
        </p:spPr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Arrow Function VS Regular Function</a:t>
            </a:r>
            <a:br>
              <a:rPr lang="en-IN" sz="2800" b="0" strike="noStrike" spc="-1" dirty="0">
                <a:latin typeface="Arial"/>
              </a:rPr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01A8-C750-806A-68BE-E3B0F604B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latin typeface="Arial"/>
              </a:rPr>
              <a:t> Syntax</a:t>
            </a:r>
          </a:p>
          <a:p>
            <a:pPr marL="36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latin typeface="Arial"/>
              </a:rPr>
              <a:t> Prototype Checking</a:t>
            </a:r>
          </a:p>
          <a:p>
            <a:pPr marL="36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latin typeface="Arial"/>
              </a:rPr>
              <a:t> This Keyword</a:t>
            </a:r>
          </a:p>
          <a:p>
            <a:pPr marL="36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IN" sz="2400" b="0" strike="noStrike" spc="-1" dirty="0">
                <a:latin typeface="Arial"/>
              </a:rPr>
              <a:t> Multiple Argument</a:t>
            </a:r>
          </a:p>
          <a:p>
            <a:r>
              <a:rPr lang="en-IN" sz="2400" b="0" strike="noStrike" spc="-1" dirty="0">
                <a:latin typeface="Arial"/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EEB0-EF9D-DE9C-D499-2507744173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1917-5D52-6800-467C-2E2769AAB9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F0A2-186F-3EDE-FD6D-FB8E7D94B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0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C433-2711-3646-9FE1-B1AD8A01B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32538"/>
            <a:ext cx="1312863" cy="247650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5AD7-66EF-BD8A-7EFB-EF4AF123ECC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32538"/>
            <a:ext cx="1497013" cy="247650"/>
          </a:xfrm>
        </p:spPr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DF2F-7BB7-6405-EFB7-AB01D51A21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7EC267-904B-7841-7E9D-C897A707C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BBCEF3-A094-72B1-A6BB-B6410832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1477" cy="8117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“Hello World” Program</a:t>
            </a:r>
            <a:br>
              <a:rPr lang="en-US" sz="2800" dirty="0">
                <a:latin typeface="Trebuchet MS" panose="020B0603020202020204" pitchFamily="34" charset="0"/>
              </a:rPr>
            </a:br>
            <a:endParaRPr lang="en-US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F52EA-2F47-BC2E-CEE2-E8BA2034EB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10,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DA964-F228-D488-EB0A-3820A3467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6AFBA-02A4-1FEA-3E88-709FA17C54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4958C-513C-2413-80ED-925E98429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739"/>
            <a:ext cx="11522979" cy="60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636</TotalTime>
  <Words>271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Franklin Gothic Demi</vt:lpstr>
      <vt:lpstr>Nunito</vt:lpstr>
      <vt:lpstr>StarSymbol</vt:lpstr>
      <vt:lpstr>Trebuchet MS</vt:lpstr>
      <vt:lpstr>Verdana</vt:lpstr>
      <vt:lpstr>Wingdings</vt:lpstr>
      <vt:lpstr>Theme1</vt:lpstr>
      <vt:lpstr>React JS &amp; Hooks</vt:lpstr>
      <vt:lpstr>Agenda</vt:lpstr>
      <vt:lpstr>Installation </vt:lpstr>
      <vt:lpstr>Introduction To JSX</vt:lpstr>
      <vt:lpstr>Why We Learn EcmaScript ?</vt:lpstr>
      <vt:lpstr>Arrow Function VS Regular Function </vt:lpstr>
      <vt:lpstr>PowerPoint Presentation</vt:lpstr>
      <vt:lpstr>“Hello World” Program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33</cp:revision>
  <dcterms:created xsi:type="dcterms:W3CDTF">2023-01-21T16:49:00Z</dcterms:created>
  <dcterms:modified xsi:type="dcterms:W3CDTF">2023-02-10T18:05:36Z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