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7" r:id="rId7"/>
    <p:sldId id="368" r:id="rId8"/>
    <p:sldId id="375" r:id="rId9"/>
    <p:sldId id="378" r:id="rId10"/>
    <p:sldId id="376" r:id="rId11"/>
    <p:sldId id="377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LYANI MAMAD" initials="AM" lastIdx="1" clrIdx="2">
    <p:extLst>
      <p:ext uri="{19B8F6BF-5375-455C-9EA6-DF929625EA0E}">
        <p15:presenceInfo xmlns:p15="http://schemas.microsoft.com/office/powerpoint/2012/main" userId="fc21c9f98a77a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NI MAMAD" userId="fc21c9f98a77a719" providerId="LiveId" clId="{04B8568F-F7D9-4FB0-816C-FA4C43D47A7A}"/>
    <pc:docChg chg="undo redo custSel addSld delSld modSld sldOrd modMainMaster">
      <pc:chgData name="ALYANI MAMAD" userId="fc21c9f98a77a719" providerId="LiveId" clId="{04B8568F-F7D9-4FB0-816C-FA4C43D47A7A}" dt="2023-01-22T18:48:58.410" v="3673" actId="20577"/>
      <pc:docMkLst>
        <pc:docMk/>
      </pc:docMkLst>
      <pc:sldChg chg="addSp delSp modSp add del mod modTransition setBg modClrScheme addCm delCm modCm chgLayout">
        <pc:chgData name="ALYANI MAMAD" userId="fc21c9f98a77a719" providerId="LiveId" clId="{04B8568F-F7D9-4FB0-816C-FA4C43D47A7A}" dt="2023-01-22T16:38:39.469" v="3194" actId="47"/>
        <pc:sldMkLst>
          <pc:docMk/>
          <pc:sldMk cId="2105465797" sldId="334"/>
        </pc:sldMkLst>
        <pc:spChg chg="del mod ord">
          <ac:chgData name="ALYANI MAMAD" userId="fc21c9f98a77a719" providerId="LiveId" clId="{04B8568F-F7D9-4FB0-816C-FA4C43D47A7A}" dt="2023-01-22T11:18:18.037" v="2955" actId="21"/>
          <ac:spMkLst>
            <pc:docMk/>
            <pc:sldMk cId="2105465797" sldId="334"/>
            <ac:spMk id="2" creationId="{A8704A28-E62C-2E4A-A2A4-AD85CB6126A2}"/>
          </ac:spMkLst>
        </pc:spChg>
        <pc:spChg chg="add del mod ord">
          <ac:chgData name="ALYANI MAMAD" userId="fc21c9f98a77a719" providerId="LiveId" clId="{04B8568F-F7D9-4FB0-816C-FA4C43D47A7A}" dt="2023-01-22T11:18:00.380" v="2944" actId="700"/>
          <ac:spMkLst>
            <pc:docMk/>
            <pc:sldMk cId="2105465797" sldId="334"/>
            <ac:spMk id="3" creationId="{97145149-CC3E-FDD6-5244-A317ED20FAF9}"/>
          </ac:spMkLst>
        </pc:spChg>
        <pc:spChg chg="add del mod">
          <ac:chgData name="ALYANI MAMAD" userId="fc21c9f98a77a719" providerId="LiveId" clId="{04B8568F-F7D9-4FB0-816C-FA4C43D47A7A}" dt="2023-01-21T18:01:44.941" v="516" actId="478"/>
          <ac:spMkLst>
            <pc:docMk/>
            <pc:sldMk cId="2105465797" sldId="334"/>
            <ac:spMk id="4" creationId="{19CAFB48-FC9F-7481-1113-86AD0AC3D9B4}"/>
          </ac:spMkLst>
        </pc:spChg>
        <pc:spChg chg="add del mod">
          <ac:chgData name="ALYANI MAMAD" userId="fc21c9f98a77a719" providerId="LiveId" clId="{04B8568F-F7D9-4FB0-816C-FA4C43D47A7A}" dt="2023-01-22T10:50:25.531" v="2646" actId="931"/>
          <ac:spMkLst>
            <pc:docMk/>
            <pc:sldMk cId="2105465797" sldId="334"/>
            <ac:spMk id="4" creationId="{C61DCF5D-A78A-2CF7-4DE3-1A30A37B0C92}"/>
          </ac:spMkLst>
        </pc:spChg>
        <pc:spChg chg="add del mod">
          <ac:chgData name="ALYANI MAMAD" userId="fc21c9f98a77a719" providerId="LiveId" clId="{04B8568F-F7D9-4FB0-816C-FA4C43D47A7A}" dt="2023-01-21T18:30:27.531" v="773" actId="931"/>
          <ac:spMkLst>
            <pc:docMk/>
            <pc:sldMk cId="2105465797" sldId="334"/>
            <ac:spMk id="7" creationId="{84D003B8-20D1-BB20-EF4E-5E04DC2F4CB3}"/>
          </ac:spMkLst>
        </pc:spChg>
        <pc:spChg chg="add del mod">
          <ac:chgData name="ALYANI MAMAD" userId="fc21c9f98a77a719" providerId="LiveId" clId="{04B8568F-F7D9-4FB0-816C-FA4C43D47A7A}" dt="2023-01-21T18:31:43.295" v="779" actId="931"/>
          <ac:spMkLst>
            <pc:docMk/>
            <pc:sldMk cId="2105465797" sldId="334"/>
            <ac:spMk id="11" creationId="{BC9C1D9A-408C-580A-AA38-97557C5863FE}"/>
          </ac:spMkLst>
        </pc:spChg>
        <pc:picChg chg="add del mod ord modCrop">
          <ac:chgData name="ALYANI MAMAD" userId="fc21c9f98a77a719" providerId="LiveId" clId="{04B8568F-F7D9-4FB0-816C-FA4C43D47A7A}" dt="2023-01-22T11:19:49.777" v="2970" actId="207"/>
          <ac:picMkLst>
            <pc:docMk/>
            <pc:sldMk cId="2105465797" sldId="334"/>
            <ac:picMk id="7" creationId="{AC0CC0DA-9212-537A-3291-78645CF67516}"/>
          </ac:picMkLst>
        </pc:picChg>
        <pc:picChg chg="add del mod">
          <ac:chgData name="ALYANI MAMAD" userId="fc21c9f98a77a719" providerId="LiveId" clId="{04B8568F-F7D9-4FB0-816C-FA4C43D47A7A}" dt="2023-01-22T10:46:00.205" v="2412"/>
          <ac:picMkLst>
            <pc:docMk/>
            <pc:sldMk cId="2105465797" sldId="334"/>
            <ac:picMk id="8" creationId="{3F697A82-937D-3E0D-A5CF-C25B2E4AA374}"/>
          </ac:picMkLst>
        </pc:picChg>
        <pc:picChg chg="add del mod">
          <ac:chgData name="ALYANI MAMAD" userId="fc21c9f98a77a719" providerId="LiveId" clId="{04B8568F-F7D9-4FB0-816C-FA4C43D47A7A}" dt="2023-01-21T18:31:32.299" v="778" actId="478"/>
          <ac:picMkLst>
            <pc:docMk/>
            <pc:sldMk cId="2105465797" sldId="334"/>
            <ac:picMk id="9" creationId="{AA643B7E-0ED3-882D-76AF-3A34F6140EE5}"/>
          </ac:picMkLst>
        </pc:picChg>
        <pc:picChg chg="add del mod modCrop">
          <ac:chgData name="ALYANI MAMAD" userId="fc21c9f98a77a719" providerId="LiveId" clId="{04B8568F-F7D9-4FB0-816C-FA4C43D47A7A}" dt="2023-01-22T10:44:57.332" v="2403" actId="21"/>
          <ac:picMkLst>
            <pc:docMk/>
            <pc:sldMk cId="2105465797" sldId="334"/>
            <ac:picMk id="13" creationId="{C4223093-F571-0CC7-34BB-AEF91B9BCA0A}"/>
          </ac:picMkLst>
        </pc:picChg>
        <pc:picChg chg="add del">
          <ac:chgData name="ALYANI MAMAD" userId="fc21c9f98a77a719" providerId="LiveId" clId="{04B8568F-F7D9-4FB0-816C-FA4C43D47A7A}" dt="2023-01-21T18:28:40.050" v="730" actId="478"/>
          <ac:picMkLst>
            <pc:docMk/>
            <pc:sldMk cId="2105465797" sldId="334"/>
            <ac:picMk id="20" creationId="{12F007AF-B3B3-4BBC-9990-D46E31738B7C}"/>
          </ac:picMkLst>
        </pc:picChg>
        <pc:cxnChg chg="del">
          <ac:chgData name="ALYANI MAMAD" userId="fc21c9f98a77a719" providerId="LiveId" clId="{04B8568F-F7D9-4FB0-816C-FA4C43D47A7A}" dt="2023-01-22T11:18:07.989" v="2945" actId="21"/>
          <ac:cxnSpMkLst>
            <pc:docMk/>
            <pc:sldMk cId="2105465797" sldId="334"/>
            <ac:cxnSpMk id="6" creationId="{4D6EE753-BEBB-4348-896E-73627FDDCF64}"/>
          </ac:cxnSpMkLst>
        </pc:cxnChg>
      </pc:sldChg>
      <pc:sldChg chg="addSp delSp modSp mod modTransition modAnim">
        <pc:chgData name="ALYANI MAMAD" userId="fc21c9f98a77a719" providerId="LiveId" clId="{04B8568F-F7D9-4FB0-816C-FA4C43D47A7A}" dt="2023-01-22T11:00:15.143" v="2857"/>
        <pc:sldMkLst>
          <pc:docMk/>
          <pc:sldMk cId="2336677316" sldId="343"/>
        </pc:sldMkLst>
        <pc:spChg chg="add del mod">
          <ac:chgData name="ALYANI MAMAD" userId="fc21c9f98a77a719" providerId="LiveId" clId="{04B8568F-F7D9-4FB0-816C-FA4C43D47A7A}" dt="2023-01-22T07:51:28.250" v="1939" actId="931"/>
          <ac:spMkLst>
            <pc:docMk/>
            <pc:sldMk cId="2336677316" sldId="343"/>
            <ac:spMk id="4" creationId="{DE1A0137-4D3B-BA2D-FA8E-828937BEE58C}"/>
          </ac:spMkLst>
        </pc:spChg>
        <pc:spChg chg="del mod">
          <ac:chgData name="ALYANI MAMAD" userId="fc21c9f98a77a719" providerId="LiveId" clId="{04B8568F-F7D9-4FB0-816C-FA4C43D47A7A}" dt="2023-01-21T19:56:28.808" v="1926" actId="21"/>
          <ac:spMkLst>
            <pc:docMk/>
            <pc:sldMk cId="2336677316" sldId="343"/>
            <ac:spMk id="9" creationId="{76767661-63CB-A645-82F2-3B860E338B67}"/>
          </ac:spMkLst>
        </pc:spChg>
        <pc:spChg chg="add del mod">
          <ac:chgData name="ALYANI MAMAD" userId="fc21c9f98a77a719" providerId="LiveId" clId="{04B8568F-F7D9-4FB0-816C-FA4C43D47A7A}" dt="2023-01-22T08:14:04.289" v="2213" actId="931"/>
          <ac:spMkLst>
            <pc:docMk/>
            <pc:sldMk cId="2336677316" sldId="343"/>
            <ac:spMk id="10" creationId="{6C719DC7-1576-1063-9BAE-5CDE78972E1D}"/>
          </ac:spMkLst>
        </pc:spChg>
        <pc:spChg chg="del mod">
          <ac:chgData name="ALYANI MAMAD" userId="fc21c9f98a77a719" providerId="LiveId" clId="{04B8568F-F7D9-4FB0-816C-FA4C43D47A7A}" dt="2023-01-22T07:41:10.001" v="1927" actId="21"/>
          <ac:spMkLst>
            <pc:docMk/>
            <pc:sldMk cId="2336677316" sldId="343"/>
            <ac:spMk id="11" creationId="{F0F25866-5DB1-334A-8037-692579FBDE39}"/>
          </ac:spMkLst>
        </pc:spChg>
        <pc:spChg chg="add del mod">
          <ac:chgData name="ALYANI MAMAD" userId="fc21c9f98a77a719" providerId="LiveId" clId="{04B8568F-F7D9-4FB0-816C-FA4C43D47A7A}" dt="2023-01-22T08:14:15.143" v="2215" actId="931"/>
          <ac:spMkLst>
            <pc:docMk/>
            <pc:sldMk cId="2336677316" sldId="343"/>
            <ac:spMk id="16" creationId="{60BCBE68-9942-DB8A-0272-D5D44FFC6613}"/>
          </ac:spMkLst>
        </pc:spChg>
        <pc:spChg chg="add del mod">
          <ac:chgData name="ALYANI MAMAD" userId="fc21c9f98a77a719" providerId="LiveId" clId="{04B8568F-F7D9-4FB0-816C-FA4C43D47A7A}" dt="2023-01-22T08:14:46.776" v="2220" actId="931"/>
          <ac:spMkLst>
            <pc:docMk/>
            <pc:sldMk cId="2336677316" sldId="343"/>
            <ac:spMk id="20" creationId="{114655FE-71C2-2CD1-684E-A0D650A7101B}"/>
          </ac:spMkLst>
        </pc:spChg>
        <pc:spChg chg="add del mod">
          <ac:chgData name="ALYANI MAMAD" userId="fc21c9f98a77a719" providerId="LiveId" clId="{04B8568F-F7D9-4FB0-816C-FA4C43D47A7A}" dt="2023-01-22T08:19:50.586" v="2223" actId="931"/>
          <ac:spMkLst>
            <pc:docMk/>
            <pc:sldMk cId="2336677316" sldId="343"/>
            <ac:spMk id="24" creationId="{0E5907FB-BA16-283B-D4FA-21A81850C7E7}"/>
          </ac:spMkLst>
        </pc:spChg>
        <pc:picChg chg="add del mod modCrop">
          <ac:chgData name="ALYANI MAMAD" userId="fc21c9f98a77a719" providerId="LiveId" clId="{04B8568F-F7D9-4FB0-816C-FA4C43D47A7A}" dt="2023-01-22T08:13:49.644" v="2212" actId="21"/>
          <ac:picMkLst>
            <pc:docMk/>
            <pc:sldMk cId="2336677316" sldId="343"/>
            <ac:picMk id="6" creationId="{D0279583-ABC0-3DEB-4FF8-9C9403A7DC9D}"/>
          </ac:picMkLst>
        </pc:picChg>
        <pc:picChg chg="add del mod">
          <ac:chgData name="ALYANI MAMAD" userId="fc21c9f98a77a719" providerId="LiveId" clId="{04B8568F-F7D9-4FB0-816C-FA4C43D47A7A}" dt="2023-01-22T07:51:51.329" v="1942"/>
          <ac:picMkLst>
            <pc:docMk/>
            <pc:sldMk cId="2336677316" sldId="343"/>
            <ac:picMk id="7" creationId="{CF40A81C-4FF2-331E-43FB-DFC9B2362691}"/>
          </ac:picMkLst>
        </pc:picChg>
        <pc:picChg chg="add del">
          <ac:chgData name="ALYANI MAMAD" userId="fc21c9f98a77a719" providerId="LiveId" clId="{04B8568F-F7D9-4FB0-816C-FA4C43D47A7A}" dt="2023-01-22T07:54:25.372" v="2079"/>
          <ac:picMkLst>
            <pc:docMk/>
            <pc:sldMk cId="2336677316" sldId="343"/>
            <ac:picMk id="8" creationId="{BE5AE939-CEEC-D529-7899-844CCDAF2AC0}"/>
          </ac:picMkLst>
        </pc:picChg>
        <pc:picChg chg="del">
          <ac:chgData name="ALYANI MAMAD" userId="fc21c9f98a77a719" providerId="LiveId" clId="{04B8568F-F7D9-4FB0-816C-FA4C43D47A7A}" dt="2023-01-22T07:50:03.097" v="1938" actId="21"/>
          <ac:picMkLst>
            <pc:docMk/>
            <pc:sldMk cId="2336677316" sldId="343"/>
            <ac:picMk id="13" creationId="{EC944911-7CDD-41CC-A7F0-5B0CF85D545C}"/>
          </ac:picMkLst>
        </pc:picChg>
        <pc:picChg chg="add del mod">
          <ac:chgData name="ALYANI MAMAD" userId="fc21c9f98a77a719" providerId="LiveId" clId="{04B8568F-F7D9-4FB0-816C-FA4C43D47A7A}" dt="2023-01-22T08:14:07.327" v="2214" actId="21"/>
          <ac:picMkLst>
            <pc:docMk/>
            <pc:sldMk cId="2336677316" sldId="343"/>
            <ac:picMk id="14" creationId="{4EA6978F-2481-9F42-EF1D-FBA62B3420A4}"/>
          </ac:picMkLst>
        </pc:picChg>
        <pc:picChg chg="add del mod modCrop">
          <ac:chgData name="ALYANI MAMAD" userId="fc21c9f98a77a719" providerId="LiveId" clId="{04B8568F-F7D9-4FB0-816C-FA4C43D47A7A}" dt="2023-01-22T08:14:40.168" v="2219" actId="21"/>
          <ac:picMkLst>
            <pc:docMk/>
            <pc:sldMk cId="2336677316" sldId="343"/>
            <ac:picMk id="18" creationId="{6656F7D6-5994-DE93-D1A6-58D06C021BEC}"/>
          </ac:picMkLst>
        </pc:picChg>
        <pc:picChg chg="add del mod">
          <ac:chgData name="ALYANI MAMAD" userId="fc21c9f98a77a719" providerId="LiveId" clId="{04B8568F-F7D9-4FB0-816C-FA4C43D47A7A}" dt="2023-01-22T08:14:50.572" v="2221" actId="21"/>
          <ac:picMkLst>
            <pc:docMk/>
            <pc:sldMk cId="2336677316" sldId="343"/>
            <ac:picMk id="22" creationId="{CCF19CD1-8921-1608-E53D-D2BD83E86C24}"/>
          </ac:picMkLst>
        </pc:picChg>
        <pc:picChg chg="add mod modCrop">
          <ac:chgData name="ALYANI MAMAD" userId="fc21c9f98a77a719" providerId="LiveId" clId="{04B8568F-F7D9-4FB0-816C-FA4C43D47A7A}" dt="2023-01-22T08:20:23.958" v="2309" actId="18131"/>
          <ac:picMkLst>
            <pc:docMk/>
            <pc:sldMk cId="2336677316" sldId="343"/>
            <ac:picMk id="26" creationId="{78FB2EEA-E171-0E8E-0150-DBBA98CEA574}"/>
          </ac:picMkLst>
        </pc:picChg>
      </pc:sldChg>
      <pc:sldChg chg="addSp delSp modSp mod modTransition">
        <pc:chgData name="ALYANI MAMAD" userId="fc21c9f98a77a719" providerId="LiveId" clId="{04B8568F-F7D9-4FB0-816C-FA4C43D47A7A}" dt="2023-01-22T17:56:52.387" v="3383" actId="1076"/>
        <pc:sldMkLst>
          <pc:docMk/>
          <pc:sldMk cId="2960950710" sldId="350"/>
        </pc:sldMkLst>
        <pc:spChg chg="mod">
          <ac:chgData name="ALYANI MAMAD" userId="fc21c9f98a77a719" providerId="LiveId" clId="{04B8568F-F7D9-4FB0-816C-FA4C43D47A7A}" dt="2023-01-21T17:24:53.198" v="92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LYANI MAMAD" userId="fc21c9f98a77a719" providerId="LiveId" clId="{04B8568F-F7D9-4FB0-816C-FA4C43D47A7A}" dt="2023-01-21T19:01:26.803" v="1347" actId="20577"/>
          <ac:spMkLst>
            <pc:docMk/>
            <pc:sldMk cId="2960950710" sldId="350"/>
            <ac:spMk id="3" creationId="{F18E61D8-31A3-2D45-8E25-CBE846E26E1C}"/>
          </ac:spMkLst>
        </pc:spChg>
        <pc:picChg chg="add del mod">
          <ac:chgData name="ALYANI MAMAD" userId="fc21c9f98a77a719" providerId="LiveId" clId="{04B8568F-F7D9-4FB0-816C-FA4C43D47A7A}" dt="2023-01-22T17:52:28.695" v="3365" actId="21"/>
          <ac:picMkLst>
            <pc:docMk/>
            <pc:sldMk cId="2960950710" sldId="350"/>
            <ac:picMk id="5" creationId="{C51567DE-FB97-E84B-F872-159C0561CCCE}"/>
          </ac:picMkLst>
        </pc:picChg>
        <pc:picChg chg="add del mod">
          <ac:chgData name="ALYANI MAMAD" userId="fc21c9f98a77a719" providerId="LiveId" clId="{04B8568F-F7D9-4FB0-816C-FA4C43D47A7A}" dt="2023-01-22T17:52:54.483" v="3368" actId="21"/>
          <ac:picMkLst>
            <pc:docMk/>
            <pc:sldMk cId="2960950710" sldId="350"/>
            <ac:picMk id="7" creationId="{18940B7D-E325-3804-6294-76E5E31940B3}"/>
          </ac:picMkLst>
        </pc:picChg>
        <pc:picChg chg="add del mod">
          <ac:chgData name="ALYANI MAMAD" userId="fc21c9f98a77a719" providerId="LiveId" clId="{04B8568F-F7D9-4FB0-816C-FA4C43D47A7A}" dt="2023-01-22T17:54:17.641" v="3373" actId="21"/>
          <ac:picMkLst>
            <pc:docMk/>
            <pc:sldMk cId="2960950710" sldId="350"/>
            <ac:picMk id="9" creationId="{A6676DA1-8E99-BD4F-A5A2-6C565D7551B6}"/>
          </ac:picMkLst>
        </pc:picChg>
        <pc:picChg chg="add mod">
          <ac:chgData name="ALYANI MAMAD" userId="fc21c9f98a77a719" providerId="LiveId" clId="{04B8568F-F7D9-4FB0-816C-FA4C43D47A7A}" dt="2023-01-22T17:56:52.387" v="3383" actId="1076"/>
          <ac:picMkLst>
            <pc:docMk/>
            <pc:sldMk cId="2960950710" sldId="350"/>
            <ac:picMk id="11" creationId="{0DE01803-68AD-30BB-2FB5-30E6C9BACB93}"/>
          </ac:picMkLst>
        </pc:picChg>
      </pc:sldChg>
      <pc:sldChg chg="addSp delSp modSp mod modTransition setBg modClrScheme chgLayout">
        <pc:chgData name="ALYANI MAMAD" userId="fc21c9f98a77a719" providerId="LiveId" clId="{04B8568F-F7D9-4FB0-816C-FA4C43D47A7A}" dt="2023-01-22T18:48:58.410" v="3673" actId="20577"/>
        <pc:sldMkLst>
          <pc:docMk/>
          <pc:sldMk cId="289860937" sldId="352"/>
        </pc:sldMkLst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2" creationId="{2DD54756-A790-C845-A85F-35391529E591}"/>
          </ac:spMkLst>
        </pc:spChg>
        <pc:spChg chg="mod ord">
          <ac:chgData name="ALYANI MAMAD" userId="fc21c9f98a77a719" providerId="LiveId" clId="{04B8568F-F7D9-4FB0-816C-FA4C43D47A7A}" dt="2023-01-22T18:18:41.498" v="3473" actId="12"/>
          <ac:spMkLst>
            <pc:docMk/>
            <pc:sldMk cId="289860937" sldId="352"/>
            <ac:spMk id="3" creationId="{91AA5D8C-0134-F046-A548-3465F817747C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4" creationId="{C7EC6698-132B-1143-A2A9-00A97D9572D8}"/>
          </ac:spMkLst>
        </pc:spChg>
        <pc:spChg chg="mod ord">
          <ac:chgData name="ALYANI MAMAD" userId="fc21c9f98a77a719" providerId="LiveId" clId="{04B8568F-F7D9-4FB0-816C-FA4C43D47A7A}" dt="2023-01-22T18:48:58.410" v="3673" actId="20577"/>
          <ac:spMkLst>
            <pc:docMk/>
            <pc:sldMk cId="289860937" sldId="352"/>
            <ac:spMk id="5" creationId="{6979C7D4-91CF-6443-91D5-65DC860B407D}"/>
          </ac:spMkLst>
        </pc:spChg>
        <pc:spChg chg="mod ord">
          <ac:chgData name="ALYANI MAMAD" userId="fc21c9f98a77a719" providerId="LiveId" clId="{04B8568F-F7D9-4FB0-816C-FA4C43D47A7A}" dt="2023-01-22T18:27:32.559" v="3554" actId="14100"/>
          <ac:spMkLst>
            <pc:docMk/>
            <pc:sldMk cId="289860937" sldId="352"/>
            <ac:spMk id="6" creationId="{C0015C52-08ED-464E-B7E8-24892D9C1319}"/>
          </ac:spMkLst>
        </pc:spChg>
        <pc:spChg chg="add del mod">
          <ac:chgData name="ALYANI MAMAD" userId="fc21c9f98a77a719" providerId="LiveId" clId="{04B8568F-F7D9-4FB0-816C-FA4C43D47A7A}" dt="2023-01-22T16:27:25.670" v="3016" actId="21"/>
          <ac:spMkLst>
            <pc:docMk/>
            <pc:sldMk cId="289860937" sldId="352"/>
            <ac:spMk id="7" creationId="{3E1C152D-1AA6-9242-B5C9-B06EEE4F9661}"/>
          </ac:spMkLst>
        </pc:spChg>
        <pc:spChg chg="mod ord">
          <ac:chgData name="ALYANI MAMAD" userId="fc21c9f98a77a719" providerId="LiveId" clId="{04B8568F-F7D9-4FB0-816C-FA4C43D47A7A}" dt="2023-01-22T18:48:35.949" v="3664"/>
          <ac:spMkLst>
            <pc:docMk/>
            <pc:sldMk cId="289860937" sldId="352"/>
            <ac:spMk id="8" creationId="{B32B0C1D-C221-7C47-B7D6-77E7BDB41749}"/>
          </ac:spMkLst>
        </pc:spChg>
        <pc:spChg chg="add del mod">
          <ac:chgData name="ALYANI MAMAD" userId="fc21c9f98a77a719" providerId="LiveId" clId="{04B8568F-F7D9-4FB0-816C-FA4C43D47A7A}" dt="2023-01-22T16:27:28.602" v="3017" actId="21"/>
          <ac:spMkLst>
            <pc:docMk/>
            <pc:sldMk cId="289860937" sldId="352"/>
            <ac:spMk id="9" creationId="{38FB4732-AB07-C54D-AF44-F8ADB6D2B8B6}"/>
          </ac:spMkLst>
        </pc:spChg>
        <pc:spChg chg="mod ord">
          <ac:chgData name="ALYANI MAMAD" userId="fc21c9f98a77a719" providerId="LiveId" clId="{04B8568F-F7D9-4FB0-816C-FA4C43D47A7A}" dt="2023-01-22T18:48:46.581" v="3669" actId="14100"/>
          <ac:spMkLst>
            <pc:docMk/>
            <pc:sldMk cId="289860937" sldId="352"/>
            <ac:spMk id="10" creationId="{69BD3932-D1D0-1045-BD96-8B26F11B8515}"/>
          </ac:spMkLst>
        </pc:spChg>
        <pc:spChg chg="add del mod">
          <ac:chgData name="ALYANI MAMAD" userId="fc21c9f98a77a719" providerId="LiveId" clId="{04B8568F-F7D9-4FB0-816C-FA4C43D47A7A}" dt="2023-01-22T16:27:31.298" v="3018" actId="21"/>
          <ac:spMkLst>
            <pc:docMk/>
            <pc:sldMk cId="289860937" sldId="352"/>
            <ac:spMk id="11" creationId="{7F247A08-A350-EF44-9F10-FC72B5466602}"/>
          </ac:spMkLst>
        </pc:spChg>
        <pc:spChg chg="mod ord">
          <ac:chgData name="ALYANI MAMAD" userId="fc21c9f98a77a719" providerId="LiveId" clId="{04B8568F-F7D9-4FB0-816C-FA4C43D47A7A}" dt="2023-01-22T11:04:05.737" v="2864" actId="20577"/>
          <ac:spMkLst>
            <pc:docMk/>
            <pc:sldMk cId="289860937" sldId="352"/>
            <ac:spMk id="12" creationId="{B115086E-2AC3-4F4D-8F85-104CFA64FECF}"/>
          </ac:spMkLst>
        </pc:spChg>
        <pc:spChg chg="add del mod ord">
          <ac:chgData name="ALYANI MAMAD" userId="fc21c9f98a77a719" providerId="LiveId" clId="{04B8568F-F7D9-4FB0-816C-FA4C43D47A7A}" dt="2023-01-22T07:42:23.460" v="1935" actId="21"/>
          <ac:spMkLst>
            <pc:docMk/>
            <pc:sldMk cId="289860937" sldId="352"/>
            <ac:spMk id="13" creationId="{2D9626DF-C81E-004B-9A70-7EF103792475}"/>
          </ac:spMkLst>
        </pc:spChg>
        <pc:spChg chg="add del mod ord">
          <ac:chgData name="ALYANI MAMAD" userId="fc21c9f98a77a719" providerId="LiveId" clId="{04B8568F-F7D9-4FB0-816C-FA4C43D47A7A}" dt="2023-01-22T07:42:19.852" v="1934" actId="21"/>
          <ac:spMkLst>
            <pc:docMk/>
            <pc:sldMk cId="289860937" sldId="352"/>
            <ac:spMk id="14" creationId="{C0BAE34D-BF83-084B-A10C-EB85694B9ACF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5" creationId="{329469AE-B59A-AA41-9085-106D011808F5}"/>
          </ac:spMkLst>
        </pc:spChg>
        <pc:spChg chg="add del mod">
          <ac:chgData name="ALYANI MAMAD" userId="fc21c9f98a77a719" providerId="LiveId" clId="{04B8568F-F7D9-4FB0-816C-FA4C43D47A7A}" dt="2023-01-21T18:17:58.022" v="554"/>
          <ac:spMkLst>
            <pc:docMk/>
            <pc:sldMk cId="289860937" sldId="352"/>
            <ac:spMk id="17" creationId="{D4E4C286-2FFA-2346-20CC-9E60EAA34BEF}"/>
          </ac:spMkLst>
        </pc:spChg>
        <pc:spChg chg="add del 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8" creationId="{9C094ED4-8190-E185-CCC7-E1F53C33B2F4}"/>
          </ac:spMkLst>
        </pc:spChg>
      </pc:sldChg>
      <pc:sldChg chg="addSp delSp modSp mod modTransition modClrScheme chgLayout">
        <pc:chgData name="ALYANI MAMAD" userId="fc21c9f98a77a719" providerId="LiveId" clId="{04B8568F-F7D9-4FB0-816C-FA4C43D47A7A}" dt="2023-01-22T18:34:09.708" v="3565" actId="1076"/>
        <pc:sldMkLst>
          <pc:docMk/>
          <pc:sldMk cId="2521537536" sldId="353"/>
        </pc:sldMkLst>
        <pc:spChg chg="add del mod ord">
          <ac:chgData name="ALYANI MAMAD" userId="fc21c9f98a77a719" providerId="LiveId" clId="{04B8568F-F7D9-4FB0-816C-FA4C43D47A7A}" dt="2023-01-21T18:30:16.026" v="771" actId="700"/>
          <ac:spMkLst>
            <pc:docMk/>
            <pc:sldMk cId="2521537536" sldId="353"/>
            <ac:spMk id="2" creationId="{E8314E02-D6AB-4625-6B77-24A933D65294}"/>
          </ac:spMkLst>
        </pc:spChg>
        <pc:spChg chg="mod ord">
          <ac:chgData name="ALYANI MAMAD" userId="fc21c9f98a77a719" providerId="LiveId" clId="{04B8568F-F7D9-4FB0-816C-FA4C43D47A7A}" dt="2023-01-22T18:27:04.985" v="3509" actId="20577"/>
          <ac:spMkLst>
            <pc:docMk/>
            <pc:sldMk cId="2521537536" sldId="353"/>
            <ac:spMk id="3" creationId="{6339315B-8AAE-A946-ABBF-894F2E4B1338}"/>
          </ac:spMkLst>
        </pc:spChg>
        <pc:spChg chg="del mod ord">
          <ac:chgData name="ALYANI MAMAD" userId="fc21c9f98a77a719" providerId="LiveId" clId="{04B8568F-F7D9-4FB0-816C-FA4C43D47A7A}" dt="2023-01-22T07:42:41.320" v="1937" actId="21"/>
          <ac:spMkLst>
            <pc:docMk/>
            <pc:sldMk cId="2521537536" sldId="353"/>
            <ac:spMk id="4" creationId="{B9865729-8F7C-E34E-AA31-9352CF6D9EB9}"/>
          </ac:spMkLst>
        </pc:spChg>
        <pc:spChg chg="del mod ord">
          <ac:chgData name="ALYANI MAMAD" userId="fc21c9f98a77a719" providerId="LiveId" clId="{04B8568F-F7D9-4FB0-816C-FA4C43D47A7A}" dt="2023-01-22T07:42:36.521" v="1936" actId="21"/>
          <ac:spMkLst>
            <pc:docMk/>
            <pc:sldMk cId="2521537536" sldId="353"/>
            <ac:spMk id="5" creationId="{234E9584-EA07-9B45-9700-4AD3524B82A0}"/>
          </ac:spMkLst>
        </pc:spChg>
        <pc:spChg chg="mod ord">
          <ac:chgData name="ALYANI MAMAD" userId="fc21c9f98a77a719" providerId="LiveId" clId="{04B8568F-F7D9-4FB0-816C-FA4C43D47A7A}" dt="2023-01-21T18:34:32.373" v="849" actId="700"/>
          <ac:spMkLst>
            <pc:docMk/>
            <pc:sldMk cId="2521537536" sldId="353"/>
            <ac:spMk id="6" creationId="{54AEFD4E-3C68-714D-803E-EF85A323B95F}"/>
          </ac:spMkLst>
        </pc:spChg>
        <pc:spChg chg="add del mod">
          <ac:chgData name="ALYANI MAMAD" userId="fc21c9f98a77a719" providerId="LiveId" clId="{04B8568F-F7D9-4FB0-816C-FA4C43D47A7A}" dt="2023-01-21T18:30:15.105" v="770" actId="478"/>
          <ac:spMkLst>
            <pc:docMk/>
            <pc:sldMk cId="2521537536" sldId="353"/>
            <ac:spMk id="8" creationId="{FEB08D56-D0B3-9458-1E55-2950B2B411CE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9" creationId="{CDD83014-C1FF-53BF-CBB2-B1F6CDA74F7A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10" creationId="{57200168-C217-8157-8C78-DA48DE5ECB0F}"/>
          </ac:spMkLst>
        </pc:spChg>
        <pc:spChg chg="add del mod ord">
          <ac:chgData name="ALYANI MAMAD" userId="fc21c9f98a77a719" providerId="LiveId" clId="{04B8568F-F7D9-4FB0-816C-FA4C43D47A7A}" dt="2023-01-22T18:33:43.576" v="3560" actId="21"/>
          <ac:spMkLst>
            <pc:docMk/>
            <pc:sldMk cId="2521537536" sldId="353"/>
            <ac:spMk id="11" creationId="{1F0D138E-6C04-3A81-F346-71C098010D00}"/>
          </ac:spMkLst>
        </pc:spChg>
        <pc:spChg chg="add del mod">
          <ac:chgData name="ALYANI MAMAD" userId="fc21c9f98a77a719" providerId="LiveId" clId="{04B8568F-F7D9-4FB0-816C-FA4C43D47A7A}" dt="2023-01-21T18:34:38.546" v="852" actId="21"/>
          <ac:spMkLst>
            <pc:docMk/>
            <pc:sldMk cId="2521537536" sldId="353"/>
            <ac:spMk id="13" creationId="{331D3AFB-EABD-8567-21F1-94E304D10F5A}"/>
          </ac:spMkLst>
        </pc:spChg>
        <pc:graphicFrameChg chg="add del mod ord">
          <ac:chgData name="ALYANI MAMAD" userId="fc21c9f98a77a719" providerId="LiveId" clId="{04B8568F-F7D9-4FB0-816C-FA4C43D47A7A}" dt="2023-01-21T18:34:35.989" v="851" actId="478"/>
          <ac:graphicFrameMkLst>
            <pc:docMk/>
            <pc:sldMk cId="2521537536" sldId="353"/>
            <ac:graphicFrameMk id="24" creationId="{1036F083-5B62-486F-9167-3421FCA69413}"/>
          </ac:graphicFrameMkLst>
        </pc:graphicFrameChg>
        <pc:picChg chg="add mod">
          <ac:chgData name="ALYANI MAMAD" userId="fc21c9f98a77a719" providerId="LiveId" clId="{04B8568F-F7D9-4FB0-816C-FA4C43D47A7A}" dt="2023-01-22T18:34:09.708" v="3565" actId="1076"/>
          <ac:picMkLst>
            <pc:docMk/>
            <pc:sldMk cId="2521537536" sldId="353"/>
            <ac:picMk id="4" creationId="{5ADA3597-61F8-0313-F309-94822B581630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8:01.117" v="3657"/>
        <pc:sldMkLst>
          <pc:docMk/>
          <pc:sldMk cId="1556310685" sldId="354"/>
        </pc:sldMkLst>
        <pc:spChg chg="mod ord">
          <ac:chgData name="ALYANI MAMAD" userId="fc21c9f98a77a719" providerId="LiveId" clId="{04B8568F-F7D9-4FB0-816C-FA4C43D47A7A}" dt="2023-01-22T16:30:58.344" v="3022" actId="20577"/>
          <ac:spMkLst>
            <pc:docMk/>
            <pc:sldMk cId="1556310685" sldId="354"/>
            <ac:spMk id="2" creationId="{665CFF5F-6DFB-0D49-B8B1-661F7E7888AF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3" creationId="{19120309-0EC8-C3BF-1548-4487117AAEC7}"/>
          </ac:spMkLst>
        </pc:spChg>
        <pc:spChg chg="add del mod ord">
          <ac:chgData name="ALYANI MAMAD" userId="fc21c9f98a77a719" providerId="LiveId" clId="{04B8568F-F7D9-4FB0-816C-FA4C43D47A7A}" dt="2023-01-22T08:00:55.828" v="2183" actId="21"/>
          <ac:spMkLst>
            <pc:docMk/>
            <pc:sldMk cId="1556310685" sldId="354"/>
            <ac:spMk id="3" creationId="{82EB615C-0DA8-D588-E2FC-F3B573736FDE}"/>
          </ac:spMkLst>
        </pc:spChg>
        <pc:spChg chg="del mod ord">
          <ac:chgData name="ALYANI MAMAD" userId="fc21c9f98a77a719" providerId="LiveId" clId="{04B8568F-F7D9-4FB0-816C-FA4C43D47A7A}" dt="2023-01-21T19:39:26.887" v="1741" actId="21"/>
          <ac:spMkLst>
            <pc:docMk/>
            <pc:sldMk cId="1556310685" sldId="354"/>
            <ac:spMk id="4" creationId="{C151D416-C020-1946-91EA-2A8F166E018F}"/>
          </ac:spMkLst>
        </pc:spChg>
        <pc:spChg chg="add del mod ord">
          <ac:chgData name="ALYANI MAMAD" userId="fc21c9f98a77a719" providerId="LiveId" clId="{04B8568F-F7D9-4FB0-816C-FA4C43D47A7A}" dt="2023-01-22T08:00:26.213" v="2177" actId="21"/>
          <ac:spMkLst>
            <pc:docMk/>
            <pc:sldMk cId="1556310685" sldId="354"/>
            <ac:spMk id="4" creationId="{CF41A077-F884-D024-9CFF-E3824303E87E}"/>
          </ac:spMkLst>
        </pc:spChg>
        <pc:spChg chg="del mod ord">
          <ac:chgData name="ALYANI MAMAD" userId="fc21c9f98a77a719" providerId="LiveId" clId="{04B8568F-F7D9-4FB0-816C-FA4C43D47A7A}" dt="2023-01-21T19:39:29.544" v="1742" actId="21"/>
          <ac:spMkLst>
            <pc:docMk/>
            <pc:sldMk cId="1556310685" sldId="354"/>
            <ac:spMk id="5" creationId="{BC7F593D-2B92-5A40-84BC-3F3D67FA0C0A}"/>
          </ac:spMkLst>
        </pc:spChg>
        <pc:spChg chg="mod ord">
          <ac:chgData name="ALYANI MAMAD" userId="fc21c9f98a77a719" providerId="LiveId" clId="{04B8568F-F7D9-4FB0-816C-FA4C43D47A7A}" dt="2023-01-22T08:00:16.517" v="2176" actId="700"/>
          <ac:spMkLst>
            <pc:docMk/>
            <pc:sldMk cId="1556310685" sldId="354"/>
            <ac:spMk id="6" creationId="{7CD59D5C-769B-454A-A6E2-A988BC5DEF34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8" creationId="{54B98183-7042-6AC9-B8AC-377B1CC01E17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9" creationId="{CAB6F5F7-8C6D-75FA-2B53-3015EFB1A636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0" creationId="{9BAE597F-A24F-D1EF-B356-CDDB9DB1F3F8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1" creationId="{CE133FDC-508A-6F81-0A36-BC6B04FA3911}"/>
          </ac:spMkLst>
        </pc:spChg>
        <pc:spChg chg="add del mod">
          <ac:chgData name="ALYANI MAMAD" userId="fc21c9f98a77a719" providerId="LiveId" clId="{04B8568F-F7D9-4FB0-816C-FA4C43D47A7A}" dt="2023-01-21T18:57:43.002" v="1303" actId="21"/>
          <ac:spMkLst>
            <pc:docMk/>
            <pc:sldMk cId="1556310685" sldId="354"/>
            <ac:spMk id="13" creationId="{BE7FCEED-9C48-BD67-F5BD-D5C02D775C17}"/>
          </ac:spMkLst>
        </pc:spChg>
        <pc:spChg chg="add del mod">
          <ac:chgData name="ALYANI MAMAD" userId="fc21c9f98a77a719" providerId="LiveId" clId="{04B8568F-F7D9-4FB0-816C-FA4C43D47A7A}" dt="2023-01-22T16:31:08.689" v="3041"/>
          <ac:spMkLst>
            <pc:docMk/>
            <pc:sldMk cId="1556310685" sldId="354"/>
            <ac:spMk id="14" creationId="{C6D36AF0-2F4D-52B4-8AE2-4D1B717B5077}"/>
          </ac:spMkLst>
        </pc:spChg>
        <pc:graphicFrameChg chg="del mod ord modGraphic">
          <ac:chgData name="ALYANI MAMAD" userId="fc21c9f98a77a719" providerId="LiveId" clId="{04B8568F-F7D9-4FB0-816C-FA4C43D47A7A}" dt="2023-01-21T18:57:40.448" v="1302" actId="21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picChg chg="add mod">
          <ac:chgData name="ALYANI MAMAD" userId="fc21c9f98a77a719" providerId="LiveId" clId="{04B8568F-F7D9-4FB0-816C-FA4C43D47A7A}" dt="2023-01-22T16:31:55.055" v="3047" actId="14100"/>
          <ac:picMkLst>
            <pc:docMk/>
            <pc:sldMk cId="1556310685" sldId="354"/>
            <ac:picMk id="16" creationId="{A859E2DA-0DB1-9A2F-FA48-E6D8E8279E28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7:56.781" v="3655"/>
        <pc:sldMkLst>
          <pc:docMk/>
          <pc:sldMk cId="4206035864" sldId="355"/>
        </pc:sldMkLst>
        <pc:spChg chg="add del mod ord">
          <ac:chgData name="ALYANI MAMAD" userId="fc21c9f98a77a719" providerId="LiveId" clId="{04B8568F-F7D9-4FB0-816C-FA4C43D47A7A}" dt="2023-01-22T08:01:47.675" v="2193" actId="21"/>
          <ac:spMkLst>
            <pc:docMk/>
            <pc:sldMk cId="4206035864" sldId="355"/>
            <ac:spMk id="2" creationId="{095A2174-DD1D-BAB4-41EA-CCDAB025ED11}"/>
          </ac:spMkLst>
        </pc:spChg>
        <pc:spChg chg="del">
          <ac:chgData name="ALYANI MAMAD" userId="fc21c9f98a77a719" providerId="LiveId" clId="{04B8568F-F7D9-4FB0-816C-FA4C43D47A7A}" dt="2023-01-21T19:40:23.244" v="1745" actId="21"/>
          <ac:spMkLst>
            <pc:docMk/>
            <pc:sldMk cId="4206035864" sldId="355"/>
            <ac:spMk id="2" creationId="{737728DC-195E-4A4E-AEBA-5E0D1DB03B76}"/>
          </ac:spMkLst>
        </pc:spChg>
        <pc:spChg chg="add mod">
          <ac:chgData name="ALYANI MAMAD" userId="fc21c9f98a77a719" providerId="LiveId" clId="{04B8568F-F7D9-4FB0-816C-FA4C43D47A7A}" dt="2023-01-22T16:32:21.517" v="3050" actId="1076"/>
          <ac:spMkLst>
            <pc:docMk/>
            <pc:sldMk cId="4206035864" sldId="355"/>
            <ac:spMk id="2" creationId="{BCD1D953-D4F1-206D-1E65-E59693DDA211}"/>
          </ac:spMkLst>
        </pc:spChg>
        <pc:spChg chg="add del mod ord">
          <ac:chgData name="ALYANI MAMAD" userId="fc21c9f98a77a719" providerId="LiveId" clId="{04B8568F-F7D9-4FB0-816C-FA4C43D47A7A}" dt="2023-01-22T08:01:40.740" v="2192" actId="21"/>
          <ac:spMkLst>
            <pc:docMk/>
            <pc:sldMk cId="4206035864" sldId="355"/>
            <ac:spMk id="3" creationId="{5237B918-8EA8-81AB-2899-992EA952F61A}"/>
          </ac:spMkLst>
        </pc:spChg>
        <pc:spChg chg="add del mod">
          <ac:chgData name="ALYANI MAMAD" userId="fc21c9f98a77a719" providerId="LiveId" clId="{04B8568F-F7D9-4FB0-816C-FA4C43D47A7A}" dt="2023-01-21T19:40:27.353" v="1746" actId="21"/>
          <ac:spMkLst>
            <pc:docMk/>
            <pc:sldMk cId="4206035864" sldId="355"/>
            <ac:spMk id="4" creationId="{656220BE-6ADF-B933-0D7B-FECA3E74AFBD}"/>
          </ac:spMkLst>
        </pc:spChg>
        <pc:spChg chg="add mod ord">
          <ac:chgData name="ALYANI MAMAD" userId="fc21c9f98a77a719" providerId="LiveId" clId="{04B8568F-F7D9-4FB0-816C-FA4C43D47A7A}" dt="2023-01-22T11:16:20.228" v="2891" actId="20577"/>
          <ac:spMkLst>
            <pc:docMk/>
            <pc:sldMk cId="4206035864" sldId="355"/>
            <ac:spMk id="5" creationId="{BBEDF606-0D4D-7893-CBA5-5DE16DBD99BF}"/>
          </ac:spMkLst>
        </pc:spChg>
        <pc:spChg chg="add del mod">
          <ac:chgData name="ALYANI MAMAD" userId="fc21c9f98a77a719" providerId="LiveId" clId="{04B8568F-F7D9-4FB0-816C-FA4C43D47A7A}" dt="2023-01-21T19:42:44.842" v="1765" actId="21"/>
          <ac:spMkLst>
            <pc:docMk/>
            <pc:sldMk cId="4206035864" sldId="355"/>
            <ac:spMk id="6" creationId="{9E0EA0F7-7550-7DED-F5CB-F36E443C14D2}"/>
          </ac:spMkLst>
        </pc:spChg>
        <pc:picChg chg="add mod">
          <ac:chgData name="ALYANI MAMAD" userId="fc21c9f98a77a719" providerId="LiveId" clId="{04B8568F-F7D9-4FB0-816C-FA4C43D47A7A}" dt="2023-01-22T16:34:40.582" v="3051" actId="1076"/>
          <ac:picMkLst>
            <pc:docMk/>
            <pc:sldMk cId="4206035864" sldId="355"/>
            <ac:picMk id="8" creationId="{86FBCA43-0F70-4491-BA0D-EC5383438CA3}"/>
          </ac:picMkLst>
        </pc:picChg>
      </pc:sldChg>
      <pc:sldChg chg="addSp delSp modSp del mod chgLayout">
        <pc:chgData name="ALYANI MAMAD" userId="fc21c9f98a77a719" providerId="LiveId" clId="{04B8568F-F7D9-4FB0-816C-FA4C43D47A7A}" dt="2023-01-21T19:45:04.815" v="1812" actId="47"/>
        <pc:sldMkLst>
          <pc:docMk/>
          <pc:sldMk cId="188845726" sldId="356"/>
        </pc:sldMkLst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3" creationId="{01EB1D7F-284F-6F46-99FA-EBB8ED69D7EA}"/>
          </ac:spMkLst>
        </pc:spChg>
        <pc:spChg chg="add del mod">
          <ac:chgData name="ALYANI MAMAD" userId="fc21c9f98a77a719" providerId="LiveId" clId="{04B8568F-F7D9-4FB0-816C-FA4C43D47A7A}" dt="2023-01-21T19:44:12.686" v="1805" actId="21"/>
          <ac:spMkLst>
            <pc:docMk/>
            <pc:sldMk cId="188845726" sldId="356"/>
            <ac:spMk id="4" creationId="{AF73FD08-EF03-7195-1D13-4FC972B57C9F}"/>
          </ac:spMkLst>
        </pc:spChg>
        <pc:spChg chg="mod ord">
          <ac:chgData name="ALYANI MAMAD" userId="fc21c9f98a77a719" providerId="LiveId" clId="{04B8568F-F7D9-4FB0-816C-FA4C43D47A7A}" dt="2023-01-21T19:43:56.972" v="1798" actId="27636"/>
          <ac:spMkLst>
            <pc:docMk/>
            <pc:sldMk cId="188845726" sldId="356"/>
            <ac:spMk id="5" creationId="{9642AB8A-80CA-C941-A861-E9F7C174A121}"/>
          </ac:spMkLst>
        </pc:spChg>
        <pc:spChg chg="del mod ord">
          <ac:chgData name="ALYANI MAMAD" userId="fc21c9f98a77a719" providerId="LiveId" clId="{04B8568F-F7D9-4FB0-816C-FA4C43D47A7A}" dt="2023-01-21T19:44:08.051" v="1804" actId="21"/>
          <ac:spMkLst>
            <pc:docMk/>
            <pc:sldMk cId="188845726" sldId="356"/>
            <ac:spMk id="6" creationId="{EA1E2644-1BD8-DB4D-B01F-F617AABF793F}"/>
          </ac:spMkLst>
        </pc:spChg>
        <pc:spChg chg="mod ord">
          <ac:chgData name="ALYANI MAMAD" userId="fc21c9f98a77a719" providerId="LiveId" clId="{04B8568F-F7D9-4FB0-816C-FA4C43D47A7A}" dt="2023-01-21T19:43:57.008" v="1802" actId="27636"/>
          <ac:spMkLst>
            <pc:docMk/>
            <pc:sldMk cId="188845726" sldId="356"/>
            <ac:spMk id="7" creationId="{3590C1A1-4321-EC41-8248-D3B566DD51BD}"/>
          </ac:spMkLst>
        </pc:spChg>
        <pc:spChg chg="mod ord">
          <ac:chgData name="ALYANI MAMAD" userId="fc21c9f98a77a719" providerId="LiveId" clId="{04B8568F-F7D9-4FB0-816C-FA4C43D47A7A}" dt="2023-01-21T19:43:56.984" v="1799" actId="27636"/>
          <ac:spMkLst>
            <pc:docMk/>
            <pc:sldMk cId="188845726" sldId="356"/>
            <ac:spMk id="8" creationId="{AF43A531-88E8-744E-9BB5-FD05029B1D21}"/>
          </ac:spMkLst>
        </pc:spChg>
        <pc:spChg chg="mod ord">
          <ac:chgData name="ALYANI MAMAD" userId="fc21c9f98a77a719" providerId="LiveId" clId="{04B8568F-F7D9-4FB0-816C-FA4C43D47A7A}" dt="2023-01-21T19:43:56.989" v="1800" actId="27636"/>
          <ac:spMkLst>
            <pc:docMk/>
            <pc:sldMk cId="188845726" sldId="356"/>
            <ac:spMk id="9" creationId="{2581095F-0795-744B-A3E7-94DFB3CBF331}"/>
          </ac:spMkLst>
        </pc:spChg>
        <pc:spChg chg="mod ord">
          <ac:chgData name="ALYANI MAMAD" userId="fc21c9f98a77a719" providerId="LiveId" clId="{04B8568F-F7D9-4FB0-816C-FA4C43D47A7A}" dt="2023-01-21T19:43:56.964" v="1797" actId="27636"/>
          <ac:spMkLst>
            <pc:docMk/>
            <pc:sldMk cId="188845726" sldId="356"/>
            <ac:spMk id="10" creationId="{1DF7B21D-37D3-8344-AC78-C169C79D3D2A}"/>
          </ac:spMkLst>
        </pc:spChg>
        <pc:spChg chg="del mod ord">
          <ac:chgData name="ALYANI MAMAD" userId="fc21c9f98a77a719" providerId="LiveId" clId="{04B8568F-F7D9-4FB0-816C-FA4C43D47A7A}" dt="2023-01-21T19:44:33.098" v="1810" actId="21"/>
          <ac:spMkLst>
            <pc:docMk/>
            <pc:sldMk cId="188845726" sldId="356"/>
            <ac:spMk id="11" creationId="{69B26C61-D5D7-CC42-848C-158367DB8216}"/>
          </ac:spMkLst>
        </pc:spChg>
        <pc:spChg chg="mod ord">
          <ac:chgData name="ALYANI MAMAD" userId="fc21c9f98a77a719" providerId="LiveId" clId="{04B8568F-F7D9-4FB0-816C-FA4C43D47A7A}" dt="2023-01-21T19:43:57.001" v="1801" actId="27636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ALYANI MAMAD" userId="fc21c9f98a77a719" providerId="LiveId" clId="{04B8568F-F7D9-4FB0-816C-FA4C43D47A7A}" dt="2023-01-21T19:44:18.834" v="1807" actId="21"/>
          <ac:spMkLst>
            <pc:docMk/>
            <pc:sldMk cId="188845726" sldId="356"/>
            <ac:spMk id="14" creationId="{F333BDFB-3382-454F-25F8-793DC243DDA0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5" creationId="{B160BE06-EC01-1145-BF3B-C02AC24955C4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6" creationId="{1EAEE347-BDD8-5349-BB37-C8938BFCFF4C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7" creationId="{32DA2B67-BDBB-C945-988B-6C0D86F697CE}"/>
          </ac:spMkLst>
        </pc:spChg>
        <pc:picChg chg="del mod ord">
          <ac:chgData name="ALYANI MAMAD" userId="fc21c9f98a77a719" providerId="LiveId" clId="{04B8568F-F7D9-4FB0-816C-FA4C43D47A7A}" dt="2023-01-21T19:44:01.935" v="1803" actId="21"/>
          <ac:picMkLst>
            <pc:docMk/>
            <pc:sldMk cId="188845726" sldId="356"/>
            <ac:picMk id="19" creationId="{EF9CA003-7E17-ED41-92AE-D8D98C0825A7}"/>
          </ac:picMkLst>
        </pc:picChg>
        <pc:picChg chg="del mod ord">
          <ac:chgData name="ALYANI MAMAD" userId="fc21c9f98a77a719" providerId="LiveId" clId="{04B8568F-F7D9-4FB0-816C-FA4C43D47A7A}" dt="2023-01-21T19:44:21.242" v="1808" actId="21"/>
          <ac:picMkLst>
            <pc:docMk/>
            <pc:sldMk cId="188845726" sldId="356"/>
            <ac:picMk id="21" creationId="{17C96991-59CF-8142-BA51-B8B56EE23D65}"/>
          </ac:picMkLst>
        </pc:picChg>
        <pc:picChg chg="del mod ord modCrop">
          <ac:chgData name="ALYANI MAMAD" userId="fc21c9f98a77a719" providerId="LiveId" clId="{04B8568F-F7D9-4FB0-816C-FA4C43D47A7A}" dt="2023-01-21T19:44:15.768" v="1806" actId="21"/>
          <ac:picMkLst>
            <pc:docMk/>
            <pc:sldMk cId="188845726" sldId="356"/>
            <ac:picMk id="37" creationId="{A6DA57CA-945B-4A0F-8110-3C4D57993698}"/>
          </ac:picMkLst>
        </pc:picChg>
        <pc:picChg chg="del mod ord">
          <ac:chgData name="ALYANI MAMAD" userId="fc21c9f98a77a719" providerId="LiveId" clId="{04B8568F-F7D9-4FB0-816C-FA4C43D47A7A}" dt="2023-01-21T19:44:23.680" v="1809" actId="21"/>
          <ac:picMkLst>
            <pc:docMk/>
            <pc:sldMk cId="188845726" sldId="356"/>
            <ac:picMk id="41" creationId="{74EB486D-4A8D-4B29-8FD0-B96906E3E283}"/>
          </ac:picMkLst>
        </pc:picChg>
      </pc:sldChg>
      <pc:sldChg chg="del">
        <pc:chgData name="ALYANI MAMAD" userId="fc21c9f98a77a719" providerId="LiveId" clId="{04B8568F-F7D9-4FB0-816C-FA4C43D47A7A}" dt="2023-01-21T19:55:47.133" v="1919" actId="47"/>
        <pc:sldMkLst>
          <pc:docMk/>
          <pc:sldMk cId="2509101887" sldId="357"/>
        </pc:sldMkLst>
      </pc:sldChg>
      <pc:sldChg chg="addSp delSp modSp mod modTransition">
        <pc:chgData name="ALYANI MAMAD" userId="fc21c9f98a77a719" providerId="LiveId" clId="{04B8568F-F7D9-4FB0-816C-FA4C43D47A7A}" dt="2023-01-22T18:37:54.935" v="3569" actId="20577"/>
        <pc:sldMkLst>
          <pc:docMk/>
          <pc:sldMk cId="391246093" sldId="361"/>
        </pc:sldMkLst>
        <pc:spChg chg="mod">
          <ac:chgData name="ALYANI MAMAD" userId="fc21c9f98a77a719" providerId="LiveId" clId="{04B8568F-F7D9-4FB0-816C-FA4C43D47A7A}" dt="2023-01-22T18:37:54.935" v="3569" actId="20577"/>
          <ac:spMkLst>
            <pc:docMk/>
            <pc:sldMk cId="391246093" sldId="361"/>
            <ac:spMk id="4" creationId="{A17F80A9-6337-524E-AC61-32C5AFEE8E6D}"/>
          </ac:spMkLst>
        </pc:spChg>
        <pc:spChg chg="del mod">
          <ac:chgData name="ALYANI MAMAD" userId="fc21c9f98a77a719" providerId="LiveId" clId="{04B8568F-F7D9-4FB0-816C-FA4C43D47A7A}" dt="2023-01-22T07:42:07.470" v="1932" actId="21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ALYANI MAMAD" userId="fc21c9f98a77a719" providerId="LiveId" clId="{04B8568F-F7D9-4FB0-816C-FA4C43D47A7A}" dt="2023-01-22T07:42:11.528" v="1933" actId="21"/>
          <ac:spMkLst>
            <pc:docMk/>
            <pc:sldMk cId="391246093" sldId="361"/>
            <ac:spMk id="6" creationId="{66F3960A-D260-8445-A153-0B674474CEBD}"/>
          </ac:spMkLst>
        </pc:spChg>
        <pc:spChg chg="add del mod">
          <ac:chgData name="ALYANI MAMAD" userId="fc21c9f98a77a719" providerId="LiveId" clId="{04B8568F-F7D9-4FB0-816C-FA4C43D47A7A}" dt="2023-01-21T19:08:16.104" v="1444" actId="931"/>
          <ac:spMkLst>
            <pc:docMk/>
            <pc:sldMk cId="391246093" sldId="361"/>
            <ac:spMk id="8" creationId="{2C6718B8-7B2A-F600-13F0-2576B476E170}"/>
          </ac:spMkLst>
        </pc:spChg>
        <pc:spChg chg="add del mod">
          <ac:chgData name="ALYANI MAMAD" userId="fc21c9f98a77a719" providerId="LiveId" clId="{04B8568F-F7D9-4FB0-816C-FA4C43D47A7A}" dt="2023-01-21T19:08:39.834" v="1446" actId="931"/>
          <ac:spMkLst>
            <pc:docMk/>
            <pc:sldMk cId="391246093" sldId="361"/>
            <ac:spMk id="12" creationId="{EA591FEB-5A75-2B76-AD3F-5DC60255B666}"/>
          </ac:spMkLst>
        </pc:spChg>
        <pc:spChg chg="add del mod">
          <ac:chgData name="ALYANI MAMAD" userId="fc21c9f98a77a719" providerId="LiveId" clId="{04B8568F-F7D9-4FB0-816C-FA4C43D47A7A}" dt="2023-01-21T19:09:40.784" v="1463" actId="931"/>
          <ac:spMkLst>
            <pc:docMk/>
            <pc:sldMk cId="391246093" sldId="361"/>
            <ac:spMk id="16" creationId="{9C415734-3311-822A-FDE0-89E2FBB81609}"/>
          </ac:spMkLst>
        </pc:spChg>
        <pc:picChg chg="add del mod">
          <ac:chgData name="ALYANI MAMAD" userId="fc21c9f98a77a719" providerId="LiveId" clId="{04B8568F-F7D9-4FB0-816C-FA4C43D47A7A}" dt="2023-01-21T19:08:33.445" v="1445" actId="21"/>
          <ac:picMkLst>
            <pc:docMk/>
            <pc:sldMk cId="391246093" sldId="361"/>
            <ac:picMk id="10" creationId="{A0A23C21-08B2-D422-02C1-D762EB34BBFC}"/>
          </ac:picMkLst>
        </pc:picChg>
        <pc:picChg chg="add del mod">
          <ac:chgData name="ALYANI MAMAD" userId="fc21c9f98a77a719" providerId="LiveId" clId="{04B8568F-F7D9-4FB0-816C-FA4C43D47A7A}" dt="2023-01-21T19:09:36.019" v="1462" actId="21"/>
          <ac:picMkLst>
            <pc:docMk/>
            <pc:sldMk cId="391246093" sldId="361"/>
            <ac:picMk id="14" creationId="{4A479E42-D0AE-EAC0-826F-3AC7E985960F}"/>
          </ac:picMkLst>
        </pc:picChg>
        <pc:picChg chg="add mod modCrop">
          <ac:chgData name="ALYANI MAMAD" userId="fc21c9f98a77a719" providerId="LiveId" clId="{04B8568F-F7D9-4FB0-816C-FA4C43D47A7A}" dt="2023-01-21T19:18:34.520" v="1561" actId="1076"/>
          <ac:picMkLst>
            <pc:docMk/>
            <pc:sldMk cId="391246093" sldId="361"/>
            <ac:picMk id="18" creationId="{5394EA44-4658-BC6D-B16A-AD1C8B0E0C1F}"/>
          </ac:picMkLst>
        </pc:picChg>
        <pc:picChg chg="add del">
          <ac:chgData name="ALYANI MAMAD" userId="fc21c9f98a77a719" providerId="LiveId" clId="{04B8568F-F7D9-4FB0-816C-FA4C43D47A7A}" dt="2023-01-21T19:16:40.835" v="1551"/>
          <ac:picMkLst>
            <pc:docMk/>
            <pc:sldMk cId="391246093" sldId="361"/>
            <ac:picMk id="19" creationId="{CF53BCF1-ED52-5121-4A58-7961DA7A8857}"/>
          </ac:picMkLst>
        </pc:picChg>
        <pc:picChg chg="del mod">
          <ac:chgData name="ALYANI MAMAD" userId="fc21c9f98a77a719" providerId="LiveId" clId="{04B8568F-F7D9-4FB0-816C-FA4C43D47A7A}" dt="2023-01-21T19:07:46.608" v="1443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ALYANI MAMAD" userId="fc21c9f98a77a719" providerId="LiveId" clId="{04B8568F-F7D9-4FB0-816C-FA4C43D47A7A}" dt="2023-01-21T19:55:47.885" v="1920" actId="47"/>
        <pc:sldMkLst>
          <pc:docMk/>
          <pc:sldMk cId="767675903" sldId="362"/>
        </pc:sldMkLst>
      </pc:sldChg>
      <pc:sldChg chg="del">
        <pc:chgData name="ALYANI MAMAD" userId="fc21c9f98a77a719" providerId="LiveId" clId="{04B8568F-F7D9-4FB0-816C-FA4C43D47A7A}" dt="2023-01-21T19:55:48.641" v="1921" actId="47"/>
        <pc:sldMkLst>
          <pc:docMk/>
          <pc:sldMk cId="495483412" sldId="363"/>
        </pc:sldMkLst>
      </pc:sldChg>
      <pc:sldChg chg="del">
        <pc:chgData name="ALYANI MAMAD" userId="fc21c9f98a77a719" providerId="LiveId" clId="{04B8568F-F7D9-4FB0-816C-FA4C43D47A7A}" dt="2023-01-21T19:55:49.331" v="1922" actId="47"/>
        <pc:sldMkLst>
          <pc:docMk/>
          <pc:sldMk cId="643842168" sldId="364"/>
        </pc:sldMkLst>
      </pc:sldChg>
      <pc:sldChg chg="addSp delSp modSp new mod ord modTransition">
        <pc:chgData name="ALYANI MAMAD" userId="fc21c9f98a77a719" providerId="LiveId" clId="{04B8568F-F7D9-4FB0-816C-FA4C43D47A7A}" dt="2023-01-22T18:19:09.572" v="3476" actId="12"/>
        <pc:sldMkLst>
          <pc:docMk/>
          <pc:sldMk cId="517299823" sldId="365"/>
        </pc:sldMkLst>
        <pc:spChg chg="del">
          <ac:chgData name="ALYANI MAMAD" userId="fc21c9f98a77a719" providerId="LiveId" clId="{04B8568F-F7D9-4FB0-816C-FA4C43D47A7A}" dt="2023-01-21T19:47:05.987" v="1824" actId="931"/>
          <ac:spMkLst>
            <pc:docMk/>
            <pc:sldMk cId="517299823" sldId="365"/>
            <ac:spMk id="2" creationId="{F9BD9BAD-A83A-94FD-E8CB-617CF065E186}"/>
          </ac:spMkLst>
        </pc:spChg>
        <pc:spChg chg="mod">
          <ac:chgData name="ALYANI MAMAD" userId="fc21c9f98a77a719" providerId="LiveId" clId="{04B8568F-F7D9-4FB0-816C-FA4C43D47A7A}" dt="2023-01-22T08:08:54.709" v="2206" actId="20577"/>
          <ac:spMkLst>
            <pc:docMk/>
            <pc:sldMk cId="517299823" sldId="365"/>
            <ac:spMk id="3" creationId="{E4992630-726E-9C41-3827-FCECA9971305}"/>
          </ac:spMkLst>
        </pc:spChg>
        <pc:spChg chg="mod ord">
          <ac:chgData name="ALYANI MAMAD" userId="fc21c9f98a77a719" providerId="LiveId" clId="{04B8568F-F7D9-4FB0-816C-FA4C43D47A7A}" dt="2023-01-22T18:19:09.572" v="3476" actId="12"/>
          <ac:spMkLst>
            <pc:docMk/>
            <pc:sldMk cId="517299823" sldId="365"/>
            <ac:spMk id="4" creationId="{3DDCE326-35E8-AC46-3104-DA6DECAB6949}"/>
          </ac:spMkLst>
        </pc:spChg>
        <pc:spChg chg="del mod">
          <ac:chgData name="ALYANI MAMAD" userId="fc21c9f98a77a719" providerId="LiveId" clId="{04B8568F-F7D9-4FB0-816C-FA4C43D47A7A}" dt="2023-01-22T08:02:33.697" v="2197" actId="21"/>
          <ac:spMkLst>
            <pc:docMk/>
            <pc:sldMk cId="517299823" sldId="365"/>
            <ac:spMk id="5" creationId="{CEF706CF-C9EF-4F63-C103-85164C823916}"/>
          </ac:spMkLst>
        </pc:spChg>
        <pc:spChg chg="del">
          <ac:chgData name="ALYANI MAMAD" userId="fc21c9f98a77a719" providerId="LiveId" clId="{04B8568F-F7D9-4FB0-816C-FA4C43D47A7A}" dt="2023-01-22T08:02:22.335" v="2195" actId="21"/>
          <ac:spMkLst>
            <pc:docMk/>
            <pc:sldMk cId="517299823" sldId="365"/>
            <ac:spMk id="6" creationId="{EBCBB199-DB86-D47D-9496-DE697EC449AC}"/>
          </ac:spMkLst>
        </pc:spChg>
        <pc:spChg chg="add del mod">
          <ac:chgData name="ALYANI MAMAD" userId="fc21c9f98a77a719" providerId="LiveId" clId="{04B8568F-F7D9-4FB0-816C-FA4C43D47A7A}" dt="2023-01-22T08:04:32.846" v="2199" actId="931"/>
          <ac:spMkLst>
            <pc:docMk/>
            <pc:sldMk cId="517299823" sldId="365"/>
            <ac:spMk id="8" creationId="{FE53250F-D412-5043-2E3A-88CDBAE85584}"/>
          </ac:spMkLst>
        </pc:spChg>
        <pc:picChg chg="add del mod">
          <ac:chgData name="ALYANI MAMAD" userId="fc21c9f98a77a719" providerId="LiveId" clId="{04B8568F-F7D9-4FB0-816C-FA4C43D47A7A}" dt="2023-01-22T08:04:22.629" v="2198" actId="21"/>
          <ac:picMkLst>
            <pc:docMk/>
            <pc:sldMk cId="517299823" sldId="365"/>
            <ac:picMk id="9" creationId="{4D6B8852-10DC-2E9A-F7E8-C5F37569AC8D}"/>
          </ac:picMkLst>
        </pc:picChg>
        <pc:picChg chg="add mod">
          <ac:chgData name="ALYANI MAMAD" userId="fc21c9f98a77a719" providerId="LiveId" clId="{04B8568F-F7D9-4FB0-816C-FA4C43D47A7A}" dt="2023-01-22T08:04:49.314" v="2200" actId="14100"/>
          <ac:picMkLst>
            <pc:docMk/>
            <pc:sldMk cId="517299823" sldId="365"/>
            <ac:picMk id="11" creationId="{C1B15F0D-50E0-AC1F-AF11-D73717BAE43D}"/>
          </ac:picMkLst>
        </pc:picChg>
      </pc:sldChg>
      <pc:sldChg chg="addSp delSp modSp new mod ord chgLayout">
        <pc:chgData name="ALYANI MAMAD" userId="fc21c9f98a77a719" providerId="LiveId" clId="{04B8568F-F7D9-4FB0-816C-FA4C43D47A7A}" dt="2023-01-22T17:44:32.178" v="3354"/>
        <pc:sldMkLst>
          <pc:docMk/>
          <pc:sldMk cId="2943940169" sldId="366"/>
        </pc:sldMkLst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2" creationId="{CAEB6285-0083-DF4F-6A73-F1D3D41DE9EF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3" creationId="{C4B8BF21-B056-719A-0E3D-C4F0E77672CA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4" creationId="{B6AADA65-9F1D-2B9F-A1A4-E1F8CC35B404}"/>
          </ac:spMkLst>
        </pc:spChg>
        <pc:spChg chg="del mod ord">
          <ac:chgData name="ALYANI MAMAD" userId="fc21c9f98a77a719" providerId="LiveId" clId="{04B8568F-F7D9-4FB0-816C-FA4C43D47A7A}" dt="2023-01-22T16:22:43.420" v="3010" actId="21"/>
          <ac:spMkLst>
            <pc:docMk/>
            <pc:sldMk cId="2943940169" sldId="366"/>
            <ac:spMk id="5" creationId="{AE8EB417-DE8E-D9A1-CB93-B191D17CBE15}"/>
          </ac:spMkLst>
        </pc:spChg>
        <pc:spChg chg="del mod ord">
          <ac:chgData name="ALYANI MAMAD" userId="fc21c9f98a77a719" providerId="LiveId" clId="{04B8568F-F7D9-4FB0-816C-FA4C43D47A7A}" dt="2023-01-22T16:22:39.442" v="3009" actId="21"/>
          <ac:spMkLst>
            <pc:docMk/>
            <pc:sldMk cId="2943940169" sldId="366"/>
            <ac:spMk id="6" creationId="{83F3D874-79B4-F436-50A2-D3DD1756DA6B}"/>
          </ac:spMkLst>
        </pc:spChg>
        <pc:spChg chg="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7" creationId="{F2FF816B-FBCF-22C5-CC86-C7107444EB50}"/>
          </ac:spMkLst>
        </pc:spChg>
        <pc:spChg chg="add del mod ord">
          <ac:chgData name="ALYANI MAMAD" userId="fc21c9f98a77a719" providerId="LiveId" clId="{04B8568F-F7D9-4FB0-816C-FA4C43D47A7A}" dt="2023-01-22T16:22:24.689" v="3006" actId="478"/>
          <ac:spMkLst>
            <pc:docMk/>
            <pc:sldMk cId="2943940169" sldId="366"/>
            <ac:spMk id="8" creationId="{52F474BE-FC68-1AFE-BFB2-DB5204FC6F9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9" creationId="{E4A23562-AF8C-F5DE-1622-4DCDC4412EA4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0" creationId="{7FD62044-2D94-45F3-0A8C-DE724C9A85D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1" creationId="{16CB6541-EBB6-D803-0CBD-7B67F288CFCE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2" creationId="{9F99C23A-89D3-4A54-B35F-93EAE9DE7C8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3" creationId="{9BAA6524-628B-D3DB-B101-08B94445A967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4" creationId="{89C27045-DC2D-EB7F-741C-DBBC529EFF4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5" creationId="{05CB49CF-24FE-CE99-D7AA-67E666A91906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6" creationId="{989C87A7-7A0F-0129-DBB3-445D6156638D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7" creationId="{1D220B7A-449C-BBC5-4DC1-3E11D53466B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8" creationId="{DF2AFA5F-B3D1-BADF-2AE4-DDAADF812A0F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9" creationId="{44D5AA77-A162-9844-54EF-8F59B7B9F372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20" creationId="{CD38FDD7-C9E8-64A3-988D-2B0E96D7EEC3}"/>
          </ac:spMkLst>
        </pc:spChg>
        <pc:spChg chg="add del mod ord">
          <ac:chgData name="ALYANI MAMAD" userId="fc21c9f98a77a719" providerId="LiveId" clId="{04B8568F-F7D9-4FB0-816C-FA4C43D47A7A}" dt="2023-01-22T16:22:29.398" v="3007" actId="21"/>
          <ac:spMkLst>
            <pc:docMk/>
            <pc:sldMk cId="2943940169" sldId="366"/>
            <ac:spMk id="21" creationId="{D602279A-EFA6-6094-7D66-AF06D4FD6EF1}"/>
          </ac:spMkLst>
        </pc:spChg>
        <pc:spChg chg="add del mod">
          <ac:chgData name="ALYANI MAMAD" userId="fc21c9f98a77a719" providerId="LiveId" clId="{04B8568F-F7D9-4FB0-816C-FA4C43D47A7A}" dt="2023-01-22T16:22:35.387" v="3008" actId="21"/>
          <ac:spMkLst>
            <pc:docMk/>
            <pc:sldMk cId="2943940169" sldId="366"/>
            <ac:spMk id="23" creationId="{B7381592-B203-B60C-C634-CF9CCCB57D26}"/>
          </ac:spMkLst>
        </pc:spChg>
        <pc:picChg chg="add mod">
          <ac:chgData name="ALYANI MAMAD" userId="fc21c9f98a77a719" providerId="LiveId" clId="{04B8568F-F7D9-4FB0-816C-FA4C43D47A7A}" dt="2023-01-22T16:23:32.211" v="3015" actId="1076"/>
          <ac:picMkLst>
            <pc:docMk/>
            <pc:sldMk cId="2943940169" sldId="366"/>
            <ac:picMk id="25" creationId="{ECFD13A7-7EB1-D98C-AC31-D761C6E200E6}"/>
          </ac:picMkLst>
        </pc:picChg>
      </pc:sldChg>
      <pc:sldChg chg="delSp new del mod">
        <pc:chgData name="ALYANI MAMAD" userId="fc21c9f98a77a719" providerId="LiveId" clId="{04B8568F-F7D9-4FB0-816C-FA4C43D47A7A}" dt="2023-01-22T18:17:15.787" v="3460" actId="47"/>
        <pc:sldMkLst>
          <pc:docMk/>
          <pc:sldMk cId="663548311" sldId="367"/>
        </pc:sldMkLst>
        <pc:spChg chg="del">
          <ac:chgData name="ALYANI MAMAD" userId="fc21c9f98a77a719" providerId="LiveId" clId="{04B8568F-F7D9-4FB0-816C-FA4C43D47A7A}" dt="2023-01-22T17:46:44.877" v="3358" actId="21"/>
          <ac:spMkLst>
            <pc:docMk/>
            <pc:sldMk cId="663548311" sldId="367"/>
            <ac:spMk id="2" creationId="{53EC0730-F5D9-9365-EB10-36E4665FA210}"/>
          </ac:spMkLst>
        </pc:spChg>
        <pc:spChg chg="del">
          <ac:chgData name="ALYANI MAMAD" userId="fc21c9f98a77a719" providerId="LiveId" clId="{04B8568F-F7D9-4FB0-816C-FA4C43D47A7A}" dt="2023-01-22T17:46:40.419" v="3357" actId="21"/>
          <ac:spMkLst>
            <pc:docMk/>
            <pc:sldMk cId="663548311" sldId="367"/>
            <ac:spMk id="3" creationId="{C5C25362-2277-29D3-F9D6-F2135F21A2AA}"/>
          </ac:spMkLst>
        </pc:spChg>
        <pc:spChg chg="del">
          <ac:chgData name="ALYANI MAMAD" userId="fc21c9f98a77a719" providerId="LiveId" clId="{04B8568F-F7D9-4FB0-816C-FA4C43D47A7A}" dt="2023-01-22T17:46:34.749" v="3356" actId="21"/>
          <ac:spMkLst>
            <pc:docMk/>
            <pc:sldMk cId="663548311" sldId="367"/>
            <ac:spMk id="4" creationId="{AF5BDBEC-6881-D148-929E-B13E4A5866DE}"/>
          </ac:spMkLst>
        </pc:spChg>
        <pc:spChg chg="del">
          <ac:chgData name="ALYANI MAMAD" userId="fc21c9f98a77a719" providerId="LiveId" clId="{04B8568F-F7D9-4FB0-816C-FA4C43D47A7A}" dt="2023-01-22T17:46:54.288" v="3360" actId="21"/>
          <ac:spMkLst>
            <pc:docMk/>
            <pc:sldMk cId="663548311" sldId="367"/>
            <ac:spMk id="5" creationId="{5CFA06FE-1D59-8843-8C84-09946B6345E0}"/>
          </ac:spMkLst>
        </pc:spChg>
        <pc:spChg chg="del">
          <ac:chgData name="ALYANI MAMAD" userId="fc21c9f98a77a719" providerId="LiveId" clId="{04B8568F-F7D9-4FB0-816C-FA4C43D47A7A}" dt="2023-01-22T17:46:48.388" v="3359" actId="21"/>
          <ac:spMkLst>
            <pc:docMk/>
            <pc:sldMk cId="663548311" sldId="367"/>
            <ac:spMk id="6" creationId="{00F70893-59C4-45C9-8777-1BF234A56E16}"/>
          </ac:spMkLst>
        </pc:spChg>
      </pc:sldChg>
      <pc:sldMasterChg chg="modTransition modSldLayout">
        <pc:chgData name="ALYANI MAMAD" userId="fc21c9f98a77a719" providerId="LiveId" clId="{04B8568F-F7D9-4FB0-816C-FA4C43D47A7A}" dt="2023-01-22T08:20:47.760" v="2332"/>
        <pc:sldMasterMkLst>
          <pc:docMk/>
          <pc:sldMasterMk cId="3515892240" sldId="2147483658"/>
        </pc:sldMasterMkLst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73769527" sldId="2147483671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357889184" sldId="214748367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65862895" sldId="2147483673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6362460" sldId="2147483676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986155231" sldId="2147483677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401310734" sldId="2147483684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550425395" sldId="214748368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227948718" sldId="2147483688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6013587" sldId="214748369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09306641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28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7224 1588,'-56'15,"13"-3,-551 11,401-27,-3124 4,3182-4,-1-9,1-14,1-9,1-12,1-9,-240-174,-1175-809,1466 996,-108-70,163 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4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4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6.6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1 190,'3'0,"19"0,16 0,25-4,34-9,33-11,5-4,4-2,-6 4,-13 6,-16 4,-18 3,-18 5,-18 3,-9 3,-8 1,-9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0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0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3726 5974,'-76'-66,"16"16,-73-78,6-4,6-7,-151-223,43 15,-34-69,-36-65,-523-954,49-36,632 1200,-173-341,303 587,-3-4,13 28,0 0,-1 1,1-1,0 0,-1 0,1 0,0 1,-1-1,1 1,-1-1,1 1,-1 0,1-1,-1 1,1 0,-1 0,1 0,-1 0,-2 1,-27 2,22-1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7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1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5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39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1326,'255'18,"-151"-8,946 55,-185-64,-349-3,-532 3,0 1,-24 6,-18 4,-481 43,-8-25,66-4,-523 28,617-32,533-49,45-8,96-23,131-30,199-42,174-43,2670-545,-2683 560,-297 60,-154 28,-16 3,-279 62,-48 10,-3 1,-652 247,379-141,266-103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9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  <inkml:trace contextRef="#ctx0" brushRef="#br0" timeOffset="1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0.9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1.3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10:16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8:17:30.9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0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198 158 24575,'0'-8'0,"0"-6"0,-4-2 0,-5 3 0,-5 4 0,-5 2 0,-6 4 0,1-3 0,-4-4 0,0-8 0,4-9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3.9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24575,'25'0'0,"-2"1"0,0-1 0,0-1 0,0-1 0,0-1 0,36-10 0,-30 4 0,-1 2 0,2 2 0,-1 0 0,0 2 0,1 1 0,30 2 0,177 25 0,-11-1 0,-215-23 0,-1 1 0,0 0 0,0 0 0,0 1 0,-1 0 0,12 6 0,-8-4 0,-1 0 0,26 5 0,-11-4 0,49 18 0,-47-14 0,44 11 0,26-5 0,1-5 0,160-1 0,405-10-1365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0.2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24575,'23'1'0,"-1"2"0,43 10 0,-53-10 0,27 8 0,48 21 0,-27-1 0,-49-24 0,1-1 0,-1 0 0,1-1 0,0 0 0,25 7 0,9-7 0,0-1 0,1-2 0,56-6 0,1 1 0,-78 5 0,0 0 0,0 2 0,42 11 0,-7-1 0,-9-7 0,0-2 0,0-2 0,60-5 0,-30 0 0,-49 0 0,45-8 0,18-1 0,448 8 0,-277 6 0,-242-3 0,28 1 0,-1-2 0,0-3 0,98-18 0,-111 13 0,1 2 0,75-3 0,84 12 0,-78 0 0,-53-2 0,-15-2 0,-1 3 0,59 9 0,-13 1 0,-1-5 0,119-7 0,-75-1 0,-5 2-1365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5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1 140 24575,'4'0'0,"1"-1"0,0 0 0,-1-1 0,1 1 0,-1-1 0,1 0 0,6-4 0,18-7 0,-5 8 0,0 1 0,46-2 0,2 0 0,-60 3 0,-1 0 0,1 0 0,19-9 0,-20 8 0,-1 0 0,1 0 0,1 1 0,20-3 0,71-6 0,-52 4 0,0 3 0,0 2 0,79 6 0,-104 1 0,40 13 0,-41-9 0,40 5 0,26-6 0,133-7 0,-90-2 0,3867 2 0,-3984 0 0,-1 0 0,1-2 0,-1 0 0,0 0 0,1-2 0,-1 0 0,-1-1 0,31-13 0,-30 11-227,1 1-1,0 1 1,0 0-1,0 1 1,26-3-1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58.3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0 539 24575,'2'-3'0,"0"0"0,0 1 0,-1-1 0,1 1 0,1 0 0,-1-1 0,0 1 0,0 0 0,1 0 0,-1 1 0,1-1 0,0 0 0,0 1 0,-1 0 0,1-1 0,6 0 0,4-2 0,1 1 0,23-2 0,6-2 0,36-15 0,-48 11 0,0 3 0,0 0 0,1 2 0,57-4 0,884 12 0,-962-2 0,0 0 0,0 1 0,1 0 0,-1 1 0,-1 0 0,1 1 0,0 0 0,14 7 0,10 3 0,0-1 0,0-2 0,1-1 0,47 4 0,38 10 0,-70-15 0,-1-1 0,1-3 0,0-3 0,57-4 0,-8 1 0,-96 2 0,33-1 0,0 1 0,0 3 0,72 13 0,22 10 0,-33-8 0,-62-13 0,1-1 0,-1-1 0,40-3 0,63 4 0,-25 7 0,221-8 0,-305-7 0,0-1 0,55-16 0,26-6 0,0 16 0,219 7 0,-169 7 0,850-3 0,-995-1 0,-1-1 0,1-1 0,-1 0 0,0-1 0,19-7 0,-12 4 0,38-8 0,-26 10 0,0-1 0,0-2 0,-1-2 0,64-26 0,-79 29 0,0 1 0,1 0 0,0 1 0,0 1 0,20-1 0,49-12 0,-25 2 0,1 2 0,123-8 0,134 17 0,9-2 0,219-8 0,-497 12 0,-1-3 0,57-13 0,20-3 0,-87 17 0,0-2 0,1-2 0,47-16 0,-62 16 0,1 2 0,0 1 0,0 1 0,1 1 0,38 2 0,28-3 0,-52-3 0,-1-2 0,1-1 0,52-21 0,-54 18 0,80-25 0,1 6 0,1 5 0,128-10 0,61 32 0,-177 8 0,176 19 0,-173 0 0,-83-12 0,98 6 0,51-14 0,142 4 0,-2 7 0,-201-9 0,92 5 0,182 4 0,-383-11 0,0 1 0,0 2 0,61 18 0,1 0 0,-81-21 0,-3 0 0,0 0 0,0 0 0,0 1 0,0 1 0,0 0 0,-1 1 0,1 0 0,18 12 0,-29-16 0,0-1 0,0 1 0,0 0 0,0 0 0,0 0 0,0 0 0,0 0 0,0 0 0,0 1 0,0-1 0,0 0 0,-1 0 0,1 1 0,0-1 0,-1 0 0,1 1 0,-1-1 0,0 1 0,1 1 0,-1-2 0,-1 0 0,1 0 0,0 0 0,-1 0 0,1 0 0,0 0 0,-1 0 0,0 0 0,1-1 0,-1 1 0,1 0 0,-1 0 0,0 0 0,0-1 0,1 1 0,-1 0 0,0-1 0,0 1 0,0 0 0,-1 0 0,-6 2 0,0 1 0,-1-1 0,1 0 0,-16 3 0,17-5 0,-151 50 0,107-32 0,-79 19 0,74-27 0,-2-3 0,-103 3 0,124-9 0,-45 7 0,-19 2 0,53-7 0,-68 14 0,-22 2 0,-341-13 0,271-10 0,-1220 3 0,1385 3 0,0 1 0,-58 13 0,-53 6 0,-258-20 0,212-5 0,60 0 0,-150 4 0,200 9 0,54-5 0,-37 0 0,49-4 0,0 0 0,1 2 0,-44 11 0,-68 32 0,88-29 0,-1-2 0,-53 11 0,18-6 229,67-16-388,0 0 0,-1-1-1,1 0 1,-1-2-1,0 0 1,0 0-1,0-2 1,0 0-1,-18-3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0.7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4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2476 1917 24575,'-135'0'0,"-469"-15"0,583 14 0,-1-2 0,-39-9 0,53 8 0,14 0 0,21 0 0,195-4 0,-19 1 0,594-94 0,-694 77 0,-99 23 0,0 0 0,0 0 0,0 0 0,-1-1 0,1 1 0,0-1 0,4-3 0,-8 4 0,0 1 0,0 0 0,0 0 0,1 0 0,-1 0 0,0 0 0,0-1 0,0 1 0,0 0 0,0 0 0,0 0 0,0 0 0,0-1 0,0 1 0,0 0 0,0 0 0,0 0 0,0 0 0,0-1 0,0 1 0,0 0 0,0 0 0,0 0 0,0 0 0,0 0 0,0-1 0,0 1 0,0 0 0,0 0 0,-1 0 0,1 0 0,0 0 0,0-1 0,0 1 0,0 0 0,0 0 0,0 0 0,-1 0 0,1 0 0,0 0 0,0 0 0,0-1 0,0 1 0,0 0 0,-1 0 0,1 0 0,0 0 0,-21-5 0,-57-2 0,-106 3 0,115 6 0,0-4 0,-111-16 0,118 1 0,59 16 0,0 0 0,0 0 0,0-1 0,0 1 0,0-1 0,0 0 0,0 0 0,1 0 0,-1 0 0,1 0 0,0 0 0,-1-1 0,1 1 0,0-1 0,-2-4 0,3 5 0,0 1 0,1-1 0,0 1 0,-1-1 0,1 1 0,0-1 0,0 0 0,0 1 0,0-1 0,0 1 0,0-1 0,1 1 0,-1-1 0,0 1 0,1-1 0,-1 1 0,1-1 0,-1 1 0,1-1 0,0 1 0,0 0 0,0-1 0,0 1 0,0 0 0,1-2 0,3-2 0,-1 1 0,1 0 0,1 0 0,10-7 0,8-1 0,1 0 0,30-8 0,-36 12 0,-56 20 0,-2-2 0,1-1 0,-63 5 0,74-11 0,-1192 95 0,1097-95 0,118-3 0,1 0 0,0 1 0,-1-1 0,1-1 0,-1 1 0,1 0 0,0-1 0,-1 0 0,1 0 0,-5-2 0,11 2 0,-1-1 0,0 0 0,1 1 0,0 0 0,-1 0 0,1 0 0,0 0 0,-1 0 0,1 0 0,0 0 0,0 1 0,3-1 0,92-17 0,109-8 0,60 7-164,1172-9-3503,-1405 28 3563,304 18-273,-331-17 371,-1 0 0,0 0 1,0 0-1,0 1 0,0 0 0,5 2 0,-10-3 7,-1-1 0,0 0 0,0 0-1,0 0 1,1 0 0,-1 0 0,0 0 0,0 0-1,0 1 1,0-1 0,0 0 0,1 0 0,-1 0-1,0 0 1,0 1 0,0-1 0,0 0 0,0 0-1,0 0 1,0 0 0,0 1 0,0-1 0,0 0-1,0 0 1,1 0 0,-1 1 0,0-1 0,0 0-1,0 0 1,-1 0 0,1 1 0,0-1 0,0 0-1,0 0 1,0 0 0,0 1 0,0-1 0,0 0-1,0 0 1,0 0 0,0 1 0,0-1 0,-1 0-1,1 0 1,0 0 0,0 0 0,0 0 0,0 1 0,0-1-1,-1 0 1,-24 10 163,-31 1 301,0-3 1,-66 2 0,82-7-381,-1119 32 538,1108-35-621,-215 1-2,92-8 0,157 6 0,-1 0 0,-29-8 0,47 9 0,0 0 0,0 0 0,-1 0 0,1 0 0,0 0 0,0 0 0,0 0 0,-1 0 0,1 0 0,0 0 0,0 0 0,0 0 0,-1 0 0,1 0 0,0 0 0,0 0 0,0 0 0,-1 0 0,1 0 0,0-1 0,0 1 0,0 0 0,0 0 0,0 0 0,-1 0 0,1 0 0,0-1 0,0 1 0,0 0 0,0 0 0,0 0 0,0 0 0,0-1 0,0 1 0,-1 0 0,1 0 0,0 0 0,0-1 0,0 1 0,0 0 0,0 0 0,0 0 0,0-1 0,0 1 0,0 0 0,0 0 0,0 0 0,1-1 0,-1 1 0,0 0 0,0 0 0,0-1 0,21-6 0,105-12 0,118-5 0,122 1-164,1066-13-2477,-1078 41 2563,-124 10 833,-214-13-626,0 0-1,0 1 1,0 0-1,25 10 1,-40-12-124,0-1 0,0 0 1,0 1-1,0-1 0,-1 1 0,1-1 1,0 1-1,-1-1 0,1 1 0,0-1 1,-1 1-1,1 0 0,0-1 0,-1 1 1,1 0-1,-1 0 0,1-1 0,-1 1 0,1 1 1,-1-1-6,0 0 1,0-1 0,-1 1-1,1 0 1,0-1-1,0 1 1,-1 0 0,1-1-1,0 1 1,-1 0 0,1-1-1,0 1 1,-1-1-1,1 1 1,-1-1 0,1 1-1,-1-1 1,1 1 0,-1-1-1,0 1 1,1-1-1,-1 0 1,0 1 0,-11 4-1,0 1 0,0-2 0,0 0 0,-26 5 0,-130 19 0,-82 2 0,-759 30 1038,758-61-1027,221-1-11,1 0 0,-1-2 0,-28-9 0,55 13 0,0 0 0,0-1 0,0 0 0,1 0 0,-1 0 0,0 0 0,1 0 0,-1 0 0,1-1 0,-1 1 0,1-1 0,-1 0 0,1 0 0,0 1 0,0-2 0,0 1 0,0 0 0,-3-5 0,5 6 0,0 0 0,0 1 0,0-1 0,0 0 0,0 0 0,0 0 0,0 0 0,0 0 0,1 0 0,-1 0 0,0 0 0,1 0 0,-1 1 0,0-1 0,1 0 0,-1 0 0,1 0 0,-1 1 0,1-1 0,1-1 0,26-19 0,-3 9 0,0 1 0,0 1 0,46-11 0,96-13 0,79-3-380,2 10 0,305 7 0,-405 26 1199,-92 2-64,-57-8-751,1 0 0,0 0 0,0 0 0,0 0 0,0 0 0,0 0 0,-1 0 0,1 0 0,0 0 0,0 0 0,0 0 0,0 0 0,0 0 0,0 0 0,-1 0 0,1 0 0,0 0 0,0 0 0,0 0 0,0 0 0,0 1 0,0-1 0,0 0 0,-1 0 0,1 0 0,0 0 0,0 0 0,0 0 0,0 1 1,0-1-1,0 0 0,0 0 0,0 0 0,0 0 0,0 0 0,0 0 0,0 1 0,0-1 0,0 0 0,0 0 0,0 0 0,0 0 0,0 0 0,0 1 0,0-1 0,0 0 0,0 0 0,0 0 0,0 0 0,0 0 0,0 1 0,0-1 0,0 0 0,0 0 0,0 0 0,1 0 0,-1 0 0,0 0 0,0 0 0,0 0 0,0 1 0,0-1 0,0 0 0,0 0 0,1 0 0,-1 0 0,0 0 0,-33 8 135,-120 12-150,-208 1 0,261-18-94,-797 14-2597,692-23 2216,191 5 474,0-1 1,0 0-1,0-1 1,0 0-1,1-1 1,-25-11-1,36 14 12,-1 0 0,1 0 0,0-1 0,-1 1 0,1-1 0,0 0 0,0 0 0,0 0 0,0 0 0,0 0 0,1 0 0,-1 0 0,1-1 0,-1 1 0,1 0 0,0-1 0,0 1 0,0-1 0,0 0 0,0 1 0,1-1 0,-1 0 0,1-4 0,0 3 0,1-1 0,-1 1 0,1 0 0,1-1 0,-1 1 0,0 0 0,1 0 0,0 0 0,0 0 0,0 0 0,1 0 0,-1 1 0,6-6 0,3-4 0,1 1 0,1 1 0,0 0 0,0 1 0,17-10 0,85-40 0,15 4 55,3 7-1,263-61 1,-328 96 764,-60 14 190,-15 5-594,-28 6 127,-132 23 489,-172 13-1,-166-13-1998,497-33 947,-124 5-164,-141-12-1,270 6 186,-15-2 0,0 0 0,-36-10 0,51 12 0,0-1 0,0 0 0,0 0 0,0 0 0,1 0 0,-1-1 0,0 1 0,1-1 0,-1 0 0,1 1 0,0-1 0,-1 0 0,1-1 0,0 1 0,0 0 0,1-1 0,-1 1 0,0-1 0,1 1 0,-1-1 0,1 0 0,0 1 0,0-1 0,-1-4 0,2 4 0,0 0 0,0 0 0,0 0 0,0 0 0,1 0 0,-1-1 0,1 1 0,0 0 0,0 0 0,0 0 0,0 0 0,1 1 0,-1-1 0,1 0 0,0 0 0,0 1 0,0-1 0,0 1 0,4-4 0,4-4 0,1 1 0,0 1 0,20-12 0,12-4 0,0 3 0,1 1 0,73-22 0,140-23 0,-225 58-5,6-3 39,1 2 0,1 2 0,-1 1-1,53 1 1,-63 10 402,-29-6-427,0 0 0,1 0-1,-1 1 1,0-1 0,0 0 0,1 0-1,-1 0 1,0 1 0,0-1-1,1 0 1,-1 0 0,0 1-1,0-1 1,0 0 0,1 1-1,-1-1 1,0 0 0,0 1 0,0-1-1,0 0 1,0 1 0,0-1-1,0 0 1,0 1 0,0-1-1,0 0 1,0 1 0,0-1-1,0 0 1,0 1 0,0-1 0,0 0-1,0 1 1,0-1 0,0 0-1,0 1 1,-1-1 0,-2 4 19,0-1 0,0 0 0,0 0 0,-1 0 0,1-1 0,-1 1 0,0-1 0,0 0 1,-6 3-1,-55 22-4,-130 36 0,138-47-27,-813 209-1600,617-179 1479,220-42 124,-1-1 0,-59-4 0,88 1 0,-1 0 0,0-1 0,1 0 0,-1 0 0,1-1 0,-1 1 0,1-1 0,0 0 0,-7-4 0,11 5 0,1 1 0,-1-1 0,1 1 0,-1 0 0,1-1 0,-1 1 0,1-1 0,0 1 0,-1-1 0,1 0 0,0 1 0,-1-1 0,1 1 0,0-1 0,0 0 0,-1 1 0,1-1 0,0 1 0,0-1 0,0 0 0,0 1 0,0-1 0,0 0 0,0 1 0,0-1 0,0 0 0,0 1 0,1-2 0,0 0 0,0 0 0,0 0 0,1 0 0,-1 0 0,1 0 0,0 0 0,-1 0 0,1 0 0,0 1 0,0-1 0,3-1 0,12-8 0,0 1 0,1 1 0,0 1 0,35-12 0,94-18 0,-135 35 0,238-48 0,272-20 0,-453 64 55,1 2-1,117 8 1,-154 5 296,-32-8-328,-1 0-1,1 1 1,0-1-1,0 0 1,0 1-1,-1-1 1,1 1-1,0-1 1,-1 1 0,1 0-1,0-1 1,-1 1-1,1-1 1,-1 1-1,1 0 1,-1 0-1,1-1 1,0 3 0,-1-1 7,-1 0-1,1-1 1,-1 1 0,1 0 0,-1 0 0,0 0 0,0-1 0,0 1 0,0 0 0,0-1 0,0 1 0,0 0 0,0-1 0,-1 0 0,1 1 0,-1-1 0,1 0 0,-1 0 0,1 1 0,-1-1 0,-3 1 0,-16 12 1,-1-1 0,-1 0 0,0-2 0,-40 13 0,-106 25-61,152-45 29,-294 61 1,299-63 0,-75 6 0,83-8 0,0 1 0,0-1 0,0-1 0,-1 1 0,1-1 0,0 1 0,0-1 0,0 0 0,0-1 0,0 1 0,0-1 0,0 1 0,0-1 0,1 0 0,-5-4 0,7 5 0,1 0 0,-1 0 0,0 0 0,1 0 0,-1 0 0,1 0 0,-1 0 0,1 0 0,0-1 0,0 1 0,-1 0 0,1 0 0,0-1 0,0 1 0,0 0 0,0 0 0,0-1 0,0 1 0,1 0 0,-1 0 0,0 0 0,1-1 0,-1 1 0,1 0 0,-1 0 0,1 0 0,-1 0 0,1 0 0,0 0 0,-1 0 0,1 0 0,2-2 0,4-5 0,1-1 0,0 1 0,1 1 0,0-1 0,0 1 0,15-8 0,71-35 0,-88 46 0,296-122 0,-127 57 0,-137 49 0,-39 20 0,1-1 0,-1 1 0,0 0 0,0 0 0,1 0 0,-1 0 0,0 0 0,0-1 0,0 1 0,0 0 0,1 0 0,-1 0 0,0-1 0,0 1 0,0 0 0,0 0 0,0-1 0,0 1 0,1 0 0,-1 0 0,0-1 0,0 1 0,0 0 0,0 0 0,0-1 0,0 1 0,0 0 0,0 0 0,0-1 0,0 1 0,0 0 0,0 0 0,-1-1 0,1 1 0,0 0 0,0 0 0,0 0 0,0-1 0,0 1 0,0 0 0,-1 0 0,1-1 0,0 1 0,0 0 0,0 0 0,0 0 0,-1 0 0,1-1 0,0 1 0,0 0 0,-1 0 0,1 0 0,0 0 0,0 0 0,0 0 0,-1 0 0,1 0 0,0 0 0,0 0 0,-1-1 0,1 1 0,0 0 0,0 0 0,-1 1 0,-12-4 0,0 1 0,0 1 0,1 0 0,-25 2 0,12-1 0,-49 3 0,29-1 0,-85-6 0,125 3 0,0 1 0,1-1 0,-1 0 0,0 0 0,1-1 0,-1 1 0,1-1 0,0 0 0,-1 0 0,1-1 0,0 1 0,0-1 0,0 0 0,1 0 0,-1 0 0,1-1 0,-6-6 0,7 7 0,1 0 0,-1 0 0,1-1 0,0 1 0,0-1 0,0 1 0,1-1 0,-1 1 0,1-1 0,-1 0 0,1 1 0,0-1 0,1 0 0,-1 1 0,1-1 0,-1 1 0,1-1 0,0 1 0,1-1 0,-1 1 0,0 0 0,1-1 0,3-3 0,5-9 0,0 0 0,19-20 0,11-16 0,-39 51 0,0 0 0,-1 1 0,1-1 0,0 0 0,-1 0 0,1 0 0,-1 0 0,1 0 0,-1 0 0,1 0 0,-1 0 0,0 0 0,1 0 0,-1 0 0,0 0 0,0 0 0,0 0 0,0 0 0,0 0 0,0-1 0,0 1 0,0 0 0,0 0 0,-1 0 0,1 0 0,0 0 0,-1 0 0,1 0 0,0 0 0,-1 0 0,0 0 0,1 0 0,-1 0 0,1 1 0,-1-1 0,0 0 0,0 0 0,1 0 0,-1 1 0,0-1 0,0 1 0,0-1 0,0 0 0,0 1 0,0 0 0,0-1 0,0 1 0,0-1 0,0 1 0,-2 0 0,-8-3 0,1 2 0,-1-1 0,0 2 0,-13-1 0,13 1 0,-62 2 0,50 0 0,0-1 0,1-1 0,-1-1 0,0-1 0,-41-10 0,62 12 0,0-1 0,1 1 0,-1-1 0,1 1 0,-1-1 0,1 1 0,0-1 0,-1 0 0,1 0 0,0 0 0,-1 0 0,1 0 0,0 0 0,0 0 0,0-1 0,0 1 0,0 0 0,0 0 0,0-1 0,1 1 0,-1-1 0,0 1 0,1-1 0,-1 1 0,1-1 0,0 1 0,-1-1 0,1 1 0,0-1 0,0 0 0,0 1 0,0-1 0,0 1 0,0-1 0,0 0 0,1 1 0,-1-1 0,1 1 0,-1-1 0,1 1 0,-1-1 0,1 1 0,1-3 0,3-4 0,0 0 0,0 0 0,0 0 0,1 1 0,0 0 0,9-8 0,4-1 0,31-20 0,-40 30 0,-7 7 0,-15 15 0,-26 24 0,-131 147 0,116-125 0,39-47 0,8-9 0,0 0 0,0 1 0,1-1 0,0 1 0,1 0 0,-7 13 0,10-18 0,1 0 0,-1 0 0,1 0 0,0 1 0,-1-1 0,1 0 0,0 0 0,1 0 0,-1 0 0,0 0 0,0 0 0,1 0 0,-1 0 0,1 0 0,0 0 0,0 0 0,0 0 0,0 0 0,0 0 0,0 0 0,0-1 0,0 1 0,1 0 0,-1-1 0,1 1 0,-1-1 0,1 0 0,0 1 0,-1-1 0,1 0 0,4 2 0,6 3 0,1 1 0,-1-2 0,2 0 0,-1 0 0,0-1 0,1-1 0,16 2 0,-22-4 0,198 39-90,345 74-569,-478-98 577,452 125 14,-502-133 68,1 1 0,21 12 0,-42-19 0,0-1 0,0 1 0,0 0 0,-1 0 0,1 0 0,-1 1 0,1-1 0,-1 1 0,3 3 0,-4-5 0,-1 0 0,1 0 0,-1 0 0,1-1 0,-1 1 0,0 0 0,0 0 0,1 0 0,-1 0 0,0 0 0,0 0 0,0-1 0,0 1 0,0 0 0,0 0 0,0 0 0,-1 0 0,1 0 0,0 0 0,0-1 0,-1 1 0,1 0 0,-1 1 0,-1 1 0,-1-1 0,0 1 0,1-1 0,-1 1 0,0-1 0,0 0 0,0 0 0,-1-1 0,1 1 0,0-1 0,-1 1 0,1-1 0,-1 0 0,-5 1 0,-23 4 188,0-1-1,0-1 0,-58-2 0,89-2-176,-1 0 0,1 0 0,-1 0 1,1 0-1,0 0 0,-1 0 0,1 0 0,0-1 0,-1 1 0,1-1 0,0 1 0,-1-1 0,1 1 0,0-1 0,0 0 0,-2-1 0,3 1-13,0 0 1,0 1 0,0-1 0,0 0-1,0 0 1,0 0 0,1 0-1,-1 0 1,0 1 0,1-1 0,-1 0-1,0 0 1,1 1 0,-1-1-1,1 0 1,0 0 0,-1 1-1,1-1 1,-1 1 0,1-1 0,0 0-1,-1 1 1,1-1 0,0 1-1,0 0 1,0-1 0,-1 1 0,2-1-1,11-7 2,0 1 0,0 0 0,0 1 0,1 0 0,0 1 0,24-5 0,100-13 0,439-4 0,-283 21 0,-233 1 0,-61 5 0,0 0 0,1 0 0,-1 0 0,0 0 0,0 0 0,0 0 0,0 0 0,0 1 0,0-1 0,0 0 0,0 0 0,1 0 0,-1 0 0,0 0 0,0 0 0,0 0 0,0 0 0,0 0 0,0 0 0,0 0 0,1 0 0,-1 0 0,0-1 0,0 1 0,0 0 0,0 0 0,0 0 0,0 0 0,0 0 0,0 0 0,1 0 0,-1 0 0,0 0 0,0 0 0,0 0 0,0 0 0,0 0 0,0-1 0,0 1 0,0 0 0,0 0 0,0 0 0,0 0 0,0 0 0,0 0 0,0 0 0,0 0 0,0-1 0,0 1 0,0 0 0,0 0 0,0 0 0,0 0 0,0 0 0,0 0 0,0 0 0,0-1 0,0 1 0,0 0 0,0 0 0,0 0 0,0 0 0,0 0 0,0 0 0,0 0 0,0 0 0,0-1 0,0 1 0,-18-6 0,-194-50 0,84 24 0,-233-61-164,-111-29-655,-40-11-118,-498-132-1075,671 169 1029,119 23 0,193 62 700,0 0 0,-31-18 1,56 27 259,0 1 1,0 0-1,-1-1 1,1 0-1,0 1 1,0-1 0,1 0-1,-1 0 1,-3-4-1,5 5 21,0 1-1,0 0 1,0-1 0,0 1-1,-1-1 1,1 1-1,0-1 1,0 1 0,0-1-1,0 1 1,0 0-1,0-1 1,0 1-1,0-1 1,0 1 0,0-1-1,1 1 1,-1 0-1,0-1 1,0 1 0,0-1-1,0 1 1,1 0-1,-1-1 1,0 1 0,0-1-1,1 1 1,-1 0-1,0-1 1,1 1-1,-1 0 1,1-1 0,3-1 21,1 0 1,-1 0-1,1 1 1,-1-1 0,1 1-1,0 0 1,8 0 0,59-6 702,0 5 0,74 5 0,-43 1-339,1214 9 1324,-296-6-708,-998-6-999,470 0-89,-9-38-69,-481 36 155,36-3-8,0-3-1,0-1 1,57-20-1,-78 17 12,-17 10 0,-1 1 0,0 0 0,0 0 0,0-1 0,0 1 0,0 0 0,0 0 0,0-1 0,0 1 0,0 0 0,0 0 0,0-1 0,0 1 0,0 0 0,0 0 0,0-1 0,0 1 0,0 0 0,0 0 0,0-1 0,0 1 0,0 0 0,0 0 0,-1-1 0,1 1 0,0 0 0,0 0 0,0-1 0,0 1 0,-1 0 0,1 0 0,0 0 0,0 0 0,0-1 0,-1 1 0,1 0 0,0 0 0,0 0 0,-35-10 0,-32 2 440,0 3 1,-73 4-1,58 2-254,-2762 4-1490,2823-5 1304,-145 4 0,147-1 77,1 0 0,0 1 1,0 1-1,-23 10 0,20-7 330,0-1 0,-23 4 0,-173 20-283,213-30-124,6 1 0,16 2 0,33 2 0,655 8-554,-471-15 205,1073 1-237,-1277 0 586,-30 1 0,-18 1 0,-413 14 0,318-15 0,-218 0 85,-160 2 192,7 28-111,461-28-166,-43 9 0,64-12 0,0 1 0,-1-1 0,1 0 0,0 0 0,0 1 0,0-1 0,-1 1 0,1-1 0,0 1 0,0-1 0,0 1 0,0 0 0,0-1 0,0 1 0,0 0 0,0 0 0,0 0 0,0 0 0,1 0 0,-1 0 0,0 0 0,1 0 0,-1 0 0,0 0 0,1 0 0,-1 3 0,1-3 0,1 1 0,0-1 0,-1 0 0,1 1 0,0-1 0,0 0 0,0 1 0,0-1 0,0 0 0,0 0 0,1 0 0,-1 0 0,0 0 0,0 0 0,1 0 0,-1 0 0,1 0 0,-1-1 0,3 2 0,26 10 17,1-2 0,62 14 0,-65-18 92,258 51-192,443 32 1,290-48-365,-938-39 443,-45-1 4,244 15 0,-256-10 0,-24-6 0,0 0 0,0 0 0,0 0 0,0 0 0,0 0 0,0 1 0,1-1 0,-1 0 0,0 0 0,0 0 0,0 0 0,0 0 0,0 0 0,0 0 0,0 1 0,0-1 0,0 0 0,0 0 0,0 0 0,0 0 0,0 0 0,0 0 0,0 1 0,0-1 0,0 0 0,0 0 0,0 0 0,0 0 0,-1 0 0,1 0 0,0 0 0,0 1 0,0-1 0,0 0 0,0 0 0,0 0 0,0 0 0,0 0 0,0 0 0,0 0 0,-1 0 0,1 0 0,0 0 0,0 0 0,0 1 0,0-1 0,0 0 0,0 0 0,0 0 0,-1 0 0,1 0 0,0 0 0,0 0 0,0 0 0,0 0 0,0 0 0,0 0 0,-1 0 0,1 0 0,0 0 0,0 0 0,0 0 0,0-1 0,0 1 0,0 0 0,-1 0 0,-39 5 0,-463 5 4,352-11 74,-227 0 115,-295 2 23,653-1-216,-1-1 0,-1 2 0,0 0 0,1 2 0,-25 5 0,37-3 0,13 0 0,11 2-3,-1-2 0,1 0 0,0-1 0,19 3 1,10 3 170,596 131 471,-327-76-1375,949 186 324,-1237-247 412,86 19 0,-108-23 0,1 1 0,-1 0 0,0-1 0,1 1 0,-1 0 0,0 1 0,0-1 0,0 1 0,5 2 0,-9-3 0,-1 0 0,1 0 0,0 0 0,-1 0 0,1-1 0,-1 1 0,1-1 0,-1 1 0,0-1 0,1 1 0,-1-1 0,1 0 0,-1 0 0,0 0 0,1 0 0,-1 0 0,-2-1 0,-368 3 0,210-5 0,-321 2 167,-231-4 136,673 2-303,42 3 0,-1 0 0,0 0 0,0-1 0,0 1 0,0 0 0,0 0 0,0 0 0,0 0 0,0 0 0,0 0 0,0-1 0,0 1 0,0 0 0,0 0 0,0 0 0,0 0 0,0 0 0,0-1 0,0 1 0,0 0 0,0 0 0,0 0 0,0 0 0,0 0 0,0 0 0,0-1 0,0 1 0,0 0 0,0 0 0,0 0 0,0 0 0,0 0 0,0 0 0,0-1 0,-1 1 0,1 0 0,0 0 0,0 0 0,0 0 0,0 0 0,0 0 0,0 0 0,0 0 0,-1 0 0,1 0 0,0 0 0,0 0 0,0-1 0,0 1 0,0 0 0,-1 0 0,1 0 0,0 0 0,0 0 0,0 0 0,0 0 0,0 0 0,-1 0 0,1 1 0,55-15 0,311-25 3,3 32-10,-247 5-1,667 1-50,-929 2 310,-154-5 377,265 0-629,1-2 0,0 0 0,0-2 0,1-2 0,-34-15 0,12 4 0,45 20 0,0-1 0,0 0 0,0 0 0,0 0 0,0 0 0,-4-5 0,7 7 0,1-1 0,-1 1 0,1-1 0,0 1 0,-1-1 0,1 1 0,-1-1 0,1 0 0,0 1 0,0-1 0,-1 1 0,1-1 0,0 0 0,0 1 0,0-1 0,0 0 0,0 1 0,0-1 0,0 0 0,0 1 0,0-1 0,0 0 0,0 1 0,0-1 0,0 0 0,0 1 0,1-1 0,-1 0 0,0 1 0,0-1 0,1 1 0,-1-1 0,0 1 0,1-1 0,-1 0 0,1 1 0,-1-1 0,1 1 0,-1 0 0,1-1 0,-1 1 0,1-1 0,-1 1 0,1 0 0,0-1 0,-1 1 0,1 0 0,-1 0 0,1 0 0,1-1 0,15-7 0,1 0 0,0 1 0,1 1 0,-1 1 0,1 0 0,31-3 0,121-2 0,-137 9 0,396 1 0,-166 2 0,-284-4 0,-1 0 0,-20-6 0,-4 1 0,-42-6 0,1-3 0,-155-51 0,214 54 0,27 13 0,0 0 0,-1 0 0,1 0 0,0 0 0,0-1 0,0 1 0,0 0 0,0 0 0,-1 0 0,1 0 0,0 0 0,0 0 0,0 0 0,0-1 0,0 1 0,0 0 0,0 0 0,-1 0 0,1 0 0,0-1 0,0 1 0,0 0 0,0 0 0,0 0 0,0 0 0,0-1 0,0 1 0,0 0 0,0 0 0,0 0 0,0 0 0,0-1 0,0 1 0,0 0 0,0 0 0,0 0 0,0 0 0,0-1 0,0 1 0,1 0 0,-1 0 0,0 0 0,0 0 0,0 0 0,0-1 0,0 1 0,0 0 0,0 0 0,1 0 0,-1 0 0,0 0 0,0 0 0,0 0 0,0-1 0,1 1 0,14-5 0,19 2 0,329 4 0,-134 2 0,128-5 0,421 4 0,-466 9 0,157 1 0,2221-11 0,-1292-2 0,-798-47 0,28-1 0,-494 51 0,398-15 0,-521 12 0,48-2 0,-57 2 0,1 1 0,-1 0 0,1 1 0,-1-1 0,1 0 0,-1 1 0,0-1 0,1 1 0,-1 0 0,0 0 0,1 0 0,-1 0 0,0 0 0,0 0 0,0 1 0,0-1 0,0 1 0,0-1 0,1 3 0,-2-3 0,-1-1 0,0 1 0,0-1 0,0 1 0,0 0 0,0-1 0,0 1 0,0-1 0,0 1 0,0 0 0,0-1 0,0 1 0,0-1 0,0 1 0,0 0 0,-1-1 0,1 1 0,0-1 0,0 1 0,-1-1 0,1 1 0,0 0 0,-1-1 0,1 0 0,-1 1 0,1-1 0,0 1 0,-1-1 0,1 1 0,-1-1 0,1 0 0,-1 1 0,0-1 0,-22 12 0,-8-3 0,-1-2 0,-34 4 0,-17 4 0,-123 35 0,-168 31 0,-721 17-576,-6-64-1,97 10 577,153-5 0,782-37 0,-1230 55 0,975-37-77,-296 26 174,-80-27 891,452-22-843,254 4-145,-1 0 0,0 0 0,0 0 0,0 1 0,9 3 0,21 7 0,63 11 0,694 140 0,-162-110-515,5-53-300,-415-3 660,21 1 220,777 3 1355,-681 24-1420,-269-15 0,0 4 0,125 43 0,-165-48 0,1-1 0,0-1 0,1-1 0,56 2 0,121-9 0,-96-2 0,-66 2 0,506 15 0,-521-11 0,-14 0 0,1-1 0,23-1 0,-36-1 0,-1 0 0,1-1 0,-1 1 0,1-1 0,-1 0 0,1 0 0,-1 0 0,0 0 0,1 0 0,-1-1 0,0 0 0,0 1 0,0-1 0,0 0 0,0-1 0,3-3 0,9-11 0,-9 9 0,0 0 0,1 1 0,0-1 0,0 1 0,1 1 0,0-1 0,0 1 0,0 1 0,1 0 0,0 0 0,16-7 0,-3 6 0,0 1 0,0 0 0,0 2 0,38-1 0,95 8 0,-57 0 0,518-2 0,-329-3 0,-127 12 0,-33 0 0,-47-8 0,92 16 0,55 9 0,-1346-30 0,704 3 0,21 21 0,111-3 0,-675-12 0,550-9 0,-4018 2 0,4397 0 0,1 2 0,-50 10 0,69-8 0,21-2 0,29 0 0,761 1 22,-421-5-208,5406 2 350,-5763-2-164,0 0 0,-1-2 0,0 0 0,0-2 0,23-8 0,128-39 0,-143 42 0,-6 3 0,-2 0 0,1-2 0,-1-1 0,26-16 0,38-34 0,46-30 0,-108 77 0,-7 2 0,1 1 0,1 1 0,0 1 0,0 0 0,35-9 0,-39 14 0,-1-1 0,28-11 0,22-9 0,115-13 0,-1 1 0,-143 27 0,-1-1 0,62-29 0,-95 39 0,0 1 0,0-1 0,0 0 0,0 0 0,0 0 0,0-1 0,0 1 0,-1 0 0,1-1 0,0 0 0,-1 1 0,1-1 0,-1 0 0,0 1 0,1-1 0,-1 0 0,1-2 0,-2 3 0,0 0 0,0 1 0,0-1 0,0 1 0,0-1 0,0 0 0,0 1 0,-1-1 0,1 1 0,0-1 0,0 1 0,0-1 0,-1 1 0,1-1 0,0 1 0,-1-1 0,1 1 0,0-1 0,-1 1 0,1-1 0,-1 1 0,0-1 0,-22-10 0,-12 2 0,0 1 0,-58-5 0,-77 4 0,136 7 0,-751-3 0,419 8 0,-168 11 0,-491-3 0,633-13 0,-28 2 0,413 0 0,-3-1 0,-1 1 0,1 0 0,-1 1 0,1 0 0,-1 1 0,1 0 0,0 0 0,0 1 0,-12 5 0,22-8 0,-1 1 0,1-1 0,0 0 0,-1 0 0,1 0 0,0 0 0,-1 1 0,1-1 0,0 0 0,-1 0 0,1 1 0,0-1 0,0 0 0,-1 0 0,1 1 0,0-1 0,0 0 0,0 1 0,-1-1 0,1 0 0,0 1 0,0-1 0,0 1 0,0-1 0,0 0 0,0 1 0,0-1 0,0 0 0,0 1 0,0-1 0,0 1 0,0-1 0,0 0 0,0 1 0,0-1 0,0 0 0,0 1 0,0-1 0,0 0 0,0 1 0,1-1 0,-1 1 0,0-1 0,0 0 0,1 0 0,-1 1 0,0-1 0,0 0 0,1 1 0,-1-1 0,0 0 0,1 0 0,-1 0 0,0 1 0,1-1 0,-1 0 0,0 0 0,1 0 0,-1 0 0,0 0 0,1 0 0,-1 1 0,0-1 0,1 0 0,-1 0 0,1 0 0,31 10 0,-31-10 0,49 10 0,101 5 0,21 4 0,39 11 0,303 31 0,-381-39 0,0-6 0,236-1 0,642-18 0,-563 4 0,-1468 14 0,-346-4 0,871-12 0,-3889 1 0,4380 0 0,0-1 0,-1 1 0,1-1 0,0 1 0,-1-1 0,1 0 0,0-1 0,0 1 0,0-1 0,0 0 0,0 0 0,1 0 0,-1 0 0,-4-5 0,6 6 0,1-1 0,-1 1 0,1-1 0,-1 0 0,1 0 0,0 0 0,0 0 0,0 0 0,0 0 0,0 0 0,0 0 0,1 0 0,-1-1 0,1 1 0,-1 0 0,1 0 0,0-1 0,0 1 0,0 0 0,0 0 0,0-1 0,1 1 0,-1 0 0,1 0 0,-1 0 0,1-1 0,0 1 0,0 0 0,0 0 0,2-2 0,3-7 0,1 0 0,0 1 0,1 0 0,0 0 0,0 1 0,1 0 0,1 1 0,-1 0 0,1 0 0,18-10 0,-13 10 0,0 0 0,1 0 0,1 2 0,-1 0 0,1 1 0,0 0 0,22-2 0,30 1 0,117 7 0,2 0 0,-188-1 0,0 0 0,0 0 0,0 0 0,0 0 0,0 0 0,-1 0 0,1-1 0,0 1 0,0 0 0,0 0 0,0 0 0,0 0 0,0 0 0,0-1 0,0 1 0,0 0 0,0 0 0,0 0 0,0 0 0,0-1 0,0 1 0,0 0 0,0 0 0,0 0 0,0 0 0,0-1 0,0 1 0,0 0 0,0 0 0,0 0 0,0 0 0,0 0 0,0-1 0,0 1 0,0 0 0,0 0 0,0 0 0,1 0 0,-1 0 0,0 0 0,0-1 0,0 1 0,0 0 0,0 0 0,0 0 0,1 0 0,-1 0 0,0 0 0,0 0 0,0 0 0,0 0 0,0 0 0,1 0 0,-1 0 0,0-1 0,0 1 0,0 0 0,-16-9 0,-25-5 0,-1 1 0,-57-10 0,11 3 0,-8-6 0,2-4 0,-169-78 0,250 101 0,-1 0 0,2-1 0,-1-1 0,1 0 0,-15-15 0,24 22 0,0-1 0,1 0 0,0 0 0,0 0 0,-1 0 0,2-1 0,-1 1 0,0 0 0,1-1 0,-1 1 0,0-7 0,1 7 0,1 1 0,0 0 0,0-1 0,1 1 0,-1 0 0,0-1 0,1 1 0,-1 0 0,1 0 0,0-1 0,0 1 0,0 0 0,0 0 0,0 0 0,0 0 0,0 0 0,1 0 0,-1 0 0,1 1 0,2-4 0,3-1 0,1 0 0,-1 1 0,1 0 0,0 0 0,0 1 0,0-1 0,1 2 0,14-5 0,81-16 0,-35 10 0,73-28 0,34-8 0,-138 42 0,1 1 0,68-3 0,453 11 0,-223 2 0,466-3 0,-745 3 0,0 2 0,87 21 0,8 1 0,10 3 0,1 1 0,115 14 0,112 13 0,20-10 0,284 85 0,-12-33 0,-524-86 0,87 10 0,-178-14 0,103 28 0,-98-19 0,0-4 0,2-3 0,92 3 0,229-13 0,-192-5 0,2695 3 0,-2375-38 0,-199 8 0,-245 20 0,-1-3 0,142-44 0,-31 7 0,157-31 0,-235 48 0,-25 5 0,-37 16 0,1 3 0,103-6 0,105 15 0,-102 3 0,1168-3 0,-1182-12 0,-111 7 0,1 2 0,0 1 0,-1 1 0,48 5 0,-77-3 0,0-1 0,1 1 0,-1 0 0,1 0 0,-1 0 0,0 0 0,0 1 0,0-1 0,0 1 0,0 0 0,0 0 0,0 0 0,5 4 0,-7-4 0,0-1 0,-1 1 0,1-1 0,0 1 0,0-1 0,-1 1 0,1 0 0,-1-1 0,1 1 0,-1 0 0,0-1 0,0 1 0,0 0 0,0 0 0,0-1 0,0 1 0,0 0 0,0 0 0,-1-1 0,1 1 0,-1 0 0,1-1 0,-1 1 0,0-1 0,0 1 0,1-1 0,-1 1 0,0-1 0,-2 2 0,-7 11 0,0 0 0,-1-1 0,-1-1 0,0 0 0,-1 0 0,0-2 0,-1 1 0,0-2 0,-31 16 0,21-13 0,-1-2 0,0 0 0,-1-2 0,1-1 0,-49 7 0,-228 41 0,-33 4 0,9-13 0,-152 12 0,-376-52 0,452-10 0,91 3 0,-396 3 0,393 9 0,-75 1 0,-97-14 0,-772 17 0,888-5 0,368-10 0,-2 1 0,1-1 0,0 0 0,-1 0 0,1 0 0,-1 0 0,1-1 0,0 1 0,-1-1 0,1 0 0,0 0 0,-1 0 0,1 0 0,0 0 0,0-1 0,0 0 0,0 0 0,0 1 0,-3-5 0,5 5 0,1 1 0,0-1 0,0 0 0,0 0 0,-1 0 0,1 0 0,0 0 0,0 0 0,0 0 0,0 1 0,1-1 0,-1 0 0,0 0 0,0 0 0,0 0 0,1 0 0,-1 0 0,0 1 0,1-1 0,-1 0 0,1 0 0,-1 0 0,1 1 0,-1-1 0,1 0 0,0 1 0,-1-1 0,1 0 0,0 1 0,0-1 0,26-20 0,-25 20 0,23-13 0,0 2 0,1 0 0,0 2 0,47-12 0,-7 1 0,25-7 0,0 4 0,2 3 0,144-12 0,-20 3 0,-128 15 0,139-6 0,-119 22 0,-33 1 0,101-12 0,102-7 0,-40 5 0,-66-14 0,-106 14 0,113-7 0,191 20 0,-365-1 0,1 0 0,1 0 0,-1 0 0,0 1 0,0 0 0,9 2 0,-15-2 0,0-1 0,0 0 0,0 1 0,0-1 0,-1 0 0,1 1 0,0-1 0,0 1 0,-1-1 0,1 1 0,0 0 0,-1-1 0,1 1 0,0 0 0,-1-1 0,1 1 0,-1 0 0,0 0 0,1-1 0,0 2 0,-1 0 0,0-1 0,0 1 0,0-1 0,0 0 0,0 1 0,-1-1 0,1 1 0,0-1 0,-1 0 0,1 1 0,-1-1 0,1 0 0,-1 1 0,0-1 0,1 0 0,-1 0 0,-1 2 0,-13 14 0,0 0 0,-2-1 0,0 0 0,0-1 0,-1-2 0,-36 22 0,10-6 0,-5 5 0,-2-3 0,-2-1 0,0-3 0,-2-3 0,-1-1 0,-62 15 0,-53-1 0,111-17 0,45-15 0,0 0 0,0 0 0,0-1 0,-21 2 0,-138 11 0,-110 8 0,169-19 0,1 6 0,-147 34 0,215-39 0,36-6 0,0 0 0,-1 1 0,1 0 0,-13 5 0,22-7 0,1 0 0,-1 0 0,0 0 0,1 1 0,-1-1 0,0 0 0,1 0 0,-1 1 0,0-1 0,1 0 0,-1 1 0,1-1 0,-1 0 0,1 1 0,-1-1 0,1 1 0,-1-1 0,1 1 0,-1 0 0,1-1 0,-1 1 0,1-1 0,0 1 0,0 0 0,-1-1 0,1 1 0,0 0 0,-1 0 0,2 0 0,0 0 0,-1 0 0,1-1 0,0 1 0,-1 0 0,1 0 0,0-1 0,0 1 0,0-1 0,0 1 0,-1-1 0,1 1 0,0-1 0,0 0 0,0 1 0,2-1 0,46 10 0,51-4 0,128-8 0,-497 46 0,156-22 0,-26 7 0,64-12 0,-130 12 0,683-32 0,-254 4 0,3540-1 0,-3385 12 0,18 0 0,511-12 0,-901 0 0,4 0 0,-1 0 0,1-1 0,16-3 0,-27 4 0,1 0 0,-1 0 0,0 0 0,1 0 0,-1-1 0,0 1 0,1 0 0,-1 0 0,0-1 0,0 1 0,1 0 0,-1 0 0,0-1 0,0 1 0,1 0 0,-1-1 0,0 1 0,0 0 0,0-1 0,1 1 0,-1-1 0,0 1 0,0 0 0,0-1 0,0 1 0,0-1 0,0 1 0,0 0 0,0-1 0,0 1 0,0 0 0,0-1 0,0 1 0,0-1 0,0 1 0,-1 0 0,1-1 0,0 1 0,0 0 0,0-1 0,0 1 0,-1 0 0,1-1 0,0 1 0,0 0 0,-1-1 0,1 1 0,0 0 0,-1 0 0,1-1 0,0 1 0,-1 0 0,1-1 0,-17-14 0,-73-38 0,68 40 0,-2 0 0,1 1 0,-1 2 0,-1 0 0,-35-8 0,-137-21 0,80 18 0,41 5 0,-80-16 0,-217-18 0,8 45 0,91 3 0,254 2 0,0-1 0,1-1 0,-1-1 0,-21-6 0,26 1 0,14 8 0,1 0 0,0-1 0,0 1 0,0 0 0,0 0 0,0 0 0,0-1 0,0 1 0,0 0 0,0 0 0,0 0 0,0 0 0,0-1 0,0 1 0,0 0 0,0 0 0,0 0 0,0-1 0,0 1 0,0 0 0,0 0 0,0 0 0,0 0 0,0-1 0,0 1 0,0 0 0,0 0 0,1 0 0,-1 0 0,0-1 0,0 1 0,0 0 0,0 0 0,0 0 0,1 0 0,-1 0 0,0 0 0,0-1 0,0 1 0,1 0 0,27-8 0,56 1 0,127 6 0,-104 3 0,2631-1 0,-2657-4 0,0-4 0,-1-3 0,0-4 0,-1-3 0,136-49 0,130-24 0,-221 63 0,121-44 0,-229 65 0,16-7 0,2 1 0,0 1 0,0 2 0,1 2 0,0 1 0,41-2 0,0 6 0,-1-3 0,116-23 0,7-28 0,-128 34 0,112-22 0,-111 34 0,119-24 0,-127 19 0,1 2 0,0 3 0,123-3 0,-91 12 0,-1-5 0,1-4 0,-2-4 0,114-31 0,-154 31 0,1 3 0,0 3 0,1 2 0,92 1 0,154-17 0,-56 1 0,-21-1 0,318 19 0,-343 4 0,-179-1 0,0 0 0,-1 2 0,1 0 0,33 8 0,-48-8 0,-1-1 0,1 1 0,-1 1 0,0-1 0,0 1 0,0 0 0,0 0 0,0 1 0,-1-1 0,1 1 0,-1 0 0,0 0 0,0 0 0,-1 1 0,1 0 0,-1-1 0,0 1 0,0 0 0,0 0 0,-1 1 0,3 7 0,-4-8 0,0 0 0,-1-1 0,1 1 0,-1 0 0,0 0 0,0-1 0,0 1 0,-1 0 0,0 0 0,0-1 0,0 1 0,0-1 0,-1 1 0,0-1 0,1 1 0,-2-1 0,1 0 0,0 0 0,-1 0 0,0 0 0,-5 5 0,-3 3 0,-1 0 0,0-1 0,-1 0 0,0-1 0,-17 9 0,-67 37 0,-1-5 0,-3-4 0,-2-5 0,-2-4 0,-127 28 0,183-55 0,-1-3 0,-76 2 0,-100-10 0,121-2 0,-754 17 0,808-11 0,-434 42 0,277-20 0,-301 0 0,-1478-29 0,1951 5 0,0 1 0,-58 14 0,-18 2 0,-11 2 0,-20 1 0,-123-10 0,3-1 0,227-7 0,0-3 0,0-1 0,0-2 0,-65-11 0,72 8 0,-51-13 0,73 16 0,1 0 0,0 0 0,0-1 0,0 0 0,0 0 0,1 0 0,-1-1 0,1 1 0,-8-8 0,12 10 0,0-1 0,0 1 0,0 0 0,0-1 0,0 1 0,0-1 0,0 1 0,1-1 0,-1 1 0,1-1 0,-1 1 0,1-1 0,-1 0 0,1 1 0,0-1 0,0 0 0,0 1 0,0-1 0,0 0 0,0 1 0,0-1 0,1 0 0,-1 1 0,0-1 0,1 0 0,-1 1 0,1-1 0,0 1 0,0-1 0,0 1 0,-1-1 0,1 1 0,1 0 0,-1-1 0,0 1 0,0 0 0,0 0 0,3-2 0,6-5 0,1 0 0,0 0 0,0 1 0,13-6 0,-9 5 0,15-8 0,1 0 0,0 2 0,1 2 0,1 0 0,47-9 0,158-38 0,-35 0 0,-15 2 0,175-18 0,-251 54 0,-57 10 0,1 1 0,105-2 0,2021 16 0,-1190-6 0,-81 2 0,-702-12 0,7 0 0,-18 10 0,210 6 0,-400-4 0,-1 1 0,0-1 0,0 2 0,0-1 0,0 1 0,0 0 0,0 1 0,-1 0 0,1 0 0,-1 0 0,0 1 0,11 7 0,-10-5 0,0 1 0,-1 0 0,0 0 0,0 1 0,0-1 0,-1 1 0,0 1 0,7 16 0,-6-10 0,0-1 0,1 1 0,1-1 0,0 0 0,1-1 0,0 0 0,1-1 0,17 17 0,-21-23 0,-1 0 0,0 0 0,1 0 0,-2 1 0,1 0 0,-1 0 0,0 0 0,4 10 0,18 65 0,-22-63 0,2 0 0,0-1 0,13 27 0,-10-29 0,0 0 0,19 23 0,-24-34 0,0-1 0,0 0 0,0 0 0,0 0 0,1 0 0,0-1 0,0 0 0,0 0 0,0 0 0,0-1 0,1 1 0,6 1 0,87 14 0,0 0 0,-91-15 0,0 0 0,0 1 0,0 0 0,-1 0 0,1 0 0,-1 1 0,0 0 0,0 1 0,-1 0 0,0 0 0,0 0 0,0 0 0,0 1 0,-1 0 0,7 13 0,-10-16 0,1 0 0,-1 1 0,-1-1 0,1 0 0,0 0 0,-1 1 0,0-1 0,0 1 0,-1-1 0,1 1 0,-1 0 0,0-1 0,0 1 0,0 0 0,-1-1 0,1 1 0,-1-1 0,0 1 0,-1-1 0,1 0 0,-1 1 0,0-1 0,0 0 0,0 0 0,-1 0 0,1 0 0,-1 0 0,0-1 0,0 1 0,-6 4 0,-12 10 0,0-1 0,-2-1 0,0-2 0,0 0 0,-1-1 0,-1-2 0,0 0 0,-1-1 0,0-2 0,-35 7 0,12-5 0,-89 33 0,32-9 0,-195 37 0,6-2 0,-327 90 0,521-137 0,-186 14 0,-104-28 0,-161-13 0,519 7 0,0 2 0,1 0 0,-48 15 0,-21 2 0,-125 29 0,143-29 0,-157 19 0,58-19 0,-37 4 0,-376-7 0,-435-9 0,683-10 0,276-1 0,-140-24 0,-67-33 0,231 47 0,27 8 0,2 0 0,0 0 0,1-1 0,-1-1 0,1 0 0,-17-10 0,31 14 0,-1 0 0,0-1 0,1 1 0,-1-1 0,1 0 0,0 0 0,-1 0 0,2-1 0,-1 1 0,0-1 0,1 1 0,-1-1 0,1 0 0,0 0 0,1 0 0,-1 0 0,1-1 0,-1 1 0,1 0 0,0-1 0,1 1 0,-1 0 0,1-1 0,0 1 0,0-1 0,1-4 0,2-6 0,0 1 0,1-1 0,0 1 0,1 0 0,1 1 0,0 0 0,1-1 0,1 2 0,0-1 0,0 1 0,1 1 0,1-1 0,0 1 0,15-12 0,15-11 0,1 1 0,76-45 0,-84 57 0,2 1 0,0 2 0,0 1 0,2 2 0,0 1 0,1 2 0,64-11 0,35 6 0,78-13 0,-68 9 0,-87 14 0,80-20 0,-72 8 0,1 3 0,0 2 0,95-5 0,465 17 0,-305 5 0,1556-3 0,-1711-12 0,-20 1 0,486 9 0,-327 4 0,-169-14 0,-29 1 0,-105 11 0,0 0 0,-1-1 0,1 1 0,-1-1 0,1 0 0,-1 0 0,0-1 0,1 1 0,-1-1 0,0 0 0,0 0 0,0-1 0,0 1 0,-1-1 0,1 0 0,4-4 0,-5 3 0,1-1 0,-1 1 0,0-1 0,0 0 0,-1-1 0,1 1 0,-1 0 0,0-1 0,-1 1 0,0-1 0,1 1 0,-1-11 0,1-7 0,-4-48 0,0 47 0,3-41 0,0 61 0,0 1 0,0 0 0,0-1 0,0 1 0,1 0 0,-1 0 0,1 0 0,0 0 0,0 0 0,0 0 0,0 1 0,0-1 0,1 1 0,-1-1 0,1 1 0,-1 0 0,1 0 0,0 0 0,5-3 0,7-2 0,0 0 0,29-10 0,-27 12 0,1-2 0,-5 2 0,0 0 0,0 1 0,26-5 0,-36 9 0,0-1 0,-1 1 0,1 0 0,-1 0 0,1 0 0,0 0 0,-1 0 0,1 1 0,-1-1 0,1 1 0,-1 0 0,1 0 0,-1 0 0,1 0 0,-1 0 0,0 0 0,1 1 0,-1-1 0,0 1 0,0-1 0,0 1 0,0 0 0,-1 0 0,1 0 0,0 0 0,1 3 0,15 25 0,-6-11 0,-1 1 0,10 24 0,-18-37 0,-1 0 0,0 0 0,0 0 0,0 0 0,-1 0 0,0 1 0,-1-1 0,0 0 0,0 1 0,-2 13 0,-2-5 0,0 0 0,-1 0 0,0 0 0,-2 0 0,0-1 0,0 0 0,-2-1 0,1 1 0,-2-1 0,0-1 0,-1 0 0,0-1 0,-24 21 0,3-4 0,-1-2 0,-2-1 0,0-2 0,-1-1 0,-2-3 0,0 0 0,-1-3 0,0-1 0,-2-1 0,-59 12 0,-100 19 0,132-27 0,-1-3 0,-1-3 0,-79 3 0,131-13 0,0 0 0,0 0 0,0 2 0,0 0 0,1 1 0,0 1 0,-19 10 0,11-5 0,-1-1 0,-29 7 0,-8-5 0,-70 5 0,13-2 0,-172 16 0,159-20 0,-202-6 0,196-8 0,-1208 2 0,1269-2 0,1-3 0,-83-16 0,16 0 0,-1 6 0,-243 7 0,376 8 0,1 0 0,0 0 0,0-1 0,-1-1 0,1 0 0,0-1 0,0 0 0,-18-7 0,28 9 0,0 1 0,0-1 0,0 0 0,0 1 0,0-1 0,0 0 0,0 0 0,0 0 0,0 0 0,0 0 0,1 0 0,-1 0 0,0 0 0,1 0 0,-1 0 0,0 0 0,1 0 0,0-1 0,-1 1 0,1 0 0,0 0 0,-1-1 0,1 1 0,0-2 0,0 1 0,1-1 0,-1 0 0,1 0 0,0 0 0,-1 1 0,1-1 0,0 0 0,1 1 0,-1-1 0,3-3 0,3-3 0,0-1 0,1 1 0,0 0 0,11-8 0,-1 4 0,1 1 0,0 0 0,1 2 0,0 0 0,1 2 0,0 0 0,24-6 0,42-16 0,-19 1 0,138-37 0,-137 47 0,-43 11 0,0 1 0,46-5 0,276 7 0,-180 8 0,1743-3 0,-1875 2 0,0 2 0,0 2 0,-1 1 0,43 15 0,21 3 0,205 34 0,-150-30 0,-152-29 0,24 6 0,-25-3 0,-16 0 0,-364 0 0,207-6 0,-1956 1-615,2065 6 792,0 2 0,-73 17 1,58-8-95,-98 18-83,64-10 0,-2-5 0,-121 4 0,199-24 0,0-1 0,0-2 0,1-2 0,-50-15 0,-42-8 0,-115 5 0,155 19 0,-113-22 0,-341-94 0,275 42 0,43 12 0,222 68 0,0 0 0,0 0 0,0 0 0,1 0 0,-1-1 0,0 1 0,0 0 0,1 0 0,-1-1 0,0 1 0,0 0 0,1-1 0,-1 1 0,0-1 0,1 1 0,-1-1 0,1 1 0,-1-1 0,0 1 0,1-1 0,-1 0 0,1 1 0,0-1 0,-1 0 0,1 0 0,0 0 0,1 0 0,-1 1 0,0-1 0,1 1 0,-1-1 0,1 0 0,-1 1 0,1-1 0,-1 1 0,1-1 0,-1 1 0,1-1 0,0 1 0,-1 0 0,1-1 0,0 1 0,-1 0 0,2-1 0,44-13 0,25 4 0,1 4 0,123 4 0,-110 3 0,57 1 0,150-2 0,-262-4 0,-30 4 0,0 0 0,0 0 0,0 0 0,0 0 0,-1 0 0,1 0 0,0 0 0,0 0 0,0-1 0,0 1 0,0 0 0,0 0 0,0 0 0,0 0 0,0 0 0,0 0 0,0 0 0,0 0 0,0-1 0,0 1 0,0 0 0,0 0 0,0 0 0,0 0 0,0 0 0,0 0 0,0 0 0,0-1 0,0 1 0,0 0 0,0 0 0,0 0 0,0 0 0,0 0 0,0 0 0,0 0 0,0-1 0,0 1 0,0 0 0,0 0 0,0 0 0,0 0 0,1 0 0,-1 0 0,0 0 0,0 0 0,0 0 0,0 0 0,0 0 0,0 0 0,0-1 0,0 1 0,0 0 0,1 0 0,-1 0 0,0 0 0,0 0 0,0 0 0,0 0 0,0 0 0,1 0 0,-18-6 0,-24-5 0,-44-5 0,-153-8 0,-88 20 0,5 1 0,235-3 0,-145-27 0,211 29 0,-2 0 0,1-1 0,-33-12 0,51 16 0,-1 0 0,1 0 0,-1-1 0,1 0 0,0 0 0,0 0 0,-1 0 0,1 0 0,1 0 0,-1-1 0,0 1 0,1-1 0,-1 0 0,1 0 0,0 0 0,0 0 0,0 0 0,0-1 0,1 1 0,-1-1 0,-1-5 0,3 6 0,0 1 0,0-1 0,0 1 0,0-1 0,1 0 0,-1 1 0,1-1 0,-1 1 0,1 0 0,0-1 0,0 1 0,0 0 0,1-1 0,-1 1 0,0 0 0,1 0 0,-1 0 0,1 0 0,0 0 0,0 0 0,0 1 0,0-1 0,3-1 0,5-4 0,0 0 0,1 1 0,17-6 0,-27 11 0,55-21 0,109-28 0,66 1 0,-197 42 0,151-23 0,296-11 0,187 39 0,-581 3 0,-57 1 0,-30-2 0,0 0 0,0 0 0,0 0 0,0 0 0,0 0 0,0 0 0,-1 0 0,1 0 0,0 0 0,0 0 0,0 0 0,0 0 0,0 1 0,0-1 0,0 0 0,0 0 0,0 0 0,0 0 0,0 0 0,0 0 0,0 0 0,0 0 0,0 0 0,0 0 0,0 1 0,0-1 0,0 0 0,0 0 0,0 0 0,0 0 0,0 0 0,0 0 0,0 0 0,0 0 0,-54 7 0,-219 15 0,25-9-164,-88-1-650,-95 2-148,-3174 35-6483,3564-49 7381,-178-6 887,165 1-388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9.0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40.6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1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8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1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7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3.1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0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22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image" Target="../media/image40.png"/><Relationship Id="rId17" Type="http://schemas.openxmlformats.org/officeDocument/2006/relationships/customXml" Target="../ink/ink9.xml"/><Relationship Id="rId33" Type="http://schemas.openxmlformats.org/officeDocument/2006/relationships/image" Target="../media/image9.png"/><Relationship Id="rId38" Type="http://schemas.openxmlformats.org/officeDocument/2006/relationships/customXml" Target="../ink/ink21.xml"/><Relationship Id="rId46" Type="http://schemas.openxmlformats.org/officeDocument/2006/relationships/customXml" Target="../ink/ink2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45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customXml" Target="../ink/ink7.xml"/><Relationship Id="rId36" Type="http://schemas.openxmlformats.org/officeDocument/2006/relationships/customXml" Target="../ink/ink19.xml"/><Relationship Id="rId10" Type="http://schemas.openxmlformats.org/officeDocument/2006/relationships/image" Target="../media/image5.png"/><Relationship Id="rId19" Type="http://schemas.openxmlformats.org/officeDocument/2006/relationships/customXml" Target="../ink/ink11.xml"/><Relationship Id="rId31" Type="http://schemas.openxmlformats.org/officeDocument/2006/relationships/customXml" Target="../ink/ink15.xml"/><Relationship Id="rId4" Type="http://schemas.openxmlformats.org/officeDocument/2006/relationships/customXml" Target="../ink/ink2.xml"/><Relationship Id="rId14" Type="http://schemas.openxmlformats.org/officeDocument/2006/relationships/image" Target="../media/image50.png"/><Relationship Id="rId30" Type="http://schemas.openxmlformats.org/officeDocument/2006/relationships/customXml" Target="../ink/ink14.xml"/><Relationship Id="rId35" Type="http://schemas.openxmlformats.org/officeDocument/2006/relationships/customXml" Target="../ink/ink18.xml"/><Relationship Id="rId4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customXml" Target="../ink/ink25.xml"/><Relationship Id="rId16" Type="http://schemas.openxmlformats.org/officeDocument/2006/relationships/image" Target="../media/image26.png"/><Relationship Id="rId20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0.xml"/><Relationship Id="rId10" Type="http://schemas.openxmlformats.org/officeDocument/2006/relationships/image" Target="../media/image23.png"/><Relationship Id="rId19" Type="http://schemas.openxmlformats.org/officeDocument/2006/relationships/customXml" Target="../ink/ink32.xml"/><Relationship Id="rId4" Type="http://schemas.openxmlformats.org/officeDocument/2006/relationships/image" Target="../media/image20.png"/><Relationship Id="rId9" Type="http://schemas.openxmlformats.org/officeDocument/2006/relationships/customXml" Target="../ink/ink28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React JS &amp;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MA003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3600" b="1" dirty="0">
                <a:latin typeface="Trebuchet MS" panose="020B0603020202020204" pitchFamily="34" charset="0"/>
              </a:rPr>
              <a:t>ALYANI MAMAD B.</a:t>
            </a:r>
            <a:r>
              <a:rPr lang="en-US" dirty="0">
                <a:latin typeface="Trebuchet MS" panose="020B0603020202020204" pitchFamily="34" charset="0"/>
              </a:rPr>
              <a:t> 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01803-68AD-30BB-2FB5-30E6C9BA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4" y="1817611"/>
            <a:ext cx="1812590" cy="18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22535"/>
            <a:ext cx="5925752" cy="101492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Agenda</a:t>
            </a:r>
            <a:br>
              <a:rPr lang="en-US" sz="36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</a:b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4377"/>
            <a:ext cx="2599920" cy="367608"/>
          </a:xfrm>
        </p:spPr>
        <p:txBody>
          <a:bodyPr/>
          <a:lstStyle/>
          <a:p>
            <a:endParaRPr lang="en-US" sz="2000" b="1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8069" y="4530621"/>
            <a:ext cx="2265997" cy="586080"/>
          </a:xfrm>
        </p:spPr>
        <p:txBody>
          <a:bodyPr/>
          <a:lstStyle/>
          <a:p>
            <a:r>
              <a:rPr lang="en-US" sz="2000" b="1" i="0" dirty="0" err="1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useLayoutEffect</a:t>
            </a:r>
            <a:r>
              <a:rPr lang="en-US" sz="2000" b="1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 🎩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97340" y="4488507"/>
            <a:ext cx="2331699" cy="628194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+mn-lt"/>
              </a:rPr>
              <a:t>Effect</a:t>
            </a:r>
            <a:r>
              <a:rPr lang="en-US" sz="2000" b="0" i="0" dirty="0">
                <a:effectLst/>
                <a:latin typeface="+mn-lt"/>
              </a:rPr>
              <a:t> </a:t>
            </a:r>
            <a:r>
              <a:rPr lang="en-US" sz="2000" b="1" i="0" dirty="0">
                <a:effectLst/>
                <a:latin typeface="+mn-lt"/>
              </a:rPr>
              <a:t>Cleanup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381" y="2204093"/>
            <a:ext cx="2495375" cy="369332"/>
          </a:xfrm>
        </p:spPr>
        <p:txBody>
          <a:bodyPr/>
          <a:lstStyle/>
          <a:p>
            <a:pPr algn="l"/>
            <a:r>
              <a:rPr lang="en-US" sz="2000" b="1" i="0" dirty="0" err="1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useContext</a:t>
            </a:r>
            <a:r>
              <a:rPr lang="en-US" sz="2000" b="1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 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14:cNvPr>
              <p14:cNvContentPartPr/>
              <p14:nvPr/>
            </p14:nvContentPartPr>
            <p14:xfrm>
              <a:off x="6073442" y="3479726"/>
              <a:ext cx="2600640" cy="5898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442" y="3299678"/>
                <a:ext cx="2780280" cy="949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14:cNvPr>
              <p14:cNvContentPartPr/>
              <p14:nvPr/>
            </p14:nvContentPartPr>
            <p14:xfrm>
              <a:off x="6367054" y="4881217"/>
              <a:ext cx="2822400" cy="58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065" y="4701217"/>
                <a:ext cx="3002017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14:cNvPr>
              <p14:cNvContentPartPr/>
              <p14:nvPr/>
            </p14:nvContentPartPr>
            <p14:xfrm>
              <a:off x="7172538" y="2238536"/>
              <a:ext cx="463320" cy="6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2898" y="2058536"/>
                <a:ext cx="64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14:cNvPr>
              <p14:cNvContentPartPr/>
              <p14:nvPr/>
            </p14:nvContentPartPr>
            <p14:xfrm>
              <a:off x="9589218" y="1775216"/>
              <a:ext cx="1341720" cy="2150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9218" y="1595576"/>
                <a:ext cx="152136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14:cNvPr>
              <p14:cNvContentPartPr/>
              <p14:nvPr/>
            </p14:nvContentPartPr>
            <p14:xfrm>
              <a:off x="704418" y="366557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778" y="360293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06DF45D-E989-9D3F-CF16-081BA2BAA8D9}"/>
              </a:ext>
            </a:extLst>
          </p:cNvPr>
          <p:cNvSpPr txBox="1"/>
          <p:nvPr/>
        </p:nvSpPr>
        <p:spPr>
          <a:xfrm>
            <a:off x="6262962" y="4502309"/>
            <a:ext cx="258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14:cNvPr>
              <p14:cNvContentPartPr/>
              <p14:nvPr/>
            </p14:nvContentPartPr>
            <p14:xfrm>
              <a:off x="7912784" y="4926216"/>
              <a:ext cx="360" cy="68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22784" y="4583216"/>
                <a:ext cx="180000" cy="6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73B-4B94-4DEC-2378-139BA26C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4" y="1272773"/>
            <a:ext cx="5074187" cy="574318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+mn-lt"/>
              </a:rPr>
              <a:t>What We Have Discussed Till Now?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964D-8717-65DF-349A-8416A0232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b="1" i="0" dirty="0">
              <a:solidFill>
                <a:schemeClr val="tx2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endParaRPr lang="en-US" sz="1800" b="1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1FEC-9FC0-1340-F775-76D124EE0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924" y="2286000"/>
            <a:ext cx="5143500" cy="574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Basic Introduction Of React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Some Prerequisite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Introduction to Hooks</a:t>
            </a:r>
            <a:r>
              <a:rPr lang="en-US" sz="18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 🦄 and some Rules</a:t>
            </a:r>
            <a:endParaRPr lang="en-US" sz="1800" i="0" dirty="0">
              <a:solidFill>
                <a:srgbClr val="2D374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D374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useState</a:t>
            </a:r>
            <a:r>
              <a:rPr lang="en-US" sz="1800" dirty="0">
                <a:solidFill>
                  <a:srgbClr val="2D374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hook done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E0AC3C-E5BA-75EF-3C20-E2593DBF4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4" y="4259423"/>
            <a:ext cx="4539867" cy="25985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AB6E73C-F9E1-8BB4-FF7A-D7F45C64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30" y="2860318"/>
            <a:ext cx="3961517" cy="39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Types Of Hooks 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A907-CA96-833F-AD49-B27A2540026B}"/>
              </a:ext>
            </a:extLst>
          </p:cNvPr>
          <p:cNvSpPr txBox="1"/>
          <p:nvPr/>
        </p:nvSpPr>
        <p:spPr>
          <a:xfrm>
            <a:off x="964022" y="207189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E90D2-ADFE-CE50-ECD5-52E0B724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2" y="804788"/>
            <a:ext cx="10495502" cy="60532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0C59B4-2788-FE46-9374-3172B659B654}"/>
              </a:ext>
            </a:extLst>
          </p:cNvPr>
          <p:cNvSpPr/>
          <p:nvPr/>
        </p:nvSpPr>
        <p:spPr>
          <a:xfrm>
            <a:off x="964022" y="6434356"/>
            <a:ext cx="2383185" cy="33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4396544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Introduction to </a:t>
            </a:r>
            <a:r>
              <a:rPr lang="en-US" sz="3600" b="1" i="0" dirty="0" err="1">
                <a:effectLst/>
                <a:latin typeface="+mn-lt"/>
              </a:rPr>
              <a:t>useEffect</a:t>
            </a:r>
            <a:r>
              <a:rPr lang="en-US" sz="3600" b="1" i="0" dirty="0">
                <a:effectLst/>
                <a:latin typeface="+mn-lt"/>
              </a:rPr>
              <a:t> 🦋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14:cNvPr>
              <p14:cNvContentPartPr/>
              <p14:nvPr/>
            </p14:nvContentPartPr>
            <p14:xfrm>
              <a:off x="37698" y="3894361"/>
              <a:ext cx="71280" cy="57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942" y="3831361"/>
                <a:ext cx="196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14:cNvPr>
              <p14:cNvContentPartPr/>
              <p14:nvPr/>
            </p14:nvContentPartPr>
            <p14:xfrm>
              <a:off x="75498" y="3874921"/>
              <a:ext cx="853200" cy="6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98" y="3811921"/>
                <a:ext cx="978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14:cNvPr>
              <p14:cNvContentPartPr/>
              <p14:nvPr/>
            </p14:nvContentPartPr>
            <p14:xfrm>
              <a:off x="972978" y="3867001"/>
              <a:ext cx="1491480" cy="69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338" y="3804361"/>
                <a:ext cx="1617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14:cNvPr>
              <p14:cNvContentPartPr/>
              <p14:nvPr/>
            </p14:nvContentPartPr>
            <p14:xfrm>
              <a:off x="2499738" y="3858721"/>
              <a:ext cx="2061360" cy="50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7098" y="3795721"/>
                <a:ext cx="2187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14:cNvPr>
              <p14:cNvContentPartPr/>
              <p14:nvPr/>
            </p14:nvContentPartPr>
            <p14:xfrm>
              <a:off x="6987858" y="3740641"/>
              <a:ext cx="450684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4858" y="3677641"/>
                <a:ext cx="46324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14:cNvPr>
              <p14:cNvContentPartPr/>
              <p14:nvPr/>
            </p14:nvContentPartPr>
            <p14:xfrm>
              <a:off x="1063338" y="4301521"/>
              <a:ext cx="9388800" cy="824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0338" y="4238521"/>
                <a:ext cx="951444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14:cNvPr>
              <p14:cNvContentPartPr/>
              <p14:nvPr/>
            </p14:nvContentPartPr>
            <p14:xfrm>
              <a:off x="1249818" y="3590521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6818" y="35275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14:cNvPr>
              <p14:cNvContentPartPr/>
              <p14:nvPr/>
            </p14:nvContentPartPr>
            <p14:xfrm>
              <a:off x="4420698" y="5377201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8058" y="531420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5F36DBF6-4BA8-ACDD-0BAD-37A4EDF7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21" y="1956167"/>
            <a:ext cx="7391914" cy="431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12696" rIns="12696" bIns="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+mn-lt"/>
                <a:cs typeface="Courier New" panose="02070309020205020404" pitchFamily="49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 helps to perform side-effects(Outside current scope) in functional components.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Automatically called when page LOADS.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Eg</a:t>
            </a:r>
            <a:r>
              <a:rPr lang="en-US" altLang="en-US" sz="2000" dirty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 : WHATSAPP chat count(chats(5)), Error-tracking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Used Outside the component to render data(API’s).</a:t>
            </a:r>
            <a:endParaRPr lang="en-US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+mn-lt"/>
                <a:ea typeface="Source Sans Pro" panose="020B0503030403020204" pitchFamily="34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" panose="020B0503030403020204" pitchFamily="34" charset="0"/>
              </a:rPr>
              <a:t> accepts two arguments. The second argument is optional.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ource Sans Pro" panose="020B0503030403020204" pitchFamily="34" charset="0"/>
              </a:rPr>
              <a:t> </a:t>
            </a:r>
            <a:endParaRPr lang="en-US" altLang="en-US" sz="2000" dirty="0">
              <a:latin typeface="+mn-lt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  <a:ea typeface="Source Sans Pro" panose="020B0503030403020204" pitchFamily="34" charset="0"/>
              </a:rPr>
              <a:t>Syntax :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(&lt;function&gt;, &lt;dependency&gt;)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EEBD-9BFC-D351-DACA-8F744FD5932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9715" r="29051" b="12023"/>
          <a:stretch/>
        </p:blipFill>
        <p:spPr>
          <a:xfrm>
            <a:off x="8155011" y="3347567"/>
            <a:ext cx="4036990" cy="35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Example :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75F613-E0C5-C676-8E61-1152ED2A7E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3613" y="215817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C2FD3-38FE-FBBF-0CC8-0F889F9E3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B3FA39-29E1-937B-C705-2E5CF5C0E828}"/>
              </a:ext>
            </a:extLst>
          </p:cNvPr>
          <p:cNvSpPr/>
          <p:nvPr/>
        </p:nvSpPr>
        <p:spPr>
          <a:xfrm>
            <a:off x="7952763" y="67112"/>
            <a:ext cx="2046914" cy="43622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Effect</a:t>
            </a:r>
            <a:r>
              <a:rPr lang="en-US" sz="3600" b="0" i="0" dirty="0">
                <a:effectLst/>
                <a:latin typeface="+mn-lt"/>
              </a:rPr>
              <a:t> </a:t>
            </a:r>
            <a:r>
              <a:rPr lang="en-US" sz="3600" b="1" i="0" dirty="0">
                <a:effectLst/>
                <a:latin typeface="+mn-lt"/>
              </a:rPr>
              <a:t>Cleanup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CEF2DB-14CA-D2B3-38F2-540BE1905C6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4021" y="2006337"/>
            <a:ext cx="886828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 effects require cleanup to reduce memory leaks.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Timeouts, subscriptions, event listeners, and other effects that are no longer needed should be disposed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do this by including a return function at the end of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Hook.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582C9-D14F-A762-2964-FA686273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63" y="4253106"/>
            <a:ext cx="4674241" cy="24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6D3DB-631F-7F79-3A63-8765BA90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8FB2EEA-E171-0E8E-0150-DBBA98CEA5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2531" r="249" b="253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1370</TotalTime>
  <Words>171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Franklin Gothic Demi</vt:lpstr>
      <vt:lpstr>Source Sans Pro</vt:lpstr>
      <vt:lpstr>Trebuchet MS</vt:lpstr>
      <vt:lpstr>Verdana</vt:lpstr>
      <vt:lpstr>Wingdings</vt:lpstr>
      <vt:lpstr>Theme1</vt:lpstr>
      <vt:lpstr>React JS &amp; Hooks</vt:lpstr>
      <vt:lpstr>Agenda </vt:lpstr>
      <vt:lpstr>What We Have Discussed Till Now?</vt:lpstr>
      <vt:lpstr>Types Of Hooks :</vt:lpstr>
      <vt:lpstr>Introduction to useEffect 🦋</vt:lpstr>
      <vt:lpstr>Example : </vt:lpstr>
      <vt:lpstr>Effect Cleanup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ALYANI MAMAD</dc:creator>
  <cp:lastModifiedBy>ALYANI MAMAD</cp:lastModifiedBy>
  <cp:revision>160</cp:revision>
  <dcterms:created xsi:type="dcterms:W3CDTF">2023-01-21T16:49:00Z</dcterms:created>
  <dcterms:modified xsi:type="dcterms:W3CDTF">2023-04-06T15:38:34Z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