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7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30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1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78F3386-77F7-4C15-AB9A-70B051594E2D}" type="datetimeFigureOut">
              <a:rPr lang="en-US" smtClean="0"/>
              <a:t>18/5/2024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AABDEBB-F7BE-46B2-857A-D98A5C9E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9FE2932-C0E6-65A5-A702-6C49FB6979F5}"/>
              </a:ext>
            </a:extLst>
          </p:cNvPr>
          <p:cNvSpPr txBox="1">
            <a:spLocks/>
          </p:cNvSpPr>
          <p:nvPr/>
        </p:nvSpPr>
        <p:spPr>
          <a:xfrm>
            <a:off x="1033175" y="4121825"/>
            <a:ext cx="6450702" cy="527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en-US" sz="2800" b="1" kern="100" dirty="0">
                <a:ln w="3175" cmpd="sng">
                  <a:noFill/>
                </a:ln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b="1" kern="100" dirty="0" err="1">
                <a:ln w="3175" cmpd="sng">
                  <a:noFill/>
                </a:ln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ReactChat</a:t>
            </a:r>
            <a:r>
              <a:rPr lang="en-US" sz="2800" b="1" kern="100" dirty="0">
                <a:ln w="3175" cmpd="sng">
                  <a:noFill/>
                </a:ln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</a:t>
            </a:r>
            <a:r>
              <a:rPr kumimoji="0" lang="en-US" sz="2800" b="1" i="0" u="none" strike="noStrike" kern="1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Realtime global chat</a:t>
            </a:r>
            <a:endParaRPr kumimoji="0" lang="en-US" sz="2800" b="1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7D82AEC-AE41-C8A2-C02E-7154867749DA}"/>
              </a:ext>
            </a:extLst>
          </p:cNvPr>
          <p:cNvSpPr txBox="1">
            <a:spLocks/>
          </p:cNvSpPr>
          <p:nvPr/>
        </p:nvSpPr>
        <p:spPr>
          <a:xfrm>
            <a:off x="1033175" y="4924505"/>
            <a:ext cx="6651157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96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members:</a:t>
            </a:r>
            <a:endParaRPr kumimoji="0" lang="en-US" sz="96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5000"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6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Alyaqdhan Zahran Alazri	(26s2025)</a:t>
            </a:r>
            <a:endParaRPr kumimoji="0" lang="en-US" sz="96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45000"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96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Omar Aamir Alsulaimi		(26s1930)</a:t>
            </a:r>
            <a:endParaRPr kumimoji="0" lang="en-US" sz="96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logo with blue text&#10;&#10;Description automatically generated">
            <a:extLst>
              <a:ext uri="{FF2B5EF4-FFF2-40B4-BE49-F238E27FC236}">
                <a16:creationId xmlns:a16="http://schemas.microsoft.com/office/drawing/2014/main" id="{9B5F2A16-A56B-6F22-C094-27C8CE119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66" y="149006"/>
            <a:ext cx="2619267" cy="1385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311D3A79-DAF7-E685-16E6-A958E05E1821}"/>
              </a:ext>
            </a:extLst>
          </p:cNvPr>
          <p:cNvSpPr txBox="1"/>
          <p:nvPr/>
        </p:nvSpPr>
        <p:spPr>
          <a:xfrm>
            <a:off x="3048698" y="1790643"/>
            <a:ext cx="6094602" cy="15661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University of Technology and Applied Sciences</a:t>
            </a:r>
            <a:endParaRPr lang="en-US" sz="105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Spring 2023/2024</a:t>
            </a:r>
            <a:endParaRPr lang="en-US" sz="105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Introduction to Artificial Intelligence</a:t>
            </a:r>
            <a:endParaRPr lang="en-US" sz="105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Mini-Project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67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Symbol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Alyaqdhan Alazri</dc:creator>
  <cp:lastModifiedBy>Alyaqdhan Alazri</cp:lastModifiedBy>
  <cp:revision>1</cp:revision>
  <dcterms:created xsi:type="dcterms:W3CDTF">2024-05-18T16:09:03Z</dcterms:created>
  <dcterms:modified xsi:type="dcterms:W3CDTF">2024-05-18T19:10:00Z</dcterms:modified>
</cp:coreProperties>
</file>