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274c9e82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274c9e82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274c9e8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274c9e8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74c9e8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274c9e8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274c9e8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274c9e8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274c9e82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274c9e82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274c9e82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274c9e82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274c9e82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274c9e82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274c9e82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274c9e82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274c9e829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274c9e829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274c9e82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274c9e82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5274c9e82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5274c9e82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274c9e82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274c9e82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274c9e82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274c9e82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74c9e82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74c9e82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74c9e8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274c9e8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74c9e82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274c9e82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274c9e82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274c9e82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274c9e82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274c9e82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274c9e82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274c9e82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Avaliação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06"/>
            <a:ext cx="9144001" cy="513728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1121425" y="3147400"/>
            <a:ext cx="224400" cy="269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 title="Avaliação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826"/>
            <a:ext cx="9144002" cy="4837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/>
          <p:nvPr/>
        </p:nvSpPr>
        <p:spPr>
          <a:xfrm>
            <a:off x="1248500" y="2834125"/>
            <a:ext cx="216900" cy="261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23" title="Desafio Windows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50" y="266700"/>
            <a:ext cx="8383599" cy="461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3"/>
          <p:cNvSpPr/>
          <p:nvPr/>
        </p:nvSpPr>
        <p:spPr>
          <a:xfrm>
            <a:off x="3754425" y="4164125"/>
            <a:ext cx="575700" cy="4719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4" title="Desafio Windows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6725"/>
            <a:ext cx="8261275" cy="512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/>
          <p:nvPr/>
        </p:nvSpPr>
        <p:spPr>
          <a:xfrm>
            <a:off x="5898575" y="3588500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4"/>
          <p:cNvSpPr/>
          <p:nvPr/>
        </p:nvSpPr>
        <p:spPr>
          <a:xfrm>
            <a:off x="2679275" y="279717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2869075" y="3519500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/>
          <p:nvPr/>
        </p:nvSpPr>
        <p:spPr>
          <a:xfrm>
            <a:off x="2999025" y="4439000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25" title="Desafio Windows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51" y="291576"/>
            <a:ext cx="8577025" cy="431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5"/>
          <p:cNvSpPr/>
          <p:nvPr/>
        </p:nvSpPr>
        <p:spPr>
          <a:xfrm>
            <a:off x="5906050" y="366367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6" title="Desafio Windows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676" y="0"/>
            <a:ext cx="789767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6"/>
          <p:cNvSpPr/>
          <p:nvPr/>
        </p:nvSpPr>
        <p:spPr>
          <a:xfrm>
            <a:off x="5741575" y="3715600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7" title="Desafio Windows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75" y="490538"/>
            <a:ext cx="8096250" cy="416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7"/>
          <p:cNvSpPr/>
          <p:nvPr/>
        </p:nvSpPr>
        <p:spPr>
          <a:xfrm>
            <a:off x="3229625" y="317732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8" title="Desafio Windows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725" y="466725"/>
            <a:ext cx="8210550" cy="4210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/>
          <p:nvPr/>
        </p:nvSpPr>
        <p:spPr>
          <a:xfrm>
            <a:off x="7558250" y="393987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9" title="Desafio Windows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1208"/>
            <a:ext cx="8677276" cy="4157442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9"/>
          <p:cNvSpPr/>
          <p:nvPr/>
        </p:nvSpPr>
        <p:spPr>
          <a:xfrm>
            <a:off x="7034925" y="295757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0" title="Desafio Windows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588" y="547688"/>
            <a:ext cx="8124825" cy="404812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/>
          <p:nvPr/>
        </p:nvSpPr>
        <p:spPr>
          <a:xfrm>
            <a:off x="3633350" y="2990400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1" title="Desafio Windows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25" y="195275"/>
            <a:ext cx="838090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1"/>
          <p:cNvSpPr/>
          <p:nvPr/>
        </p:nvSpPr>
        <p:spPr>
          <a:xfrm>
            <a:off x="6302275" y="4227713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Avaliação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8955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128875" y="2900700"/>
            <a:ext cx="284100" cy="261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2" title="Desafio Windows 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50" y="38100"/>
            <a:ext cx="8465900" cy="50673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2"/>
          <p:cNvSpPr/>
          <p:nvPr/>
        </p:nvSpPr>
        <p:spPr>
          <a:xfrm>
            <a:off x="5943450" y="3081025"/>
            <a:ext cx="523200" cy="5457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2" name="Google Shape;72;p15" title="Avaliação 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933"/>
            <a:ext cx="9144001" cy="506563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183000" y="2683875"/>
            <a:ext cx="216900" cy="224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 title="Avaliação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770" y="0"/>
            <a:ext cx="889246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1697075" y="3005350"/>
            <a:ext cx="231600" cy="216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 title="Avaliação 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773" y="0"/>
            <a:ext cx="896645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/>
          <p:nvPr/>
        </p:nvSpPr>
        <p:spPr>
          <a:xfrm>
            <a:off x="1308300" y="2975450"/>
            <a:ext cx="269100" cy="246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8" title="Avaliação 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471"/>
            <a:ext cx="9143999" cy="502455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/>
          <p:nvPr/>
        </p:nvSpPr>
        <p:spPr>
          <a:xfrm>
            <a:off x="2616625" y="2945550"/>
            <a:ext cx="209400" cy="224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Avaliação 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9" y="0"/>
            <a:ext cx="914202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1405500" y="3005375"/>
            <a:ext cx="231900" cy="2244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 title="Avaliação 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0003"/>
            <a:ext cx="9143999" cy="494349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3" name="Google Shape;113;p20"/>
          <p:cNvSpPr/>
          <p:nvPr/>
        </p:nvSpPr>
        <p:spPr>
          <a:xfrm>
            <a:off x="1427925" y="2743700"/>
            <a:ext cx="261600" cy="3141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1" title="Avaliação 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4455"/>
            <a:ext cx="9144001" cy="4854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/>
          <p:nvPr/>
        </p:nvSpPr>
        <p:spPr>
          <a:xfrm>
            <a:off x="1098975" y="2870800"/>
            <a:ext cx="254100" cy="321600"/>
          </a:xfrm>
          <a:prstGeom prst="mathMultiply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