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40b0dc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240b0dc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40b0dc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40b0dc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40b0dcc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40b0dc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240b0dcc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240b0dcc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40b0dc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240b0dc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40b0dc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40b0dc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40b0dc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40b0dc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40b0dc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40b0dc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40b0dc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40b0dc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40b0dc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240b0dc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40b0dc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40b0dc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40b0dc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240b0dc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40b0dc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240b0dc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doc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" y="0"/>
            <a:ext cx="8941349" cy="50612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803175" y="4231425"/>
            <a:ext cx="58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questionario doc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0" y="0"/>
            <a:ext cx="88067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3812750" y="3142800"/>
            <a:ext cx="642900" cy="57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475"/>
            <a:ext cx="8978700" cy="4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2384850" y="3827700"/>
            <a:ext cx="695400" cy="57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 title="questionario docs 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5" y="69700"/>
            <a:ext cx="8844151" cy="49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6885425" y="3012850"/>
            <a:ext cx="672900" cy="680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 title="questionario docs 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" y="67275"/>
            <a:ext cx="8867775" cy="47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2855850" y="3954825"/>
            <a:ext cx="799800" cy="710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 title="questionario docs 14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82225"/>
            <a:ext cx="8814226" cy="47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3625875" y="2825925"/>
            <a:ext cx="642900" cy="650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doc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89700"/>
            <a:ext cx="8956251" cy="43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504475" y="3431500"/>
            <a:ext cx="695400" cy="680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doc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7201"/>
            <a:ext cx="8648700" cy="45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6990075" y="3767900"/>
            <a:ext cx="672900" cy="60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doc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67275"/>
            <a:ext cx="8881149" cy="48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356400" y="3042725"/>
            <a:ext cx="904500" cy="747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doc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" y="97200"/>
            <a:ext cx="8870976" cy="4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564275" y="3461425"/>
            <a:ext cx="859800" cy="755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questionario doc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" y="74750"/>
            <a:ext cx="8881525" cy="49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7446100" y="3281975"/>
            <a:ext cx="792600" cy="572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questionario doc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5" y="89700"/>
            <a:ext cx="8802326" cy="49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803200" y="3005350"/>
            <a:ext cx="717600" cy="717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questionario doc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25" y="80025"/>
            <a:ext cx="8893049" cy="48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7513400" y="3939875"/>
            <a:ext cx="799800" cy="79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questionario docs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675"/>
            <a:ext cx="9001125" cy="49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2556800" y="4134225"/>
            <a:ext cx="807300" cy="6879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