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e2387ccc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e2387ccc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e2387c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e2387c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e2387cc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e2387cc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e2387cc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e2387cc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e2387cc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e2387cc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e2387cc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e2387cc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e2387cc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e2387cc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e2387ccc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e2387cc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e2387cc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e2387cc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questionario goog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395288"/>
            <a:ext cx="8562975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055575" y="32221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 title="questionario google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271463"/>
            <a:ext cx="840105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6930250" y="27885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questionario googl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266700"/>
            <a:ext cx="834390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7550775" y="31249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questionario googl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395288"/>
            <a:ext cx="8639175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7221850" y="38800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questionario google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50" y="281000"/>
            <a:ext cx="84550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7573200" y="367072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questionario google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142875"/>
            <a:ext cx="8543925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3468875" y="419405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questionario google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133350"/>
            <a:ext cx="8372475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3820250" y="317732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questionario google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252413"/>
            <a:ext cx="833437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7348925" y="42164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questionario google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166688"/>
            <a:ext cx="831532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6145275" y="3222175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questionario google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2413"/>
            <a:ext cx="822960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3715575" y="3102550"/>
            <a:ext cx="523200" cy="545700"/>
          </a:xfrm>
          <a:prstGeom prst="mathMultiply">
            <a:avLst>
              <a:gd fmla="val 23520" name="adj1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