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e25c4d5a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e25c4d5a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e25c4d5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e25c4d5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e25c4d5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e25c4d5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e25c4d5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e25c4d5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e25c4d5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e25c4d5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e25c4d5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e25c4d5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e25c4d5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e25c4d5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e25c4d5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e25c4d5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e25c4d5a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e25c4d5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e25c4d5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e25c4d5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questionario sheets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44563"/>
            <a:ext cx="82867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050200" y="321470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 title="questionario sheets 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5" y="166700"/>
            <a:ext cx="842787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3685675" y="422397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 title="questionario sheets 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5" y="0"/>
            <a:ext cx="8441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7363875" y="434357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questionario sheets 2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14350"/>
            <a:ext cx="82296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6444325" y="296800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questionario sheets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6" y="366326"/>
            <a:ext cx="8667974" cy="42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3558575" y="379035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questionario sheets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280988"/>
            <a:ext cx="828675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7745150" y="287827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questionario sheets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6" y="336426"/>
            <a:ext cx="8647801" cy="42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6018200" y="380530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questionario sheets 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547688"/>
            <a:ext cx="825817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2295150" y="384270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questionario sheets 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46" y="0"/>
            <a:ext cx="82051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5898575" y="358850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2649375" y="350165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807150" y="263735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6288500" y="428660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 title="questionario sheets 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0" y="0"/>
            <a:ext cx="81318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3304400" y="441085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 title="questionario sheets 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547688"/>
            <a:ext cx="816292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5741600" y="383522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