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 name="Google Shape;3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 name="Google Shape;3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61" name="Google Shape;36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7" name="Google Shape;39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4b1ef54ab1_24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4b1ef54ab1_2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9" name="Google Shape;5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213e6447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2213e644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2"/>
          <p:cNvSpPr/>
          <p:nvPr/>
        </p:nvSpPr>
        <p:spPr>
          <a:xfrm>
            <a:off x="2088108" y="-1"/>
            <a:ext cx="10104000" cy="470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 name="Google Shape;14;p2"/>
          <p:cNvSpPr/>
          <p:nvPr/>
        </p:nvSpPr>
        <p:spPr>
          <a:xfrm>
            <a:off x="0" y="-1"/>
            <a:ext cx="1840800" cy="4701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 name="Google Shape;15;p2"/>
          <p:cNvSpPr/>
          <p:nvPr/>
        </p:nvSpPr>
        <p:spPr>
          <a:xfrm>
            <a:off x="0" y="4948516"/>
            <a:ext cx="1840800" cy="19095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6" name="Google Shape;16;p2"/>
          <p:cNvSpPr/>
          <p:nvPr/>
        </p:nvSpPr>
        <p:spPr>
          <a:xfrm>
            <a:off x="-1" y="4701091"/>
            <a:ext cx="12192000" cy="247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
          <p:cNvSpPr/>
          <p:nvPr/>
        </p:nvSpPr>
        <p:spPr>
          <a:xfrm rot="5400000">
            <a:off x="-1464643" y="3305250"/>
            <a:ext cx="6858000" cy="247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
          <p:cNvSpPr txBox="1"/>
          <p:nvPr>
            <p:ph type="title"/>
          </p:nvPr>
        </p:nvSpPr>
        <p:spPr>
          <a:xfrm>
            <a:off x="2088108" y="1944063"/>
            <a:ext cx="9085200" cy="8925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Source Sans Pro"/>
              <a:buNone/>
              <a:defRPr b="0" i="0" sz="4000" u="none" cap="none" strike="noStrike">
                <a:solidFill>
                  <a:schemeClr val="lt1"/>
                </a:solidFill>
                <a:latin typeface="Source Sans Pro"/>
                <a:ea typeface="Source Sans Pro"/>
                <a:cs typeface="Source Sans Pro"/>
                <a:sym typeface="Source Sans Pr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
          <p:cNvSpPr/>
          <p:nvPr/>
        </p:nvSpPr>
        <p:spPr>
          <a:xfrm>
            <a:off x="2088108" y="0"/>
            <a:ext cx="10105500" cy="199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1" name="Google Shape;21;p3"/>
          <p:cNvSpPr/>
          <p:nvPr/>
        </p:nvSpPr>
        <p:spPr>
          <a:xfrm>
            <a:off x="1536" y="0"/>
            <a:ext cx="1840800" cy="1992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2" name="Google Shape;22;p3"/>
          <p:cNvSpPr/>
          <p:nvPr/>
        </p:nvSpPr>
        <p:spPr>
          <a:xfrm>
            <a:off x="0" y="2239346"/>
            <a:ext cx="1840800" cy="4618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3" name="Google Shape;23;p3"/>
          <p:cNvSpPr txBox="1"/>
          <p:nvPr>
            <p:ph type="title"/>
          </p:nvPr>
        </p:nvSpPr>
        <p:spPr>
          <a:xfrm>
            <a:off x="2088108" y="1098114"/>
            <a:ext cx="9736200" cy="8925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Source Sans Pro"/>
              <a:buNone/>
              <a:defRPr b="0" i="0" sz="4000" u="none" cap="none" strike="noStrike">
                <a:solidFill>
                  <a:schemeClr val="lt1"/>
                </a:solidFill>
                <a:latin typeface="Source Sans Pro"/>
                <a:ea typeface="Source Sans Pro"/>
                <a:cs typeface="Source Sans Pro"/>
                <a:sym typeface="Source Sans Pr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4" name="Google Shape;24;p3"/>
          <p:cNvSpPr/>
          <p:nvPr/>
        </p:nvSpPr>
        <p:spPr>
          <a:xfrm>
            <a:off x="0" y="1991920"/>
            <a:ext cx="12192000" cy="247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 name="Google Shape;25;p3"/>
          <p:cNvSpPr/>
          <p:nvPr/>
        </p:nvSpPr>
        <p:spPr>
          <a:xfrm rot="5400000">
            <a:off x="-1464643" y="3305250"/>
            <a:ext cx="6858000" cy="247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1"/>
                </a:solidFill>
                <a:latin typeface="Calibri"/>
                <a:ea typeface="Calibri"/>
                <a:cs typeface="Calibri"/>
                <a:sym typeface="Calibri"/>
              </a:defRPr>
            </a:lvl1pPr>
            <a:lvl2pPr indent="0" lvl="1" marL="0" marR="0" rtl="0" algn="r">
              <a:spcBef>
                <a:spcPts val="0"/>
              </a:spcBef>
              <a:buNone/>
              <a:defRPr sz="1200">
                <a:solidFill>
                  <a:schemeClr val="dk1"/>
                </a:solidFill>
                <a:latin typeface="Calibri"/>
                <a:ea typeface="Calibri"/>
                <a:cs typeface="Calibri"/>
                <a:sym typeface="Calibri"/>
              </a:defRPr>
            </a:lvl2pPr>
            <a:lvl3pPr indent="0" lvl="2" marL="0" marR="0" rtl="0" algn="r">
              <a:spcBef>
                <a:spcPts val="0"/>
              </a:spcBef>
              <a:buNone/>
              <a:defRPr sz="1200">
                <a:solidFill>
                  <a:schemeClr val="dk1"/>
                </a:solidFill>
                <a:latin typeface="Calibri"/>
                <a:ea typeface="Calibri"/>
                <a:cs typeface="Calibri"/>
                <a:sym typeface="Calibri"/>
              </a:defRPr>
            </a:lvl3pPr>
            <a:lvl4pPr indent="0" lvl="3" marL="0" marR="0" rtl="0" algn="r">
              <a:spcBef>
                <a:spcPts val="0"/>
              </a:spcBef>
              <a:buNone/>
              <a:defRPr sz="1200">
                <a:solidFill>
                  <a:schemeClr val="dk1"/>
                </a:solidFill>
                <a:latin typeface="Calibri"/>
                <a:ea typeface="Calibri"/>
                <a:cs typeface="Calibri"/>
                <a:sym typeface="Calibri"/>
              </a:defRPr>
            </a:lvl4pPr>
            <a:lvl5pPr indent="0" lvl="4" marL="0" marR="0" rtl="0" algn="r">
              <a:spcBef>
                <a:spcPts val="0"/>
              </a:spcBef>
              <a:buNone/>
              <a:defRPr sz="1200">
                <a:solidFill>
                  <a:schemeClr val="dk1"/>
                </a:solidFill>
                <a:latin typeface="Calibri"/>
                <a:ea typeface="Calibri"/>
                <a:cs typeface="Calibri"/>
                <a:sym typeface="Calibri"/>
              </a:defRPr>
            </a:lvl5pPr>
            <a:lvl6pPr indent="0" lvl="5" marL="0" marR="0" rtl="0" algn="r">
              <a:spcBef>
                <a:spcPts val="0"/>
              </a:spcBef>
              <a:buNone/>
              <a:defRPr sz="1200">
                <a:solidFill>
                  <a:schemeClr val="dk1"/>
                </a:solidFill>
                <a:latin typeface="Calibri"/>
                <a:ea typeface="Calibri"/>
                <a:cs typeface="Calibri"/>
                <a:sym typeface="Calibri"/>
              </a:defRPr>
            </a:lvl6pPr>
            <a:lvl7pPr indent="0" lvl="6" marL="0" marR="0" rtl="0" algn="r">
              <a:spcBef>
                <a:spcPts val="0"/>
              </a:spcBef>
              <a:buNone/>
              <a:defRPr sz="1200">
                <a:solidFill>
                  <a:schemeClr val="dk1"/>
                </a:solidFill>
                <a:latin typeface="Calibri"/>
                <a:ea typeface="Calibri"/>
                <a:cs typeface="Calibri"/>
                <a:sym typeface="Calibri"/>
              </a:defRPr>
            </a:lvl7pPr>
            <a:lvl8pPr indent="0" lvl="7" marL="0" marR="0" rtl="0" algn="r">
              <a:spcBef>
                <a:spcPts val="0"/>
              </a:spcBef>
              <a:buNone/>
              <a:defRPr sz="1200">
                <a:solidFill>
                  <a:schemeClr val="dk1"/>
                </a:solidFill>
                <a:latin typeface="Calibri"/>
                <a:ea typeface="Calibri"/>
                <a:cs typeface="Calibri"/>
                <a:sym typeface="Calibri"/>
              </a:defRPr>
            </a:lvl8pPr>
            <a:lvl9pPr indent="0" lvl="8" marL="0" marR="0" rt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5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 name="Google Shape;11;p1"/>
          <p:cNvSpPr txBox="1"/>
          <p:nvPr>
            <p:ph idx="1" type="body"/>
          </p:nvPr>
        </p:nvSpPr>
        <p:spPr>
          <a:xfrm>
            <a:off x="1120000" y="1825625"/>
            <a:ext cx="102339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gcflearnfree.org/internetsafety" TargetMode="External"/><Relationship Id="rId4" Type="http://schemas.openxmlformats.org/officeDocument/2006/relationships/hyperlink" Target="http://gcflearnfree.org/" TargetMode="External"/><Relationship Id="rId5" Type="http://schemas.openxmlformats.org/officeDocument/2006/relationships/hyperlink" Target="http://www.wiredsafety.org/" TargetMode="External"/><Relationship Id="rId6" Type="http://schemas.openxmlformats.org/officeDocument/2006/relationships/hyperlink" Target="http://strongpasswordgenerator.com/" TargetMode="External"/><Relationship Id="rId7" Type="http://schemas.openxmlformats.org/officeDocument/2006/relationships/hyperlink" Target="http://www.onguardonline.gov/" TargetMode="External"/><Relationship Id="rId8"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hyperlink" Target="http://www.download.cnet.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5"/>
          <p:cNvSpPr txBox="1"/>
          <p:nvPr/>
        </p:nvSpPr>
        <p:spPr>
          <a:xfrm>
            <a:off x="2088107" y="4948516"/>
            <a:ext cx="10103892" cy="553998"/>
          </a:xfrm>
          <a:prstGeom prst="rect">
            <a:avLst/>
          </a:prstGeom>
          <a:noFill/>
          <a:ln>
            <a:noFill/>
          </a:ln>
        </p:spPr>
        <p:txBody>
          <a:bodyPr anchorCtr="0" anchor="t" bIns="137150" lIns="274300" spcFirstLastPara="1" rIns="274300" wrap="square" tIns="137150">
            <a:noAutofit/>
          </a:bodyPr>
          <a:lstStyle/>
          <a:p>
            <a:pPr indent="0" lvl="0" marL="0" marR="0" rtl="0" algn="l">
              <a:spcBef>
                <a:spcPts val="0"/>
              </a:spcBef>
              <a:spcAft>
                <a:spcPts val="0"/>
              </a:spcAft>
              <a:buClr>
                <a:schemeClr val="dk1"/>
              </a:buClr>
              <a:buFont typeface="Source Sans Pro"/>
              <a:buNone/>
            </a:pPr>
            <a:r>
              <a:rPr b="0" i="0" lang="en-US" sz="1800" u="none" cap="none" strike="noStrike">
                <a:solidFill>
                  <a:schemeClr val="dk1"/>
                </a:solidFill>
                <a:latin typeface="Source Sans Pro"/>
                <a:ea typeface="Source Sans Pro"/>
                <a:cs typeface="Source Sans Pro"/>
                <a:sym typeface="Source Sans Pro"/>
              </a:rPr>
              <a:t>A Quick and Easy Crash Course</a:t>
            </a:r>
            <a:endParaRPr b="0" i="0" sz="1800" u="none" cap="none" strike="noStrike">
              <a:solidFill>
                <a:schemeClr val="dk1"/>
              </a:solidFill>
              <a:latin typeface="Source Sans Pro"/>
              <a:ea typeface="Source Sans Pro"/>
              <a:cs typeface="Source Sans Pro"/>
              <a:sym typeface="Source Sans Pro"/>
            </a:endParaRPr>
          </a:p>
        </p:txBody>
      </p:sp>
      <p:grpSp>
        <p:nvGrpSpPr>
          <p:cNvPr id="34" name="Google Shape;34;p5"/>
          <p:cNvGrpSpPr/>
          <p:nvPr/>
        </p:nvGrpSpPr>
        <p:grpSpPr>
          <a:xfrm>
            <a:off x="7337425" y="2659063"/>
            <a:ext cx="3763963" cy="3763962"/>
            <a:chOff x="7337425" y="2659063"/>
            <a:chExt cx="3763963" cy="3763962"/>
          </a:xfrm>
        </p:grpSpPr>
        <p:grpSp>
          <p:nvGrpSpPr>
            <p:cNvPr id="35" name="Google Shape;35;p5"/>
            <p:cNvGrpSpPr/>
            <p:nvPr/>
          </p:nvGrpSpPr>
          <p:grpSpPr>
            <a:xfrm>
              <a:off x="7337425" y="2659063"/>
              <a:ext cx="3763963" cy="3763962"/>
              <a:chOff x="4622" y="1675"/>
              <a:chExt cx="2371" cy="2371"/>
            </a:xfrm>
          </p:grpSpPr>
          <p:sp>
            <p:nvSpPr>
              <p:cNvPr id="36" name="Google Shape;36;p5"/>
              <p:cNvSpPr/>
              <p:nvPr/>
            </p:nvSpPr>
            <p:spPr>
              <a:xfrm>
                <a:off x="4622" y="1675"/>
                <a:ext cx="2371" cy="2371"/>
              </a:xfrm>
              <a:custGeom>
                <a:rect b="b" l="l" r="r" t="t"/>
                <a:pathLst>
                  <a:path extrusionOk="0" h="120000" w="120000">
                    <a:moveTo>
                      <a:pt x="120000" y="0"/>
                    </a:moveTo>
                    <a:lnTo>
                      <a:pt x="58304" y="0"/>
                    </a:lnTo>
                    <a:lnTo>
                      <a:pt x="54508" y="354"/>
                    </a:lnTo>
                    <a:lnTo>
                      <a:pt x="51016" y="1417"/>
                    </a:lnTo>
                    <a:lnTo>
                      <a:pt x="47827" y="3239"/>
                    </a:lnTo>
                    <a:lnTo>
                      <a:pt x="44943" y="5516"/>
                    </a:lnTo>
                    <a:lnTo>
                      <a:pt x="42665" y="8350"/>
                    </a:lnTo>
                    <a:lnTo>
                      <a:pt x="40894" y="11590"/>
                    </a:lnTo>
                    <a:lnTo>
                      <a:pt x="39780" y="15082"/>
                    </a:lnTo>
                    <a:lnTo>
                      <a:pt x="39426" y="18878"/>
                    </a:lnTo>
                    <a:lnTo>
                      <a:pt x="39578" y="80573"/>
                    </a:lnTo>
                    <a:lnTo>
                      <a:pt x="39426" y="80573"/>
                    </a:lnTo>
                    <a:lnTo>
                      <a:pt x="0" y="120000"/>
                    </a:lnTo>
                    <a:lnTo>
                      <a:pt x="65997" y="120000"/>
                    </a:lnTo>
                    <a:lnTo>
                      <a:pt x="67870" y="120000"/>
                    </a:lnTo>
                    <a:lnTo>
                      <a:pt x="69540" y="119898"/>
                    </a:lnTo>
                    <a:lnTo>
                      <a:pt x="71210" y="119898"/>
                    </a:lnTo>
                    <a:lnTo>
                      <a:pt x="72931" y="119645"/>
                    </a:lnTo>
                    <a:lnTo>
                      <a:pt x="74348" y="119544"/>
                    </a:lnTo>
                    <a:lnTo>
                      <a:pt x="75765" y="119291"/>
                    </a:lnTo>
                    <a:lnTo>
                      <a:pt x="77233" y="118937"/>
                    </a:lnTo>
                    <a:lnTo>
                      <a:pt x="78549" y="118582"/>
                    </a:lnTo>
                    <a:lnTo>
                      <a:pt x="79865" y="118076"/>
                    </a:lnTo>
                    <a:lnTo>
                      <a:pt x="81029" y="117621"/>
                    </a:lnTo>
                    <a:lnTo>
                      <a:pt x="82243" y="117013"/>
                    </a:lnTo>
                    <a:lnTo>
                      <a:pt x="83407" y="116305"/>
                    </a:lnTo>
                    <a:lnTo>
                      <a:pt x="84622" y="115444"/>
                    </a:lnTo>
                    <a:lnTo>
                      <a:pt x="85685" y="114635"/>
                    </a:lnTo>
                    <a:lnTo>
                      <a:pt x="86900" y="113521"/>
                    </a:lnTo>
                    <a:lnTo>
                      <a:pt x="88064" y="112458"/>
                    </a:lnTo>
                    <a:lnTo>
                      <a:pt x="119898" y="80573"/>
                    </a:lnTo>
                    <a:lnTo>
                      <a:pt x="120000" y="80573"/>
                    </a:lnTo>
                    <a:lnTo>
                      <a:pt x="12000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5"/>
              <p:cNvSpPr/>
              <p:nvPr/>
            </p:nvSpPr>
            <p:spPr>
              <a:xfrm>
                <a:off x="5926" y="3349"/>
                <a:ext cx="307" cy="59"/>
              </a:xfrm>
              <a:custGeom>
                <a:rect b="b" l="l" r="r" t="t"/>
                <a:pathLst>
                  <a:path extrusionOk="0" h="120000" w="120000">
                    <a:moveTo>
                      <a:pt x="119999" y="0"/>
                    </a:moveTo>
                    <a:lnTo>
                      <a:pt x="21107" y="0"/>
                    </a:lnTo>
                    <a:lnTo>
                      <a:pt x="0" y="120000"/>
                    </a:lnTo>
                    <a:lnTo>
                      <a:pt x="98501" y="120000"/>
                    </a:lnTo>
                    <a:lnTo>
                      <a:pt x="119999"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5"/>
              <p:cNvSpPr/>
              <p:nvPr/>
            </p:nvSpPr>
            <p:spPr>
              <a:xfrm>
                <a:off x="5640" y="3349"/>
                <a:ext cx="276" cy="59"/>
              </a:xfrm>
              <a:custGeom>
                <a:rect b="b" l="l" r="r" t="t"/>
                <a:pathLst>
                  <a:path extrusionOk="0" h="120000" w="120000">
                    <a:moveTo>
                      <a:pt x="120000" y="0"/>
                    </a:moveTo>
                    <a:lnTo>
                      <a:pt x="23478" y="0"/>
                    </a:lnTo>
                    <a:lnTo>
                      <a:pt x="0" y="120000"/>
                    </a:lnTo>
                    <a:lnTo>
                      <a:pt x="95217" y="120000"/>
                    </a:lnTo>
                    <a:lnTo>
                      <a:pt x="120000"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5"/>
              <p:cNvSpPr/>
              <p:nvPr/>
            </p:nvSpPr>
            <p:spPr>
              <a:xfrm>
                <a:off x="5326" y="3467"/>
                <a:ext cx="191" cy="62"/>
              </a:xfrm>
              <a:custGeom>
                <a:rect b="b" l="l" r="r" t="t"/>
                <a:pathLst>
                  <a:path extrusionOk="0" h="120000" w="120000">
                    <a:moveTo>
                      <a:pt x="38324" y="0"/>
                    </a:moveTo>
                    <a:lnTo>
                      <a:pt x="0" y="120000"/>
                    </a:lnTo>
                    <a:lnTo>
                      <a:pt x="84188" y="120000"/>
                    </a:lnTo>
                    <a:lnTo>
                      <a:pt x="120000" y="0"/>
                    </a:lnTo>
                    <a:lnTo>
                      <a:pt x="38324"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5"/>
              <p:cNvSpPr/>
              <p:nvPr/>
            </p:nvSpPr>
            <p:spPr>
              <a:xfrm>
                <a:off x="6244" y="3349"/>
                <a:ext cx="322" cy="59"/>
              </a:xfrm>
              <a:custGeom>
                <a:rect b="b" l="l" r="r" t="t"/>
                <a:pathLst>
                  <a:path extrusionOk="0" h="120000" w="120000">
                    <a:moveTo>
                      <a:pt x="0" y="120000"/>
                    </a:moveTo>
                    <a:lnTo>
                      <a:pt x="98012" y="120000"/>
                    </a:lnTo>
                    <a:lnTo>
                      <a:pt x="120000" y="0"/>
                    </a:lnTo>
                    <a:lnTo>
                      <a:pt x="20496" y="0"/>
                    </a:lnTo>
                    <a:lnTo>
                      <a:pt x="0"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5"/>
              <p:cNvSpPr/>
              <p:nvPr/>
            </p:nvSpPr>
            <p:spPr>
              <a:xfrm>
                <a:off x="5812" y="3467"/>
                <a:ext cx="310" cy="62"/>
              </a:xfrm>
              <a:custGeom>
                <a:rect b="b" l="l" r="r" t="t"/>
                <a:pathLst>
                  <a:path extrusionOk="0" h="120000" w="120000">
                    <a:moveTo>
                      <a:pt x="0" y="120000"/>
                    </a:moveTo>
                    <a:lnTo>
                      <a:pt x="97935" y="120000"/>
                    </a:lnTo>
                    <a:lnTo>
                      <a:pt x="120000" y="0"/>
                    </a:lnTo>
                    <a:lnTo>
                      <a:pt x="22064" y="0"/>
                    </a:lnTo>
                    <a:lnTo>
                      <a:pt x="0"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5"/>
              <p:cNvSpPr/>
              <p:nvPr/>
            </p:nvSpPr>
            <p:spPr>
              <a:xfrm>
                <a:off x="5378" y="3607"/>
                <a:ext cx="295" cy="75"/>
              </a:xfrm>
              <a:custGeom>
                <a:rect b="b" l="l" r="r" t="t"/>
                <a:pathLst>
                  <a:path extrusionOk="0" h="120000" w="120000">
                    <a:moveTo>
                      <a:pt x="90305" y="120000"/>
                    </a:moveTo>
                    <a:lnTo>
                      <a:pt x="120000" y="0"/>
                    </a:lnTo>
                    <a:lnTo>
                      <a:pt x="29694" y="0"/>
                    </a:lnTo>
                    <a:lnTo>
                      <a:pt x="0" y="120000"/>
                    </a:lnTo>
                    <a:lnTo>
                      <a:pt x="90305"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5"/>
              <p:cNvSpPr/>
              <p:nvPr/>
            </p:nvSpPr>
            <p:spPr>
              <a:xfrm>
                <a:off x="5449" y="3349"/>
                <a:ext cx="179" cy="59"/>
              </a:xfrm>
              <a:custGeom>
                <a:rect b="b" l="l" r="r" t="t"/>
                <a:pathLst>
                  <a:path extrusionOk="0" h="120000" w="120000">
                    <a:moveTo>
                      <a:pt x="83798" y="120000"/>
                    </a:moveTo>
                    <a:lnTo>
                      <a:pt x="120000" y="0"/>
                    </a:lnTo>
                    <a:lnTo>
                      <a:pt x="39553" y="0"/>
                    </a:lnTo>
                    <a:lnTo>
                      <a:pt x="0" y="120000"/>
                    </a:lnTo>
                    <a:lnTo>
                      <a:pt x="83798"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5"/>
              <p:cNvSpPr/>
              <p:nvPr/>
            </p:nvSpPr>
            <p:spPr>
              <a:xfrm>
                <a:off x="5526" y="3467"/>
                <a:ext cx="279" cy="62"/>
              </a:xfrm>
              <a:custGeom>
                <a:rect b="b" l="l" r="r" t="t"/>
                <a:pathLst>
                  <a:path extrusionOk="0" h="120000" w="120000">
                    <a:moveTo>
                      <a:pt x="0" y="120000"/>
                    </a:moveTo>
                    <a:lnTo>
                      <a:pt x="94623" y="120000"/>
                    </a:lnTo>
                    <a:lnTo>
                      <a:pt x="120000" y="0"/>
                    </a:lnTo>
                    <a:lnTo>
                      <a:pt x="24516" y="0"/>
                    </a:lnTo>
                    <a:lnTo>
                      <a:pt x="0"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5"/>
              <p:cNvSpPr/>
              <p:nvPr/>
            </p:nvSpPr>
            <p:spPr>
              <a:xfrm>
                <a:off x="6131" y="3467"/>
                <a:ext cx="314" cy="62"/>
              </a:xfrm>
              <a:custGeom>
                <a:rect b="b" l="l" r="r" t="t"/>
                <a:pathLst>
                  <a:path extrusionOk="0" h="120000" w="120000">
                    <a:moveTo>
                      <a:pt x="21783" y="0"/>
                    </a:moveTo>
                    <a:lnTo>
                      <a:pt x="0" y="120000"/>
                    </a:lnTo>
                    <a:lnTo>
                      <a:pt x="96687" y="120000"/>
                    </a:lnTo>
                    <a:lnTo>
                      <a:pt x="120000" y="0"/>
                    </a:lnTo>
                    <a:lnTo>
                      <a:pt x="21783"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5"/>
              <p:cNvSpPr/>
              <p:nvPr/>
            </p:nvSpPr>
            <p:spPr>
              <a:xfrm>
                <a:off x="5168" y="3607"/>
                <a:ext cx="217" cy="75"/>
              </a:xfrm>
              <a:custGeom>
                <a:rect b="b" l="l" r="r" t="t"/>
                <a:pathLst>
                  <a:path extrusionOk="0" h="120000" w="120000">
                    <a:moveTo>
                      <a:pt x="120000" y="0"/>
                    </a:moveTo>
                    <a:lnTo>
                      <a:pt x="42580" y="0"/>
                    </a:lnTo>
                    <a:lnTo>
                      <a:pt x="0" y="120000"/>
                    </a:lnTo>
                    <a:lnTo>
                      <a:pt x="80737" y="120000"/>
                    </a:lnTo>
                    <a:lnTo>
                      <a:pt x="120000"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5"/>
              <p:cNvSpPr/>
              <p:nvPr/>
            </p:nvSpPr>
            <p:spPr>
              <a:xfrm>
                <a:off x="5982" y="3607"/>
                <a:ext cx="317" cy="75"/>
              </a:xfrm>
              <a:custGeom>
                <a:rect b="b" l="l" r="r" t="t"/>
                <a:pathLst>
                  <a:path extrusionOk="0" h="120000" w="120000">
                    <a:moveTo>
                      <a:pt x="27634" y="0"/>
                    </a:moveTo>
                    <a:lnTo>
                      <a:pt x="0" y="120000"/>
                    </a:lnTo>
                    <a:lnTo>
                      <a:pt x="20820" y="120000"/>
                    </a:lnTo>
                    <a:lnTo>
                      <a:pt x="39369" y="116800"/>
                    </a:lnTo>
                    <a:lnTo>
                      <a:pt x="55646" y="108800"/>
                    </a:lnTo>
                    <a:lnTo>
                      <a:pt x="69652" y="97600"/>
                    </a:lnTo>
                    <a:lnTo>
                      <a:pt x="83280" y="83200"/>
                    </a:lnTo>
                    <a:lnTo>
                      <a:pt x="95772" y="64000"/>
                    </a:lnTo>
                    <a:lnTo>
                      <a:pt x="107507" y="33600"/>
                    </a:lnTo>
                    <a:lnTo>
                      <a:pt x="120000" y="0"/>
                    </a:lnTo>
                    <a:lnTo>
                      <a:pt x="27634"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5"/>
              <p:cNvSpPr/>
              <p:nvPr/>
            </p:nvSpPr>
            <p:spPr>
              <a:xfrm>
                <a:off x="5666" y="3607"/>
                <a:ext cx="323" cy="75"/>
              </a:xfrm>
              <a:custGeom>
                <a:rect b="b" l="l" r="r" t="t"/>
                <a:pathLst>
                  <a:path extrusionOk="0" h="120000" w="120000">
                    <a:moveTo>
                      <a:pt x="120000" y="0"/>
                    </a:moveTo>
                    <a:lnTo>
                      <a:pt x="27120" y="0"/>
                    </a:lnTo>
                    <a:lnTo>
                      <a:pt x="0" y="120000"/>
                    </a:lnTo>
                    <a:lnTo>
                      <a:pt x="94736" y="120000"/>
                    </a:lnTo>
                    <a:lnTo>
                      <a:pt x="120000"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5"/>
              <p:cNvSpPr/>
              <p:nvPr/>
            </p:nvSpPr>
            <p:spPr>
              <a:xfrm>
                <a:off x="5347" y="3796"/>
                <a:ext cx="375" cy="122"/>
              </a:xfrm>
              <a:custGeom>
                <a:rect b="b" l="l" r="r" t="t"/>
                <a:pathLst>
                  <a:path extrusionOk="0" h="120000" w="120000">
                    <a:moveTo>
                      <a:pt x="120000" y="60000"/>
                    </a:moveTo>
                    <a:lnTo>
                      <a:pt x="118720" y="71803"/>
                    </a:lnTo>
                    <a:lnTo>
                      <a:pt x="115520" y="83606"/>
                    </a:lnTo>
                    <a:lnTo>
                      <a:pt x="110400" y="92459"/>
                    </a:lnTo>
                    <a:lnTo>
                      <a:pt x="102720" y="102295"/>
                    </a:lnTo>
                    <a:lnTo>
                      <a:pt x="93760" y="109180"/>
                    </a:lnTo>
                    <a:lnTo>
                      <a:pt x="83840" y="116065"/>
                    </a:lnTo>
                    <a:lnTo>
                      <a:pt x="72640" y="118032"/>
                    </a:lnTo>
                    <a:lnTo>
                      <a:pt x="60480" y="120000"/>
                    </a:lnTo>
                    <a:lnTo>
                      <a:pt x="48320" y="118032"/>
                    </a:lnTo>
                    <a:lnTo>
                      <a:pt x="37120" y="116065"/>
                    </a:lnTo>
                    <a:lnTo>
                      <a:pt x="26560" y="109180"/>
                    </a:lnTo>
                    <a:lnTo>
                      <a:pt x="17280" y="102295"/>
                    </a:lnTo>
                    <a:lnTo>
                      <a:pt x="9920" y="92459"/>
                    </a:lnTo>
                    <a:lnTo>
                      <a:pt x="4480" y="83606"/>
                    </a:lnTo>
                    <a:lnTo>
                      <a:pt x="1600" y="71803"/>
                    </a:lnTo>
                    <a:lnTo>
                      <a:pt x="0" y="60000"/>
                    </a:lnTo>
                    <a:lnTo>
                      <a:pt x="1600" y="48196"/>
                    </a:lnTo>
                    <a:lnTo>
                      <a:pt x="4480" y="36393"/>
                    </a:lnTo>
                    <a:lnTo>
                      <a:pt x="9920" y="27540"/>
                    </a:lnTo>
                    <a:lnTo>
                      <a:pt x="17280" y="18688"/>
                    </a:lnTo>
                    <a:lnTo>
                      <a:pt x="26560" y="10819"/>
                    </a:lnTo>
                    <a:lnTo>
                      <a:pt x="37120" y="3934"/>
                    </a:lnTo>
                    <a:lnTo>
                      <a:pt x="48320" y="1967"/>
                    </a:lnTo>
                    <a:lnTo>
                      <a:pt x="60480" y="0"/>
                    </a:lnTo>
                    <a:lnTo>
                      <a:pt x="72640" y="1967"/>
                    </a:lnTo>
                    <a:lnTo>
                      <a:pt x="83840" y="3934"/>
                    </a:lnTo>
                    <a:lnTo>
                      <a:pt x="93760" y="10819"/>
                    </a:lnTo>
                    <a:lnTo>
                      <a:pt x="102720" y="18688"/>
                    </a:lnTo>
                    <a:lnTo>
                      <a:pt x="110400" y="27540"/>
                    </a:lnTo>
                    <a:lnTo>
                      <a:pt x="115520" y="36393"/>
                    </a:lnTo>
                    <a:lnTo>
                      <a:pt x="118720" y="48196"/>
                    </a:lnTo>
                    <a:lnTo>
                      <a:pt x="120000" y="6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5"/>
              <p:cNvSpPr/>
              <p:nvPr/>
            </p:nvSpPr>
            <p:spPr>
              <a:xfrm>
                <a:off x="5590" y="1932"/>
                <a:ext cx="1200" cy="1103"/>
              </a:xfrm>
              <a:custGeom>
                <a:rect b="b" l="l" r="r" t="t"/>
                <a:pathLst>
                  <a:path extrusionOk="0" h="120000" w="120000">
                    <a:moveTo>
                      <a:pt x="120000" y="0"/>
                    </a:moveTo>
                    <a:lnTo>
                      <a:pt x="120000" y="0"/>
                    </a:lnTo>
                    <a:lnTo>
                      <a:pt x="21500" y="0"/>
                    </a:lnTo>
                    <a:lnTo>
                      <a:pt x="17300" y="543"/>
                    </a:lnTo>
                    <a:lnTo>
                      <a:pt x="13200" y="1849"/>
                    </a:lnTo>
                    <a:lnTo>
                      <a:pt x="9500" y="4134"/>
                    </a:lnTo>
                    <a:lnTo>
                      <a:pt x="6400" y="6962"/>
                    </a:lnTo>
                    <a:lnTo>
                      <a:pt x="3800" y="10335"/>
                    </a:lnTo>
                    <a:lnTo>
                      <a:pt x="1700" y="14143"/>
                    </a:lnTo>
                    <a:lnTo>
                      <a:pt x="500" y="18495"/>
                    </a:lnTo>
                    <a:lnTo>
                      <a:pt x="0" y="23173"/>
                    </a:lnTo>
                    <a:lnTo>
                      <a:pt x="0" y="120000"/>
                    </a:lnTo>
                    <a:lnTo>
                      <a:pt x="0" y="120000"/>
                    </a:lnTo>
                    <a:lnTo>
                      <a:pt x="0" y="120000"/>
                    </a:lnTo>
                    <a:lnTo>
                      <a:pt x="98700" y="120000"/>
                    </a:lnTo>
                    <a:lnTo>
                      <a:pt x="103000" y="119564"/>
                    </a:lnTo>
                    <a:lnTo>
                      <a:pt x="107000" y="118259"/>
                    </a:lnTo>
                    <a:lnTo>
                      <a:pt x="110500" y="116192"/>
                    </a:lnTo>
                    <a:lnTo>
                      <a:pt x="113900" y="113363"/>
                    </a:lnTo>
                    <a:lnTo>
                      <a:pt x="116400" y="109773"/>
                    </a:lnTo>
                    <a:lnTo>
                      <a:pt x="118300" y="105856"/>
                    </a:lnTo>
                    <a:lnTo>
                      <a:pt x="119500" y="101504"/>
                    </a:lnTo>
                    <a:lnTo>
                      <a:pt x="120000" y="96935"/>
                    </a:lnTo>
                    <a:lnTo>
                      <a:pt x="120000" y="0"/>
                    </a:lnTo>
                    <a:lnTo>
                      <a:pt x="120000" y="0"/>
                    </a:lnTo>
                    <a:close/>
                  </a:path>
                </a:pathLst>
              </a:custGeom>
              <a:solidFill>
                <a:srgbClr val="FF920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1" name="Google Shape;51;p5"/>
            <p:cNvGrpSpPr/>
            <p:nvPr/>
          </p:nvGrpSpPr>
          <p:grpSpPr>
            <a:xfrm>
              <a:off x="9313375" y="3587689"/>
              <a:ext cx="934558" cy="137638"/>
              <a:chOff x="9091347" y="3654595"/>
              <a:chExt cx="934558" cy="137638"/>
            </a:xfrm>
          </p:grpSpPr>
          <p:sp>
            <p:nvSpPr>
              <p:cNvPr id="52" name="Google Shape;52;p5"/>
              <p:cNvSpPr/>
              <p:nvPr/>
            </p:nvSpPr>
            <p:spPr>
              <a:xfrm>
                <a:off x="9888745" y="3654595"/>
                <a:ext cx="137160" cy="137160"/>
              </a:xfrm>
              <a:prstGeom prst="rect">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p:nvPr/>
            </p:nvSpPr>
            <p:spPr>
              <a:xfrm>
                <a:off x="9091347" y="3655073"/>
                <a:ext cx="137160" cy="137160"/>
              </a:xfrm>
              <a:prstGeom prst="rect">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4" name="Google Shape;54;p5"/>
            <p:cNvSpPr/>
            <p:nvPr/>
          </p:nvSpPr>
          <p:spPr>
            <a:xfrm rot="10800000">
              <a:off x="9205546" y="3270728"/>
              <a:ext cx="1150216" cy="1150216"/>
            </a:xfrm>
            <a:prstGeom prst="blockArc">
              <a:avLst>
                <a:gd fmla="val 12040806" name="adj1"/>
                <a:gd fmla="val 20330300" name="adj2"/>
                <a:gd fmla="val 7165" name="adj3"/>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5" name="Google Shape;55;p5"/>
          <p:cNvSpPr txBox="1"/>
          <p:nvPr>
            <p:ph type="title"/>
          </p:nvPr>
        </p:nvSpPr>
        <p:spPr>
          <a:xfrm>
            <a:off x="2089890" y="2762098"/>
            <a:ext cx="5879008" cy="1938992"/>
          </a:xfrm>
          <a:prstGeom prst="rect">
            <a:avLst/>
          </a:prstGeom>
          <a:noFill/>
          <a:ln>
            <a:noFill/>
          </a:ln>
        </p:spPr>
        <p:txBody>
          <a:bodyPr anchorCtr="0" anchor="b" bIns="137150" lIns="274300" spcFirstLastPara="1" rIns="274300" wrap="square" tIns="137150">
            <a:noAutofit/>
          </a:bodyPr>
          <a:lstStyle/>
          <a:p>
            <a:pPr indent="0" lvl="0" marL="0" marR="0" rtl="0" algn="l">
              <a:lnSpc>
                <a:spcPct val="100000"/>
              </a:lnSpc>
              <a:spcBef>
                <a:spcPts val="0"/>
              </a:spcBef>
              <a:spcAft>
                <a:spcPts val="0"/>
              </a:spcAft>
              <a:buClr>
                <a:schemeClr val="lt1"/>
              </a:buClr>
              <a:buFont typeface="Source Sans Pro"/>
              <a:buNone/>
            </a:pPr>
            <a:r>
              <a:rPr b="0" i="0" lang="en-US" sz="5400" u="none" cap="none" strike="noStrike">
                <a:solidFill>
                  <a:schemeClr val="lt1"/>
                </a:solidFill>
                <a:latin typeface="Source Sans Pro"/>
                <a:ea typeface="Source Sans Pro"/>
                <a:cs typeface="Source Sans Pro"/>
                <a:sym typeface="Source Sans Pro"/>
              </a:rPr>
              <a:t>Internet Safety</a:t>
            </a:r>
            <a:br>
              <a:rPr b="0" i="0" lang="en-US" sz="5400" u="none" cap="none" strike="noStrike">
                <a:solidFill>
                  <a:schemeClr val="lt1"/>
                </a:solidFill>
                <a:latin typeface="Source Sans Pro"/>
                <a:ea typeface="Source Sans Pro"/>
                <a:cs typeface="Source Sans Pro"/>
                <a:sym typeface="Source Sans Pro"/>
              </a:rPr>
            </a:br>
            <a:r>
              <a:rPr b="0" i="0" lang="en-US" sz="5400" u="none" cap="none" strike="noStrike">
                <a:solidFill>
                  <a:schemeClr val="lt1"/>
                </a:solidFill>
                <a:latin typeface="Source Sans Pro"/>
                <a:ea typeface="Source Sans Pro"/>
                <a:cs typeface="Source Sans Pro"/>
                <a:sym typeface="Source Sans Pro"/>
              </a:rPr>
              <a:t>for Everyone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4"/>
          <p:cNvSpPr txBox="1"/>
          <p:nvPr/>
        </p:nvSpPr>
        <p:spPr>
          <a:xfrm>
            <a:off x="2086176" y="3500760"/>
            <a:ext cx="4856001" cy="1200329"/>
          </a:xfrm>
          <a:prstGeom prst="rect">
            <a:avLst/>
          </a:prstGeom>
          <a:noFill/>
          <a:ln>
            <a:noFill/>
          </a:ln>
        </p:spPr>
        <p:txBody>
          <a:bodyPr anchorCtr="0" anchor="b" bIns="182875" lIns="274300" spcFirstLastPara="1" rIns="274300" wrap="square" tIns="182875">
            <a:noAutofit/>
          </a:bodyPr>
          <a:lstStyle/>
          <a:p>
            <a:pPr indent="0" lvl="0" marL="0" marR="0" rtl="0" algn="l">
              <a:spcBef>
                <a:spcPts val="0"/>
              </a:spcBef>
              <a:spcAft>
                <a:spcPts val="0"/>
              </a:spcAft>
              <a:buNone/>
            </a:pPr>
            <a:r>
              <a:rPr lang="en-US" sz="1800">
                <a:solidFill>
                  <a:schemeClr val="lt1"/>
                </a:solidFill>
                <a:latin typeface="Source Sans Pro"/>
                <a:ea typeface="Source Sans Pro"/>
                <a:cs typeface="Source Sans Pro"/>
                <a:sym typeface="Source Sans Pro"/>
              </a:rPr>
              <a:t>Computers have the potential to be subject to a number of attacks, including viruses, worms, and spyware.</a:t>
            </a:r>
            <a:endParaRPr/>
          </a:p>
        </p:txBody>
      </p:sp>
      <p:sp>
        <p:nvSpPr>
          <p:cNvPr id="336" name="Google Shape;336;p14"/>
          <p:cNvSpPr txBox="1"/>
          <p:nvPr/>
        </p:nvSpPr>
        <p:spPr>
          <a:xfrm>
            <a:off x="2086176" y="4948516"/>
            <a:ext cx="4856001" cy="1200329"/>
          </a:xfrm>
          <a:prstGeom prst="rect">
            <a:avLst/>
          </a:prstGeom>
          <a:noFill/>
          <a:ln>
            <a:noFill/>
          </a:ln>
        </p:spPr>
        <p:txBody>
          <a:bodyPr anchorCtr="0" anchor="t" bIns="182875" lIns="274300" spcFirstLastPara="1" rIns="274300" wrap="square" tIns="182875">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Sound scary? Don’t worry. You can keep your computer safe with a few simple precautions and regular maintenance.</a:t>
            </a:r>
            <a:endParaRPr/>
          </a:p>
        </p:txBody>
      </p:sp>
      <p:grpSp>
        <p:nvGrpSpPr>
          <p:cNvPr id="337" name="Google Shape;337;p14"/>
          <p:cNvGrpSpPr/>
          <p:nvPr/>
        </p:nvGrpSpPr>
        <p:grpSpPr>
          <a:xfrm>
            <a:off x="7337425" y="2659063"/>
            <a:ext cx="3763963" cy="3763962"/>
            <a:chOff x="4622" y="1675"/>
            <a:chExt cx="2371" cy="2371"/>
          </a:xfrm>
        </p:grpSpPr>
        <p:sp>
          <p:nvSpPr>
            <p:cNvPr id="338" name="Google Shape;338;p14"/>
            <p:cNvSpPr/>
            <p:nvPr/>
          </p:nvSpPr>
          <p:spPr>
            <a:xfrm>
              <a:off x="4622" y="1675"/>
              <a:ext cx="2371" cy="2371"/>
            </a:xfrm>
            <a:custGeom>
              <a:rect b="b" l="l" r="r" t="t"/>
              <a:pathLst>
                <a:path extrusionOk="0" h="120000" w="120000">
                  <a:moveTo>
                    <a:pt x="120000" y="0"/>
                  </a:moveTo>
                  <a:lnTo>
                    <a:pt x="58304" y="0"/>
                  </a:lnTo>
                  <a:lnTo>
                    <a:pt x="54508" y="354"/>
                  </a:lnTo>
                  <a:lnTo>
                    <a:pt x="51016" y="1417"/>
                  </a:lnTo>
                  <a:lnTo>
                    <a:pt x="47827" y="3239"/>
                  </a:lnTo>
                  <a:lnTo>
                    <a:pt x="44943" y="5516"/>
                  </a:lnTo>
                  <a:lnTo>
                    <a:pt x="42665" y="8350"/>
                  </a:lnTo>
                  <a:lnTo>
                    <a:pt x="40894" y="11590"/>
                  </a:lnTo>
                  <a:lnTo>
                    <a:pt x="39780" y="15082"/>
                  </a:lnTo>
                  <a:lnTo>
                    <a:pt x="39426" y="18878"/>
                  </a:lnTo>
                  <a:lnTo>
                    <a:pt x="39578" y="80573"/>
                  </a:lnTo>
                  <a:lnTo>
                    <a:pt x="39426" y="80573"/>
                  </a:lnTo>
                  <a:lnTo>
                    <a:pt x="0" y="120000"/>
                  </a:lnTo>
                  <a:lnTo>
                    <a:pt x="65997" y="120000"/>
                  </a:lnTo>
                  <a:lnTo>
                    <a:pt x="67870" y="120000"/>
                  </a:lnTo>
                  <a:lnTo>
                    <a:pt x="69540" y="119898"/>
                  </a:lnTo>
                  <a:lnTo>
                    <a:pt x="71210" y="119898"/>
                  </a:lnTo>
                  <a:lnTo>
                    <a:pt x="72931" y="119645"/>
                  </a:lnTo>
                  <a:lnTo>
                    <a:pt x="74348" y="119544"/>
                  </a:lnTo>
                  <a:lnTo>
                    <a:pt x="75765" y="119291"/>
                  </a:lnTo>
                  <a:lnTo>
                    <a:pt x="77233" y="118937"/>
                  </a:lnTo>
                  <a:lnTo>
                    <a:pt x="78549" y="118582"/>
                  </a:lnTo>
                  <a:lnTo>
                    <a:pt x="79865" y="118076"/>
                  </a:lnTo>
                  <a:lnTo>
                    <a:pt x="81029" y="117621"/>
                  </a:lnTo>
                  <a:lnTo>
                    <a:pt x="82243" y="117013"/>
                  </a:lnTo>
                  <a:lnTo>
                    <a:pt x="83407" y="116305"/>
                  </a:lnTo>
                  <a:lnTo>
                    <a:pt x="84622" y="115444"/>
                  </a:lnTo>
                  <a:lnTo>
                    <a:pt x="85685" y="114635"/>
                  </a:lnTo>
                  <a:lnTo>
                    <a:pt x="86900" y="113521"/>
                  </a:lnTo>
                  <a:lnTo>
                    <a:pt x="88064" y="112458"/>
                  </a:lnTo>
                  <a:lnTo>
                    <a:pt x="119898" y="80573"/>
                  </a:lnTo>
                  <a:lnTo>
                    <a:pt x="120000" y="80573"/>
                  </a:lnTo>
                  <a:lnTo>
                    <a:pt x="12000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4"/>
            <p:cNvSpPr/>
            <p:nvPr/>
          </p:nvSpPr>
          <p:spPr>
            <a:xfrm>
              <a:off x="5926" y="3349"/>
              <a:ext cx="307" cy="59"/>
            </a:xfrm>
            <a:custGeom>
              <a:rect b="b" l="l" r="r" t="t"/>
              <a:pathLst>
                <a:path extrusionOk="0" h="120000" w="120000">
                  <a:moveTo>
                    <a:pt x="119999" y="0"/>
                  </a:moveTo>
                  <a:lnTo>
                    <a:pt x="21107" y="0"/>
                  </a:lnTo>
                  <a:lnTo>
                    <a:pt x="0" y="120000"/>
                  </a:lnTo>
                  <a:lnTo>
                    <a:pt x="98501" y="120000"/>
                  </a:lnTo>
                  <a:lnTo>
                    <a:pt x="119999"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14"/>
            <p:cNvSpPr/>
            <p:nvPr/>
          </p:nvSpPr>
          <p:spPr>
            <a:xfrm>
              <a:off x="5640" y="3349"/>
              <a:ext cx="276" cy="59"/>
            </a:xfrm>
            <a:custGeom>
              <a:rect b="b" l="l" r="r" t="t"/>
              <a:pathLst>
                <a:path extrusionOk="0" h="120000" w="120000">
                  <a:moveTo>
                    <a:pt x="120000" y="0"/>
                  </a:moveTo>
                  <a:lnTo>
                    <a:pt x="23478" y="0"/>
                  </a:lnTo>
                  <a:lnTo>
                    <a:pt x="0" y="120000"/>
                  </a:lnTo>
                  <a:lnTo>
                    <a:pt x="95217" y="120000"/>
                  </a:lnTo>
                  <a:lnTo>
                    <a:pt x="120000"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14"/>
            <p:cNvSpPr/>
            <p:nvPr/>
          </p:nvSpPr>
          <p:spPr>
            <a:xfrm>
              <a:off x="5326" y="3467"/>
              <a:ext cx="191" cy="62"/>
            </a:xfrm>
            <a:custGeom>
              <a:rect b="b" l="l" r="r" t="t"/>
              <a:pathLst>
                <a:path extrusionOk="0" h="120000" w="120000">
                  <a:moveTo>
                    <a:pt x="38324" y="0"/>
                  </a:moveTo>
                  <a:lnTo>
                    <a:pt x="0" y="120000"/>
                  </a:lnTo>
                  <a:lnTo>
                    <a:pt x="84188" y="120000"/>
                  </a:lnTo>
                  <a:lnTo>
                    <a:pt x="120000" y="0"/>
                  </a:lnTo>
                  <a:lnTo>
                    <a:pt x="38324"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14"/>
            <p:cNvSpPr/>
            <p:nvPr/>
          </p:nvSpPr>
          <p:spPr>
            <a:xfrm>
              <a:off x="6244" y="3349"/>
              <a:ext cx="322" cy="59"/>
            </a:xfrm>
            <a:custGeom>
              <a:rect b="b" l="l" r="r" t="t"/>
              <a:pathLst>
                <a:path extrusionOk="0" h="120000" w="120000">
                  <a:moveTo>
                    <a:pt x="0" y="120000"/>
                  </a:moveTo>
                  <a:lnTo>
                    <a:pt x="98012" y="120000"/>
                  </a:lnTo>
                  <a:lnTo>
                    <a:pt x="120000" y="0"/>
                  </a:lnTo>
                  <a:lnTo>
                    <a:pt x="20496" y="0"/>
                  </a:lnTo>
                  <a:lnTo>
                    <a:pt x="0"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14"/>
            <p:cNvSpPr/>
            <p:nvPr/>
          </p:nvSpPr>
          <p:spPr>
            <a:xfrm>
              <a:off x="5812" y="3467"/>
              <a:ext cx="310" cy="62"/>
            </a:xfrm>
            <a:custGeom>
              <a:rect b="b" l="l" r="r" t="t"/>
              <a:pathLst>
                <a:path extrusionOk="0" h="120000" w="120000">
                  <a:moveTo>
                    <a:pt x="0" y="120000"/>
                  </a:moveTo>
                  <a:lnTo>
                    <a:pt x="97935" y="120000"/>
                  </a:lnTo>
                  <a:lnTo>
                    <a:pt x="120000" y="0"/>
                  </a:lnTo>
                  <a:lnTo>
                    <a:pt x="22064" y="0"/>
                  </a:lnTo>
                  <a:lnTo>
                    <a:pt x="0"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14"/>
            <p:cNvSpPr/>
            <p:nvPr/>
          </p:nvSpPr>
          <p:spPr>
            <a:xfrm>
              <a:off x="5378" y="3607"/>
              <a:ext cx="295" cy="75"/>
            </a:xfrm>
            <a:custGeom>
              <a:rect b="b" l="l" r="r" t="t"/>
              <a:pathLst>
                <a:path extrusionOk="0" h="120000" w="120000">
                  <a:moveTo>
                    <a:pt x="90305" y="120000"/>
                  </a:moveTo>
                  <a:lnTo>
                    <a:pt x="120000" y="0"/>
                  </a:lnTo>
                  <a:lnTo>
                    <a:pt x="29694" y="0"/>
                  </a:lnTo>
                  <a:lnTo>
                    <a:pt x="0" y="120000"/>
                  </a:lnTo>
                  <a:lnTo>
                    <a:pt x="90305"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14"/>
            <p:cNvSpPr/>
            <p:nvPr/>
          </p:nvSpPr>
          <p:spPr>
            <a:xfrm>
              <a:off x="5449" y="3349"/>
              <a:ext cx="179" cy="59"/>
            </a:xfrm>
            <a:custGeom>
              <a:rect b="b" l="l" r="r" t="t"/>
              <a:pathLst>
                <a:path extrusionOk="0" h="120000" w="120000">
                  <a:moveTo>
                    <a:pt x="83798" y="120000"/>
                  </a:moveTo>
                  <a:lnTo>
                    <a:pt x="120000" y="0"/>
                  </a:lnTo>
                  <a:lnTo>
                    <a:pt x="39553" y="0"/>
                  </a:lnTo>
                  <a:lnTo>
                    <a:pt x="0" y="120000"/>
                  </a:lnTo>
                  <a:lnTo>
                    <a:pt x="83798"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14"/>
            <p:cNvSpPr/>
            <p:nvPr/>
          </p:nvSpPr>
          <p:spPr>
            <a:xfrm>
              <a:off x="5526" y="3467"/>
              <a:ext cx="279" cy="62"/>
            </a:xfrm>
            <a:custGeom>
              <a:rect b="b" l="l" r="r" t="t"/>
              <a:pathLst>
                <a:path extrusionOk="0" h="120000" w="120000">
                  <a:moveTo>
                    <a:pt x="0" y="120000"/>
                  </a:moveTo>
                  <a:lnTo>
                    <a:pt x="94623" y="120000"/>
                  </a:lnTo>
                  <a:lnTo>
                    <a:pt x="120000" y="0"/>
                  </a:lnTo>
                  <a:lnTo>
                    <a:pt x="24516" y="0"/>
                  </a:lnTo>
                  <a:lnTo>
                    <a:pt x="0"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14"/>
            <p:cNvSpPr/>
            <p:nvPr/>
          </p:nvSpPr>
          <p:spPr>
            <a:xfrm>
              <a:off x="6131" y="3467"/>
              <a:ext cx="314" cy="62"/>
            </a:xfrm>
            <a:custGeom>
              <a:rect b="b" l="l" r="r" t="t"/>
              <a:pathLst>
                <a:path extrusionOk="0" h="120000" w="120000">
                  <a:moveTo>
                    <a:pt x="21783" y="0"/>
                  </a:moveTo>
                  <a:lnTo>
                    <a:pt x="0" y="120000"/>
                  </a:lnTo>
                  <a:lnTo>
                    <a:pt x="96687" y="120000"/>
                  </a:lnTo>
                  <a:lnTo>
                    <a:pt x="120000" y="0"/>
                  </a:lnTo>
                  <a:lnTo>
                    <a:pt x="21783"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14"/>
            <p:cNvSpPr/>
            <p:nvPr/>
          </p:nvSpPr>
          <p:spPr>
            <a:xfrm>
              <a:off x="5168" y="3607"/>
              <a:ext cx="217" cy="75"/>
            </a:xfrm>
            <a:custGeom>
              <a:rect b="b" l="l" r="r" t="t"/>
              <a:pathLst>
                <a:path extrusionOk="0" h="120000" w="120000">
                  <a:moveTo>
                    <a:pt x="120000" y="0"/>
                  </a:moveTo>
                  <a:lnTo>
                    <a:pt x="42580" y="0"/>
                  </a:lnTo>
                  <a:lnTo>
                    <a:pt x="0" y="120000"/>
                  </a:lnTo>
                  <a:lnTo>
                    <a:pt x="80737" y="120000"/>
                  </a:lnTo>
                  <a:lnTo>
                    <a:pt x="120000"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14"/>
            <p:cNvSpPr/>
            <p:nvPr/>
          </p:nvSpPr>
          <p:spPr>
            <a:xfrm>
              <a:off x="5982" y="3607"/>
              <a:ext cx="317" cy="75"/>
            </a:xfrm>
            <a:custGeom>
              <a:rect b="b" l="l" r="r" t="t"/>
              <a:pathLst>
                <a:path extrusionOk="0" h="120000" w="120000">
                  <a:moveTo>
                    <a:pt x="27634" y="0"/>
                  </a:moveTo>
                  <a:lnTo>
                    <a:pt x="0" y="120000"/>
                  </a:lnTo>
                  <a:lnTo>
                    <a:pt x="20820" y="120000"/>
                  </a:lnTo>
                  <a:lnTo>
                    <a:pt x="39369" y="116800"/>
                  </a:lnTo>
                  <a:lnTo>
                    <a:pt x="55646" y="108800"/>
                  </a:lnTo>
                  <a:lnTo>
                    <a:pt x="69652" y="97600"/>
                  </a:lnTo>
                  <a:lnTo>
                    <a:pt x="83280" y="83200"/>
                  </a:lnTo>
                  <a:lnTo>
                    <a:pt x="95772" y="64000"/>
                  </a:lnTo>
                  <a:lnTo>
                    <a:pt x="107507" y="33600"/>
                  </a:lnTo>
                  <a:lnTo>
                    <a:pt x="120000" y="0"/>
                  </a:lnTo>
                  <a:lnTo>
                    <a:pt x="27634"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14"/>
            <p:cNvSpPr/>
            <p:nvPr/>
          </p:nvSpPr>
          <p:spPr>
            <a:xfrm>
              <a:off x="5666" y="3607"/>
              <a:ext cx="323" cy="75"/>
            </a:xfrm>
            <a:custGeom>
              <a:rect b="b" l="l" r="r" t="t"/>
              <a:pathLst>
                <a:path extrusionOk="0" h="120000" w="120000">
                  <a:moveTo>
                    <a:pt x="120000" y="0"/>
                  </a:moveTo>
                  <a:lnTo>
                    <a:pt x="27120" y="0"/>
                  </a:lnTo>
                  <a:lnTo>
                    <a:pt x="0" y="120000"/>
                  </a:lnTo>
                  <a:lnTo>
                    <a:pt x="94736" y="120000"/>
                  </a:lnTo>
                  <a:lnTo>
                    <a:pt x="120000"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14"/>
            <p:cNvSpPr/>
            <p:nvPr/>
          </p:nvSpPr>
          <p:spPr>
            <a:xfrm>
              <a:off x="5347" y="3796"/>
              <a:ext cx="375" cy="122"/>
            </a:xfrm>
            <a:custGeom>
              <a:rect b="b" l="l" r="r" t="t"/>
              <a:pathLst>
                <a:path extrusionOk="0" h="120000" w="120000">
                  <a:moveTo>
                    <a:pt x="120000" y="60000"/>
                  </a:moveTo>
                  <a:lnTo>
                    <a:pt x="118720" y="71803"/>
                  </a:lnTo>
                  <a:lnTo>
                    <a:pt x="115520" y="83606"/>
                  </a:lnTo>
                  <a:lnTo>
                    <a:pt x="110400" y="92459"/>
                  </a:lnTo>
                  <a:lnTo>
                    <a:pt x="102720" y="102295"/>
                  </a:lnTo>
                  <a:lnTo>
                    <a:pt x="93760" y="109180"/>
                  </a:lnTo>
                  <a:lnTo>
                    <a:pt x="83840" y="116065"/>
                  </a:lnTo>
                  <a:lnTo>
                    <a:pt x="72640" y="118032"/>
                  </a:lnTo>
                  <a:lnTo>
                    <a:pt x="60480" y="120000"/>
                  </a:lnTo>
                  <a:lnTo>
                    <a:pt x="48320" y="118032"/>
                  </a:lnTo>
                  <a:lnTo>
                    <a:pt x="37120" y="116065"/>
                  </a:lnTo>
                  <a:lnTo>
                    <a:pt x="26560" y="109180"/>
                  </a:lnTo>
                  <a:lnTo>
                    <a:pt x="17280" y="102295"/>
                  </a:lnTo>
                  <a:lnTo>
                    <a:pt x="9920" y="92459"/>
                  </a:lnTo>
                  <a:lnTo>
                    <a:pt x="4480" y="83606"/>
                  </a:lnTo>
                  <a:lnTo>
                    <a:pt x="1600" y="71803"/>
                  </a:lnTo>
                  <a:lnTo>
                    <a:pt x="0" y="60000"/>
                  </a:lnTo>
                  <a:lnTo>
                    <a:pt x="1600" y="48196"/>
                  </a:lnTo>
                  <a:lnTo>
                    <a:pt x="4480" y="36393"/>
                  </a:lnTo>
                  <a:lnTo>
                    <a:pt x="9920" y="27540"/>
                  </a:lnTo>
                  <a:lnTo>
                    <a:pt x="17280" y="18688"/>
                  </a:lnTo>
                  <a:lnTo>
                    <a:pt x="26560" y="10819"/>
                  </a:lnTo>
                  <a:lnTo>
                    <a:pt x="37120" y="3934"/>
                  </a:lnTo>
                  <a:lnTo>
                    <a:pt x="48320" y="1967"/>
                  </a:lnTo>
                  <a:lnTo>
                    <a:pt x="60480" y="0"/>
                  </a:lnTo>
                  <a:lnTo>
                    <a:pt x="72640" y="1967"/>
                  </a:lnTo>
                  <a:lnTo>
                    <a:pt x="83840" y="3934"/>
                  </a:lnTo>
                  <a:lnTo>
                    <a:pt x="93760" y="10819"/>
                  </a:lnTo>
                  <a:lnTo>
                    <a:pt x="102720" y="18688"/>
                  </a:lnTo>
                  <a:lnTo>
                    <a:pt x="110400" y="27540"/>
                  </a:lnTo>
                  <a:lnTo>
                    <a:pt x="115520" y="36393"/>
                  </a:lnTo>
                  <a:lnTo>
                    <a:pt x="118720" y="48196"/>
                  </a:lnTo>
                  <a:lnTo>
                    <a:pt x="120000" y="6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14"/>
            <p:cNvSpPr/>
            <p:nvPr/>
          </p:nvSpPr>
          <p:spPr>
            <a:xfrm>
              <a:off x="5590" y="1932"/>
              <a:ext cx="1200" cy="1103"/>
            </a:xfrm>
            <a:custGeom>
              <a:rect b="b" l="l" r="r" t="t"/>
              <a:pathLst>
                <a:path extrusionOk="0" h="120000" w="120000">
                  <a:moveTo>
                    <a:pt x="120000" y="0"/>
                  </a:moveTo>
                  <a:lnTo>
                    <a:pt x="120000" y="0"/>
                  </a:lnTo>
                  <a:lnTo>
                    <a:pt x="21500" y="0"/>
                  </a:lnTo>
                  <a:lnTo>
                    <a:pt x="17300" y="543"/>
                  </a:lnTo>
                  <a:lnTo>
                    <a:pt x="13200" y="1849"/>
                  </a:lnTo>
                  <a:lnTo>
                    <a:pt x="9500" y="4134"/>
                  </a:lnTo>
                  <a:lnTo>
                    <a:pt x="6400" y="6962"/>
                  </a:lnTo>
                  <a:lnTo>
                    <a:pt x="3800" y="10335"/>
                  </a:lnTo>
                  <a:lnTo>
                    <a:pt x="1700" y="14143"/>
                  </a:lnTo>
                  <a:lnTo>
                    <a:pt x="500" y="18495"/>
                  </a:lnTo>
                  <a:lnTo>
                    <a:pt x="0" y="23173"/>
                  </a:lnTo>
                  <a:lnTo>
                    <a:pt x="0" y="120000"/>
                  </a:lnTo>
                  <a:lnTo>
                    <a:pt x="0" y="120000"/>
                  </a:lnTo>
                  <a:lnTo>
                    <a:pt x="0" y="120000"/>
                  </a:lnTo>
                  <a:lnTo>
                    <a:pt x="98700" y="120000"/>
                  </a:lnTo>
                  <a:lnTo>
                    <a:pt x="103000" y="119564"/>
                  </a:lnTo>
                  <a:lnTo>
                    <a:pt x="107000" y="118259"/>
                  </a:lnTo>
                  <a:lnTo>
                    <a:pt x="110500" y="116192"/>
                  </a:lnTo>
                  <a:lnTo>
                    <a:pt x="113900" y="113363"/>
                  </a:lnTo>
                  <a:lnTo>
                    <a:pt x="116400" y="109773"/>
                  </a:lnTo>
                  <a:lnTo>
                    <a:pt x="118300" y="105856"/>
                  </a:lnTo>
                  <a:lnTo>
                    <a:pt x="119500" y="101504"/>
                  </a:lnTo>
                  <a:lnTo>
                    <a:pt x="120000" y="96935"/>
                  </a:lnTo>
                  <a:lnTo>
                    <a:pt x="120000" y="0"/>
                  </a:lnTo>
                  <a:lnTo>
                    <a:pt x="120000" y="0"/>
                  </a:lnTo>
                  <a:close/>
                </a:path>
              </a:pathLst>
            </a:custGeom>
            <a:solidFill>
              <a:srgbClr val="FF920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53" name="Google Shape;353;p14"/>
          <p:cNvGrpSpPr/>
          <p:nvPr/>
        </p:nvGrpSpPr>
        <p:grpSpPr>
          <a:xfrm>
            <a:off x="9314289" y="3587689"/>
            <a:ext cx="934558" cy="137638"/>
            <a:chOff x="9091347" y="3654595"/>
            <a:chExt cx="934558" cy="137638"/>
          </a:xfrm>
        </p:grpSpPr>
        <p:sp>
          <p:nvSpPr>
            <p:cNvPr id="354" name="Google Shape;354;p14"/>
            <p:cNvSpPr/>
            <p:nvPr/>
          </p:nvSpPr>
          <p:spPr>
            <a:xfrm>
              <a:off x="9888745" y="3654595"/>
              <a:ext cx="137160" cy="137160"/>
            </a:xfrm>
            <a:prstGeom prst="rect">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14"/>
            <p:cNvSpPr/>
            <p:nvPr/>
          </p:nvSpPr>
          <p:spPr>
            <a:xfrm>
              <a:off x="9091347" y="3655073"/>
              <a:ext cx="137160" cy="137160"/>
            </a:xfrm>
            <a:prstGeom prst="rect">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56" name="Google Shape;356;p14"/>
          <p:cNvSpPr/>
          <p:nvPr/>
        </p:nvSpPr>
        <p:spPr>
          <a:xfrm>
            <a:off x="9206460" y="4059075"/>
            <a:ext cx="1150216" cy="1150216"/>
          </a:xfrm>
          <a:prstGeom prst="blockArc">
            <a:avLst>
              <a:gd fmla="val 12040806" name="adj1"/>
              <a:gd fmla="val 20330300" name="adj2"/>
              <a:gd fmla="val 7165" name="adj3"/>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14"/>
          <p:cNvSpPr txBox="1"/>
          <p:nvPr>
            <p:ph type="title"/>
          </p:nvPr>
        </p:nvSpPr>
        <p:spPr>
          <a:xfrm>
            <a:off x="2088108" y="1944063"/>
            <a:ext cx="9085116" cy="1508105"/>
          </a:xfrm>
          <a:prstGeom prst="rect">
            <a:avLst/>
          </a:prstGeom>
          <a:noFill/>
          <a:ln>
            <a:noFill/>
          </a:ln>
        </p:spPr>
        <p:txBody>
          <a:bodyPr anchorCtr="0" anchor="t" bIns="137150" lIns="274300" spcFirstLastPara="1" rIns="274300" wrap="square" tIns="137150">
            <a:noAutofit/>
          </a:bodyPr>
          <a:lstStyle/>
          <a:p>
            <a:pPr indent="0" lvl="0" marL="0" marR="0" rtl="0" algn="l">
              <a:lnSpc>
                <a:spcPct val="10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What about my computer?</a:t>
            </a:r>
            <a:br>
              <a:rPr b="0" i="0" lang="en-US" sz="4000" u="none" cap="none" strike="noStrike">
                <a:solidFill>
                  <a:schemeClr val="lt1"/>
                </a:solidFill>
                <a:latin typeface="Source Sans Pro"/>
                <a:ea typeface="Source Sans Pro"/>
                <a:cs typeface="Source Sans Pro"/>
                <a:sym typeface="Source Sans Pro"/>
              </a:rPr>
            </a:br>
            <a:r>
              <a:rPr b="0" i="0" lang="en-US" sz="4000" u="none" cap="none" strike="noStrike">
                <a:solidFill>
                  <a:schemeClr val="lt1"/>
                </a:solidFill>
                <a:latin typeface="Source Sans Pro"/>
                <a:ea typeface="Source Sans Pro"/>
                <a:cs typeface="Source Sans Pro"/>
                <a:sym typeface="Source Sans Pro"/>
              </a:rPr>
              <a:t>Isn’t it at risk, too?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5"/>
          <p:cNvSpPr txBox="1"/>
          <p:nvPr/>
        </p:nvSpPr>
        <p:spPr>
          <a:xfrm>
            <a:off x="2088108" y="2301415"/>
            <a:ext cx="3141814" cy="3139321"/>
          </a:xfrm>
          <a:prstGeom prst="rect">
            <a:avLst/>
          </a:prstGeom>
          <a:noFill/>
          <a:ln>
            <a:noFill/>
          </a:ln>
        </p:spPr>
        <p:txBody>
          <a:bodyPr anchorCtr="0" anchor="t" bIns="182875" lIns="274300" spcFirstLastPara="1" rIns="274300" wrap="square" tIns="182875">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The best defense against Internet threats is good antivirus software. </a:t>
            </a:r>
            <a:endParaRPr sz="1800">
              <a:solidFill>
                <a:schemeClr val="dk1"/>
              </a:solidFill>
              <a:latin typeface="Source Sans Pro"/>
              <a:ea typeface="Source Sans Pro"/>
              <a:cs typeface="Source Sans Pro"/>
              <a:sym typeface="Source Sans Pro"/>
            </a:endParaRPr>
          </a:p>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Antivirus software can protect you from infected email attachments, corrupt websites, Internet worm viruses, spyware, and more. </a:t>
            </a:r>
            <a:endParaRPr sz="3200">
              <a:solidFill>
                <a:schemeClr val="dk1"/>
              </a:solidFill>
              <a:latin typeface="Source Sans Pro"/>
              <a:ea typeface="Source Sans Pro"/>
              <a:cs typeface="Source Sans Pro"/>
              <a:sym typeface="Source Sans Pro"/>
            </a:endParaRPr>
          </a:p>
        </p:txBody>
      </p:sp>
      <p:grpSp>
        <p:nvGrpSpPr>
          <p:cNvPr id="364" name="Google Shape;364;p15"/>
          <p:cNvGrpSpPr/>
          <p:nvPr/>
        </p:nvGrpSpPr>
        <p:grpSpPr>
          <a:xfrm>
            <a:off x="5408342" y="2530650"/>
            <a:ext cx="6222380" cy="3742558"/>
            <a:chOff x="0" y="0"/>
            <a:chExt cx="6222380" cy="3742558"/>
          </a:xfrm>
        </p:grpSpPr>
        <p:sp>
          <p:nvSpPr>
            <p:cNvPr id="365" name="Google Shape;365;p15"/>
            <p:cNvSpPr/>
            <p:nvPr/>
          </p:nvSpPr>
          <p:spPr>
            <a:xfrm>
              <a:off x="0" y="0"/>
              <a:ext cx="6222380" cy="1122767"/>
            </a:xfrm>
            <a:prstGeom prst="rect">
              <a:avLst/>
            </a:prstGeom>
            <a:solidFill>
              <a:srgbClr val="379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txBox="1"/>
            <p:nvPr/>
          </p:nvSpPr>
          <p:spPr>
            <a:xfrm>
              <a:off x="0" y="0"/>
              <a:ext cx="6222380" cy="1122767"/>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None/>
              </a:pPr>
              <a:r>
                <a:rPr lang="en-US" sz="3200">
                  <a:solidFill>
                    <a:srgbClr val="FFFFFF"/>
                  </a:solidFill>
                  <a:latin typeface="Source Sans Pro"/>
                  <a:ea typeface="Source Sans Pro"/>
                  <a:cs typeface="Source Sans Pro"/>
                  <a:sym typeface="Source Sans Pro"/>
                </a:rPr>
                <a:t>What to look for in</a:t>
              </a:r>
              <a:br>
                <a:rPr lang="en-US" sz="3200">
                  <a:solidFill>
                    <a:srgbClr val="FFFFFF"/>
                  </a:solidFill>
                  <a:latin typeface="Source Sans Pro"/>
                  <a:ea typeface="Source Sans Pro"/>
                  <a:cs typeface="Source Sans Pro"/>
                  <a:sym typeface="Source Sans Pro"/>
                </a:rPr>
              </a:br>
              <a:r>
                <a:rPr lang="en-US" sz="3200">
                  <a:solidFill>
                    <a:srgbClr val="FFFFFF"/>
                  </a:solidFill>
                  <a:latin typeface="Source Sans Pro"/>
                  <a:ea typeface="Source Sans Pro"/>
                  <a:cs typeface="Source Sans Pro"/>
                  <a:sym typeface="Source Sans Pro"/>
                </a:rPr>
                <a:t>an antivirus program:</a:t>
              </a:r>
              <a:endParaRPr sz="3200">
                <a:solidFill>
                  <a:srgbClr val="FFFFFF"/>
                </a:solidFill>
                <a:latin typeface="Source Sans Pro"/>
                <a:ea typeface="Source Sans Pro"/>
                <a:cs typeface="Source Sans Pro"/>
                <a:sym typeface="Source Sans Pro"/>
              </a:endParaRPr>
            </a:p>
          </p:txBody>
        </p:sp>
        <p:sp>
          <p:nvSpPr>
            <p:cNvPr id="367" name="Google Shape;367;p15"/>
            <p:cNvSpPr/>
            <p:nvPr/>
          </p:nvSpPr>
          <p:spPr>
            <a:xfrm>
              <a:off x="2867" y="1201035"/>
              <a:ext cx="1892843" cy="2201277"/>
            </a:xfrm>
            <a:prstGeom prst="rect">
              <a:avLst/>
            </a:prstGeom>
            <a:solidFill>
              <a:schemeClr val="lt1"/>
            </a:solidFill>
            <a:ln cap="flat" cmpd="sng" w="12700">
              <a:solidFill>
                <a:srgbClr val="379DAA"/>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txBox="1"/>
            <p:nvPr/>
          </p:nvSpPr>
          <p:spPr>
            <a:xfrm>
              <a:off x="2867" y="1201035"/>
              <a:ext cx="1892843" cy="2201277"/>
            </a:xfrm>
            <a:prstGeom prst="rect">
              <a:avLst/>
            </a:prstGeom>
            <a:noFill/>
            <a:ln>
              <a:noFill/>
            </a:ln>
          </p:spPr>
          <p:txBody>
            <a:bodyPr anchorCtr="0" anchor="t" bIns="182875" lIns="274300" spcFirstLastPara="1" rIns="274300" wrap="square" tIns="365750">
              <a:noAutofit/>
            </a:bodyPr>
            <a:lstStyle/>
            <a:p>
              <a:pPr indent="0" lvl="0" marL="0" marR="0" rtl="0" algn="ctr">
                <a:lnSpc>
                  <a:spcPct val="90000"/>
                </a:lnSpc>
                <a:spcBef>
                  <a:spcPts val="0"/>
                </a:spcBef>
                <a:spcAft>
                  <a:spcPts val="0"/>
                </a:spcAft>
                <a:buNone/>
              </a:pPr>
              <a:r>
                <a:rPr b="0" lang="en-US" sz="1800">
                  <a:latin typeface="Source Sans Pro"/>
                  <a:ea typeface="Source Sans Pro"/>
                  <a:cs typeface="Source Sans Pro"/>
                  <a:sym typeface="Source Sans Pro"/>
                </a:rPr>
                <a:t>Antivirus</a:t>
              </a:r>
              <a:br>
                <a:rPr b="0" lang="en-US" sz="1800">
                  <a:latin typeface="Source Sans Pro"/>
                  <a:ea typeface="Source Sans Pro"/>
                  <a:cs typeface="Source Sans Pro"/>
                  <a:sym typeface="Source Sans Pro"/>
                </a:rPr>
              </a:br>
              <a:br>
                <a:rPr b="0" lang="en-US" sz="1800">
                  <a:latin typeface="Source Sans Pro"/>
                  <a:ea typeface="Source Sans Pro"/>
                  <a:cs typeface="Source Sans Pro"/>
                  <a:sym typeface="Source Sans Pro"/>
                </a:rPr>
              </a:br>
              <a:r>
                <a:rPr b="0" lang="en-US" sz="1400">
                  <a:latin typeface="Source Sans Pro"/>
                  <a:ea typeface="Source Sans Pro"/>
                  <a:cs typeface="Source Sans Pro"/>
                  <a:sym typeface="Source Sans Pro"/>
                </a:rPr>
                <a:t>Specifically protects against viruses</a:t>
              </a:r>
              <a:endParaRPr b="0" sz="1600">
                <a:latin typeface="Source Sans Pro"/>
                <a:ea typeface="Source Sans Pro"/>
                <a:cs typeface="Source Sans Pro"/>
                <a:sym typeface="Source Sans Pro"/>
              </a:endParaRPr>
            </a:p>
          </p:txBody>
        </p:sp>
        <p:sp>
          <p:nvSpPr>
            <p:cNvPr id="369" name="Google Shape;369;p15"/>
            <p:cNvSpPr/>
            <p:nvPr/>
          </p:nvSpPr>
          <p:spPr>
            <a:xfrm>
              <a:off x="1895710" y="1201035"/>
              <a:ext cx="2430959" cy="2201277"/>
            </a:xfrm>
            <a:prstGeom prst="rect">
              <a:avLst/>
            </a:prstGeom>
            <a:solidFill>
              <a:schemeClr val="lt1"/>
            </a:solidFill>
            <a:ln cap="flat" cmpd="sng" w="12700">
              <a:solidFill>
                <a:srgbClr val="379DAA"/>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txBox="1"/>
            <p:nvPr/>
          </p:nvSpPr>
          <p:spPr>
            <a:xfrm>
              <a:off x="1895710" y="1201035"/>
              <a:ext cx="2430959" cy="2201277"/>
            </a:xfrm>
            <a:prstGeom prst="rect">
              <a:avLst/>
            </a:prstGeom>
            <a:noFill/>
            <a:ln>
              <a:noFill/>
            </a:ln>
          </p:spPr>
          <p:txBody>
            <a:bodyPr anchorCtr="0" anchor="t" bIns="182875" lIns="274300" spcFirstLastPara="1" rIns="274300" wrap="square" tIns="365750">
              <a:noAutofit/>
            </a:bodyPr>
            <a:lstStyle/>
            <a:p>
              <a:pPr indent="0" lvl="0" marL="0" marR="0" rtl="0" algn="ctr">
                <a:lnSpc>
                  <a:spcPct val="90000"/>
                </a:lnSpc>
                <a:spcBef>
                  <a:spcPts val="0"/>
                </a:spcBef>
                <a:spcAft>
                  <a:spcPts val="0"/>
                </a:spcAft>
                <a:buNone/>
              </a:pPr>
              <a:r>
                <a:rPr b="0" lang="en-US" sz="1800">
                  <a:latin typeface="Source Sans Pro"/>
                  <a:ea typeface="Source Sans Pro"/>
                  <a:cs typeface="Source Sans Pro"/>
                  <a:sym typeface="Source Sans Pro"/>
                </a:rPr>
                <a:t>Anti-spyware</a:t>
              </a:r>
              <a:br>
                <a:rPr b="0" lang="en-US" sz="1800">
                  <a:latin typeface="Source Sans Pro"/>
                  <a:ea typeface="Source Sans Pro"/>
                  <a:cs typeface="Source Sans Pro"/>
                  <a:sym typeface="Source Sans Pro"/>
                </a:rPr>
              </a:br>
              <a:br>
                <a:rPr b="0" lang="en-US" sz="1800">
                  <a:latin typeface="Source Sans Pro"/>
                  <a:ea typeface="Source Sans Pro"/>
                  <a:cs typeface="Source Sans Pro"/>
                  <a:sym typeface="Source Sans Pro"/>
                </a:rPr>
              </a:br>
              <a:r>
                <a:rPr b="0" lang="en-US" sz="1400">
                  <a:latin typeface="Source Sans Pro"/>
                  <a:ea typeface="Source Sans Pro"/>
                  <a:cs typeface="Source Sans Pro"/>
                  <a:sym typeface="Source Sans Pro"/>
                </a:rPr>
                <a:t>Protects against malicious software that may be gathering your information without your knowledge</a:t>
              </a:r>
              <a:endParaRPr b="0" sz="1400">
                <a:latin typeface="Source Sans Pro"/>
                <a:ea typeface="Source Sans Pro"/>
                <a:cs typeface="Source Sans Pro"/>
                <a:sym typeface="Source Sans Pro"/>
              </a:endParaRPr>
            </a:p>
          </p:txBody>
        </p:sp>
        <p:sp>
          <p:nvSpPr>
            <p:cNvPr id="371" name="Google Shape;371;p15"/>
            <p:cNvSpPr/>
            <p:nvPr/>
          </p:nvSpPr>
          <p:spPr>
            <a:xfrm>
              <a:off x="4326669" y="1201035"/>
              <a:ext cx="1892843" cy="2201277"/>
            </a:xfrm>
            <a:prstGeom prst="rect">
              <a:avLst/>
            </a:prstGeom>
            <a:solidFill>
              <a:schemeClr val="lt1"/>
            </a:solidFill>
            <a:ln cap="flat" cmpd="sng" w="12700">
              <a:solidFill>
                <a:srgbClr val="379DAA"/>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txBox="1"/>
            <p:nvPr/>
          </p:nvSpPr>
          <p:spPr>
            <a:xfrm>
              <a:off x="4326669" y="1201035"/>
              <a:ext cx="1892843" cy="2201277"/>
            </a:xfrm>
            <a:prstGeom prst="rect">
              <a:avLst/>
            </a:prstGeom>
            <a:noFill/>
            <a:ln>
              <a:noFill/>
            </a:ln>
          </p:spPr>
          <p:txBody>
            <a:bodyPr anchorCtr="0" anchor="t" bIns="182875" lIns="274300" spcFirstLastPara="1" rIns="274300" wrap="square" tIns="365750">
              <a:noAutofit/>
            </a:bodyPr>
            <a:lstStyle/>
            <a:p>
              <a:pPr indent="0" lvl="0" marL="0" marR="0" rtl="0" algn="ctr">
                <a:lnSpc>
                  <a:spcPct val="90000"/>
                </a:lnSpc>
                <a:spcBef>
                  <a:spcPts val="0"/>
                </a:spcBef>
                <a:spcAft>
                  <a:spcPts val="0"/>
                </a:spcAft>
                <a:buNone/>
              </a:pPr>
              <a:r>
                <a:rPr b="0" lang="en-US" sz="1800">
                  <a:latin typeface="Source Sans Pro"/>
                  <a:ea typeface="Source Sans Pro"/>
                  <a:cs typeface="Source Sans Pro"/>
                  <a:sym typeface="Source Sans Pro"/>
                </a:rPr>
                <a:t>Firewall</a:t>
              </a:r>
              <a:br>
                <a:rPr b="0" lang="en-US" sz="1800">
                  <a:latin typeface="Source Sans Pro"/>
                  <a:ea typeface="Source Sans Pro"/>
                  <a:cs typeface="Source Sans Pro"/>
                  <a:sym typeface="Source Sans Pro"/>
                </a:rPr>
              </a:br>
              <a:br>
                <a:rPr b="0" lang="en-US" sz="1800">
                  <a:latin typeface="Source Sans Pro"/>
                  <a:ea typeface="Source Sans Pro"/>
                  <a:cs typeface="Source Sans Pro"/>
                  <a:sym typeface="Source Sans Pro"/>
                </a:rPr>
              </a:br>
              <a:r>
                <a:rPr b="0" lang="en-US" sz="1400">
                  <a:latin typeface="Source Sans Pro"/>
                  <a:ea typeface="Source Sans Pro"/>
                  <a:cs typeface="Source Sans Pro"/>
                  <a:sym typeface="Source Sans Pro"/>
                </a:rPr>
                <a:t>Screens out threats that try to reach your computer over the Internet</a:t>
              </a:r>
              <a:endParaRPr b="0" sz="1400">
                <a:latin typeface="Source Sans Pro"/>
                <a:ea typeface="Source Sans Pro"/>
                <a:cs typeface="Source Sans Pro"/>
                <a:sym typeface="Source Sans Pro"/>
              </a:endParaRPr>
            </a:p>
          </p:txBody>
        </p:sp>
        <p:sp>
          <p:nvSpPr>
            <p:cNvPr id="373" name="Google Shape;373;p15"/>
            <p:cNvSpPr/>
            <p:nvPr/>
          </p:nvSpPr>
          <p:spPr>
            <a:xfrm>
              <a:off x="0" y="3480579"/>
              <a:ext cx="6222380" cy="261979"/>
            </a:xfrm>
            <a:prstGeom prst="rect">
              <a:avLst/>
            </a:prstGeom>
            <a:solidFill>
              <a:srgbClr val="379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15"/>
          <p:cNvSpPr txBox="1"/>
          <p:nvPr>
            <p:ph type="title"/>
          </p:nvPr>
        </p:nvSpPr>
        <p:spPr>
          <a:xfrm>
            <a:off x="2088108" y="1159669"/>
            <a:ext cx="9736271" cy="830997"/>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What protection do I need?</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6"/>
          <p:cNvSpPr/>
          <p:nvPr/>
        </p:nvSpPr>
        <p:spPr>
          <a:xfrm rot="8660485">
            <a:off x="8637833" y="3320155"/>
            <a:ext cx="3272471" cy="3337582"/>
          </a:xfrm>
          <a:prstGeom prst="teardrop">
            <a:avLst>
              <a:gd fmla="val 810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paceman Robot – Ha Ha Toy" id="380" name="Google Shape;380;p16"/>
          <p:cNvPicPr preferRelativeResize="0"/>
          <p:nvPr/>
        </p:nvPicPr>
        <p:blipFill rotWithShape="1">
          <a:blip r:embed="rId3">
            <a:alphaModFix/>
          </a:blip>
          <a:srcRect b="61139" l="26627" r="27095" t="4336"/>
          <a:stretch/>
        </p:blipFill>
        <p:spPr>
          <a:xfrm rot="561243">
            <a:off x="8877808" y="3599354"/>
            <a:ext cx="2792634" cy="2779317"/>
          </a:xfrm>
          <a:prstGeom prst="ellipse">
            <a:avLst/>
          </a:prstGeom>
          <a:noFill/>
          <a:ln>
            <a:noFill/>
          </a:ln>
        </p:spPr>
      </p:pic>
      <p:sp>
        <p:nvSpPr>
          <p:cNvPr id="381" name="Google Shape;381;p16"/>
          <p:cNvSpPr/>
          <p:nvPr/>
        </p:nvSpPr>
        <p:spPr>
          <a:xfrm flipH="1">
            <a:off x="713670" y="2488938"/>
            <a:ext cx="8341115" cy="3958633"/>
          </a:xfrm>
          <a:prstGeom prst="cloudCallout">
            <a:avLst>
              <a:gd fmla="val -61935" name="adj1"/>
              <a:gd fmla="val -6709" name="adj2"/>
            </a:avLst>
          </a:prstGeom>
          <a:solidFill>
            <a:schemeClr val="lt1"/>
          </a:solidFill>
          <a:ln cap="flat" cmpd="sng" w="1905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lang="en-US" sz="1800">
                <a:solidFill>
                  <a:schemeClr val="dk1"/>
                </a:solidFill>
                <a:latin typeface="Source Sans Pro"/>
                <a:ea typeface="Source Sans Pro"/>
                <a:cs typeface="Source Sans Pro"/>
                <a:sym typeface="Source Sans Pro"/>
              </a:rPr>
              <a:t>Investigate Your Computer</a:t>
            </a:r>
            <a:endParaRPr/>
          </a:p>
          <a:p>
            <a:pPr indent="-6350" lvl="0" marL="234950" marR="0" rtl="0" algn="l">
              <a:lnSpc>
                <a:spcPct val="90000"/>
              </a:lnSpc>
              <a:spcBef>
                <a:spcPts val="1000"/>
              </a:spcBef>
              <a:spcAft>
                <a:spcPts val="0"/>
              </a:spcAft>
              <a:buClr>
                <a:schemeClr val="dk1"/>
              </a:buClr>
              <a:buFont typeface="Arial"/>
              <a:buNone/>
            </a:pPr>
            <a:r>
              <a:rPr lang="en-US" sz="1400">
                <a:solidFill>
                  <a:schemeClr val="dk1"/>
                </a:solidFill>
                <a:latin typeface="Source Sans Pro"/>
                <a:ea typeface="Source Sans Pro"/>
                <a:cs typeface="Source Sans Pro"/>
                <a:sym typeface="Source Sans Pro"/>
              </a:rPr>
              <a:t>Some computers come with security software, but you may need to subscribe to it after a trial period. Windows and OS X already have built-in firewalls. Make sure to turn them on.</a:t>
            </a:r>
            <a:endParaRPr/>
          </a:p>
          <a:p>
            <a:pPr indent="0" lvl="0" marL="0" marR="0" rtl="0" algn="l">
              <a:lnSpc>
                <a:spcPct val="90000"/>
              </a:lnSpc>
              <a:spcBef>
                <a:spcPts val="1000"/>
              </a:spcBef>
              <a:spcAft>
                <a:spcPts val="0"/>
              </a:spcAft>
              <a:buClr>
                <a:schemeClr val="dk1"/>
              </a:buClr>
              <a:buFont typeface="Arial"/>
              <a:buNone/>
            </a:pPr>
            <a:r>
              <a:rPr lang="en-US" sz="1800">
                <a:solidFill>
                  <a:schemeClr val="dk1"/>
                </a:solidFill>
                <a:latin typeface="Source Sans Pro"/>
                <a:ea typeface="Source Sans Pro"/>
                <a:cs typeface="Source Sans Pro"/>
                <a:sym typeface="Source Sans Pro"/>
              </a:rPr>
              <a:t>Free vs. Paid Premium Software</a:t>
            </a:r>
            <a:endParaRPr/>
          </a:p>
          <a:p>
            <a:pPr indent="-6350" lvl="0" marL="234950" marR="0" rtl="0" algn="l">
              <a:lnSpc>
                <a:spcPct val="90000"/>
              </a:lnSpc>
              <a:spcBef>
                <a:spcPts val="1000"/>
              </a:spcBef>
              <a:spcAft>
                <a:spcPts val="0"/>
              </a:spcAft>
              <a:buClr>
                <a:schemeClr val="dk1"/>
              </a:buClr>
              <a:buFont typeface="Arial"/>
              <a:buNone/>
            </a:pPr>
            <a:r>
              <a:rPr lang="en-US" sz="1400">
                <a:solidFill>
                  <a:schemeClr val="dk1"/>
                </a:solidFill>
                <a:latin typeface="Source Sans Pro"/>
                <a:ea typeface="Source Sans Pro"/>
                <a:cs typeface="Source Sans Pro"/>
                <a:sym typeface="Source Sans Pro"/>
              </a:rPr>
              <a:t>There are a number of free antivirus programs that can offer an adequate amount of protection. However, many free antivirus programs don’t include technical support and may have limited functions and updating capabilities.</a:t>
            </a:r>
            <a:endParaRPr sz="1400">
              <a:solidFill>
                <a:schemeClr val="dk1"/>
              </a:solidFill>
              <a:latin typeface="Source Sans Pro"/>
              <a:ea typeface="Source Sans Pro"/>
              <a:cs typeface="Source Sans Pro"/>
              <a:sym typeface="Source Sans Pro"/>
            </a:endParaRPr>
          </a:p>
        </p:txBody>
      </p:sp>
      <p:sp>
        <p:nvSpPr>
          <p:cNvPr id="382" name="Google Shape;382;p16"/>
          <p:cNvSpPr txBox="1"/>
          <p:nvPr>
            <p:ph type="title"/>
          </p:nvPr>
        </p:nvSpPr>
        <p:spPr>
          <a:xfrm>
            <a:off x="2088108" y="1159669"/>
            <a:ext cx="9736271" cy="830997"/>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Things to consider before you buy:</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7"/>
          <p:cNvSpPr txBox="1"/>
          <p:nvPr/>
        </p:nvSpPr>
        <p:spPr>
          <a:xfrm>
            <a:off x="2086177" y="3008317"/>
            <a:ext cx="4620062" cy="1692771"/>
          </a:xfrm>
          <a:prstGeom prst="rect">
            <a:avLst/>
          </a:prstGeom>
          <a:noFill/>
          <a:ln>
            <a:noFill/>
          </a:ln>
        </p:spPr>
        <p:txBody>
          <a:bodyPr anchorCtr="0" anchor="b" bIns="182875" lIns="274300" spcFirstLastPara="1" rIns="274300" wrap="square" tIns="182875">
            <a:noAutofit/>
          </a:bodyPr>
          <a:lstStyle/>
          <a:p>
            <a:pPr indent="0" lvl="0" marL="0" marR="0" rtl="0" algn="l">
              <a:spcBef>
                <a:spcPts val="0"/>
              </a:spcBef>
              <a:spcAft>
                <a:spcPts val="0"/>
              </a:spcAft>
              <a:buNone/>
            </a:pPr>
            <a:r>
              <a:rPr lang="en-US" sz="3200">
                <a:solidFill>
                  <a:schemeClr val="lt1"/>
                </a:solidFill>
                <a:latin typeface="Source Sans Pro"/>
                <a:ea typeface="Source Sans Pro"/>
                <a:cs typeface="Source Sans Pro"/>
                <a:sym typeface="Source Sans Pro"/>
              </a:rPr>
              <a:t>Not really.</a:t>
            </a:r>
            <a:endParaRPr/>
          </a:p>
          <a:p>
            <a:pPr indent="0" lvl="0" marL="0" marR="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a:p>
            <a:pPr indent="0" lvl="0" marL="0" marR="0" rtl="0" algn="l">
              <a:spcBef>
                <a:spcPts val="0"/>
              </a:spcBef>
              <a:spcAft>
                <a:spcPts val="0"/>
              </a:spcAft>
              <a:buNone/>
            </a:pPr>
            <a:r>
              <a:rPr lang="en-US" sz="1800">
                <a:solidFill>
                  <a:schemeClr val="lt1"/>
                </a:solidFill>
                <a:latin typeface="Source Sans Pro"/>
                <a:ea typeface="Source Sans Pro"/>
                <a:cs typeface="Source Sans Pro"/>
                <a:sym typeface="Source Sans Pro"/>
              </a:rPr>
              <a:t>One of the great things about the Internet is that it’s constantly changing… </a:t>
            </a:r>
            <a:endParaRPr sz="1800">
              <a:solidFill>
                <a:schemeClr val="lt1"/>
              </a:solidFill>
              <a:latin typeface="Source Sans Pro"/>
              <a:ea typeface="Source Sans Pro"/>
              <a:cs typeface="Source Sans Pro"/>
              <a:sym typeface="Source Sans Pro"/>
            </a:endParaRPr>
          </a:p>
        </p:txBody>
      </p:sp>
      <p:sp>
        <p:nvSpPr>
          <p:cNvPr id="388" name="Google Shape;388;p17"/>
          <p:cNvSpPr txBox="1"/>
          <p:nvPr/>
        </p:nvSpPr>
        <p:spPr>
          <a:xfrm>
            <a:off x="2086176" y="4948516"/>
            <a:ext cx="6098819" cy="1477328"/>
          </a:xfrm>
          <a:prstGeom prst="rect">
            <a:avLst/>
          </a:prstGeom>
          <a:noFill/>
          <a:ln>
            <a:noFill/>
          </a:ln>
        </p:spPr>
        <p:txBody>
          <a:bodyPr anchorCtr="0" anchor="t" bIns="182875" lIns="274300" spcFirstLastPara="1" rIns="274300" wrap="square" tIns="182875">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This has its downsides, though–with new content, applications, and technology come new viruses, scams, and risks. Luckily, there’s an abundance of sites and programs that help keep you safe and up to date.</a:t>
            </a:r>
            <a:endParaRPr/>
          </a:p>
        </p:txBody>
      </p:sp>
      <p:pic>
        <p:nvPicPr>
          <p:cNvPr descr="C:\Users\elizabeth\AppData\Local\Microsoft\Windows\Temporary Internet Files\Content.IE5\AQXRCVPL\MP900314107[1].jpg" id="389" name="Google Shape;389;p17"/>
          <p:cNvPicPr preferRelativeResize="0"/>
          <p:nvPr/>
        </p:nvPicPr>
        <p:blipFill rotWithShape="1">
          <a:blip r:embed="rId3">
            <a:alphaModFix/>
          </a:blip>
          <a:srcRect b="50000" l="0" r="8237" t="0"/>
          <a:stretch/>
        </p:blipFill>
        <p:spPr>
          <a:xfrm>
            <a:off x="7476804" y="3413678"/>
            <a:ext cx="4707075" cy="3444318"/>
          </a:xfrm>
          <a:prstGeom prst="rect">
            <a:avLst/>
          </a:prstGeom>
          <a:noFill/>
          <a:ln>
            <a:noFill/>
          </a:ln>
        </p:spPr>
      </p:pic>
      <p:sp>
        <p:nvSpPr>
          <p:cNvPr id="390" name="Google Shape;390;p17"/>
          <p:cNvSpPr/>
          <p:nvPr/>
        </p:nvSpPr>
        <p:spPr>
          <a:xfrm rot="167132">
            <a:off x="9896730" y="2742427"/>
            <a:ext cx="333856" cy="681165"/>
          </a:xfrm>
          <a:prstGeom prst="rect">
            <a:avLst/>
          </a:prstGeom>
        </p:spPr>
        <p:txBody>
          <a:bodyPr>
            <a:prstTxWarp prst="textPlain"/>
          </a:bodyPr>
          <a:lstStyle/>
          <a:p>
            <a:pPr lvl="0" algn="ctr"/>
            <a:r>
              <a:rPr b="1" i="0">
                <a:ln cap="flat" cmpd="sng" w="19050">
                  <a:solidFill>
                    <a:srgbClr val="D9D9D9"/>
                  </a:solidFill>
                  <a:prstDash val="solid"/>
                  <a:round/>
                  <a:headEnd len="sm" w="sm" type="none"/>
                  <a:tailEnd len="sm" w="sm" type="none"/>
                </a:ln>
                <a:solidFill>
                  <a:srgbClr val="000000"/>
                </a:solidFill>
                <a:latin typeface="Droid Sans"/>
              </a:rPr>
              <a:t>?</a:t>
            </a:r>
          </a:p>
        </p:txBody>
      </p:sp>
      <p:sp>
        <p:nvSpPr>
          <p:cNvPr id="391" name="Google Shape;391;p17"/>
          <p:cNvSpPr/>
          <p:nvPr/>
        </p:nvSpPr>
        <p:spPr>
          <a:xfrm rot="1639970">
            <a:off x="10622169" y="2939936"/>
            <a:ext cx="333855" cy="681163"/>
          </a:xfrm>
          <a:prstGeom prst="rect">
            <a:avLst/>
          </a:prstGeom>
        </p:spPr>
        <p:txBody>
          <a:bodyPr>
            <a:prstTxWarp prst="textPlain"/>
          </a:bodyPr>
          <a:lstStyle/>
          <a:p>
            <a:pPr lvl="0" algn="ctr"/>
            <a:r>
              <a:rPr b="1" i="0">
                <a:ln cap="flat" cmpd="sng" w="19050">
                  <a:solidFill>
                    <a:srgbClr val="D9D9D9"/>
                  </a:solidFill>
                  <a:prstDash val="solid"/>
                  <a:round/>
                  <a:headEnd len="sm" w="sm" type="none"/>
                  <a:tailEnd len="sm" w="sm" type="none"/>
                </a:ln>
                <a:solidFill>
                  <a:srgbClr val="000000"/>
                </a:solidFill>
                <a:latin typeface="Droid Sans"/>
              </a:rPr>
              <a:t>?</a:t>
            </a:r>
          </a:p>
        </p:txBody>
      </p:sp>
      <p:sp>
        <p:nvSpPr>
          <p:cNvPr id="392" name="Google Shape;392;p17"/>
          <p:cNvSpPr/>
          <p:nvPr/>
        </p:nvSpPr>
        <p:spPr>
          <a:xfrm rot="2816903">
            <a:off x="11144235" y="3422815"/>
            <a:ext cx="333855" cy="681165"/>
          </a:xfrm>
          <a:prstGeom prst="rect">
            <a:avLst/>
          </a:prstGeom>
        </p:spPr>
        <p:txBody>
          <a:bodyPr>
            <a:prstTxWarp prst="textPlain"/>
          </a:bodyPr>
          <a:lstStyle/>
          <a:p>
            <a:pPr lvl="0" algn="ctr"/>
            <a:r>
              <a:rPr b="1" i="0">
                <a:ln cap="flat" cmpd="sng" w="19050">
                  <a:solidFill>
                    <a:srgbClr val="D9D9D9"/>
                  </a:solidFill>
                  <a:prstDash val="solid"/>
                  <a:round/>
                  <a:headEnd len="sm" w="sm" type="none"/>
                  <a:tailEnd len="sm" w="sm" type="none"/>
                </a:ln>
                <a:solidFill>
                  <a:srgbClr val="000000"/>
                </a:solidFill>
                <a:latin typeface="Droid Sans"/>
              </a:rPr>
              <a:t>?</a:t>
            </a:r>
          </a:p>
        </p:txBody>
      </p:sp>
      <p:sp>
        <p:nvSpPr>
          <p:cNvPr id="393" name="Google Shape;393;p17"/>
          <p:cNvSpPr txBox="1"/>
          <p:nvPr>
            <p:ph type="title"/>
          </p:nvPr>
        </p:nvSpPr>
        <p:spPr>
          <a:xfrm>
            <a:off x="2088108" y="1944063"/>
            <a:ext cx="9085200" cy="831000"/>
          </a:xfrm>
          <a:prstGeom prst="rect">
            <a:avLst/>
          </a:prstGeom>
          <a:noFill/>
          <a:ln>
            <a:noFill/>
          </a:ln>
        </p:spPr>
        <p:txBody>
          <a:bodyPr anchorCtr="0" anchor="t"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Is that all?</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8"/>
          <p:cNvSpPr txBox="1"/>
          <p:nvPr/>
        </p:nvSpPr>
        <p:spPr>
          <a:xfrm>
            <a:off x="2088108" y="2662515"/>
            <a:ext cx="5404665" cy="3693319"/>
          </a:xfrm>
          <a:prstGeom prst="rect">
            <a:avLst/>
          </a:prstGeom>
          <a:noFill/>
          <a:ln>
            <a:noFill/>
          </a:ln>
        </p:spPr>
        <p:txBody>
          <a:bodyPr anchorCtr="0" anchor="t" bIns="182875" lIns="274300" spcFirstLastPara="1" rIns="274300" wrap="square" tIns="182875">
            <a:noAutofit/>
          </a:bodyPr>
          <a:lstStyle/>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Source Sans Pro"/>
                <a:ea typeface="Source Sans Pro"/>
                <a:cs typeface="Source Sans Pro"/>
                <a:sym typeface="Source Sans Pro"/>
                <a:hlinkClick r:id="rId3"/>
              </a:rPr>
              <a:t>A free Internet safety tutorial</a:t>
            </a:r>
            <a:br>
              <a:rPr lang="en-US" sz="1800">
                <a:solidFill>
                  <a:schemeClr val="dk1"/>
                </a:solidFill>
                <a:latin typeface="Source Sans Pro"/>
                <a:ea typeface="Source Sans Pro"/>
                <a:cs typeface="Source Sans Pro"/>
                <a:sym typeface="Source Sans Pro"/>
              </a:rPr>
            </a:br>
            <a:r>
              <a:rPr lang="en-US" sz="1800">
                <a:solidFill>
                  <a:schemeClr val="dk1"/>
                </a:solidFill>
                <a:latin typeface="Source Sans Pro"/>
                <a:ea typeface="Source Sans Pro"/>
                <a:cs typeface="Source Sans Pro"/>
                <a:sym typeface="Source Sans Pro"/>
              </a:rPr>
              <a:t>Presented by </a:t>
            </a:r>
            <a:r>
              <a:rPr lang="en-US" sz="1800" u="sng">
                <a:solidFill>
                  <a:schemeClr val="hlink"/>
                </a:solidFill>
                <a:latin typeface="Source Sans Pro"/>
                <a:ea typeface="Source Sans Pro"/>
                <a:cs typeface="Source Sans Pro"/>
                <a:sym typeface="Source Sans Pro"/>
                <a:hlinkClick r:id="rId4"/>
              </a:rPr>
              <a:t>GCFLearnFree.org</a:t>
            </a:r>
            <a:br>
              <a:rPr lang="en-US" sz="1800">
                <a:solidFill>
                  <a:schemeClr val="dk1"/>
                </a:solidFill>
                <a:latin typeface="Source Sans Pro"/>
                <a:ea typeface="Source Sans Pro"/>
                <a:cs typeface="Source Sans Pro"/>
                <a:sym typeface="Source Sans Pro"/>
              </a:rPr>
            </a:br>
            <a:endParaRPr sz="18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Source Sans Pro"/>
                <a:ea typeface="Source Sans Pro"/>
                <a:cs typeface="Source Sans Pro"/>
                <a:sym typeface="Source Sans Pro"/>
                <a:hlinkClick r:id="rId5"/>
              </a:rPr>
              <a:t>WiredSafety.org</a:t>
            </a:r>
            <a:br>
              <a:rPr lang="en-US" sz="1800">
                <a:solidFill>
                  <a:schemeClr val="dk1"/>
                </a:solidFill>
                <a:latin typeface="Source Sans Pro"/>
                <a:ea typeface="Source Sans Pro"/>
                <a:cs typeface="Source Sans Pro"/>
                <a:sym typeface="Source Sans Pro"/>
              </a:rPr>
            </a:br>
            <a:r>
              <a:rPr lang="en-US" sz="1800">
                <a:solidFill>
                  <a:schemeClr val="dk1"/>
                </a:solidFill>
                <a:latin typeface="Source Sans Pro"/>
                <a:ea typeface="Source Sans Pro"/>
                <a:cs typeface="Source Sans Pro"/>
                <a:sym typeface="Source Sans Pro"/>
              </a:rPr>
              <a:t>An extensive global resource on Internet safety</a:t>
            </a:r>
            <a:endParaRPr/>
          </a:p>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Source Sans Pro"/>
                <a:ea typeface="Source Sans Pro"/>
                <a:cs typeface="Source Sans Pro"/>
                <a:sym typeface="Source Sans Pro"/>
                <a:hlinkClick r:id="rId6"/>
              </a:rPr>
              <a:t>StrongPasswordGenerator.com</a:t>
            </a:r>
            <a:br>
              <a:rPr lang="en-US" sz="1800">
                <a:solidFill>
                  <a:schemeClr val="dk1"/>
                </a:solidFill>
                <a:latin typeface="Source Sans Pro"/>
                <a:ea typeface="Source Sans Pro"/>
                <a:cs typeface="Source Sans Pro"/>
                <a:sym typeface="Source Sans Pro"/>
              </a:rPr>
            </a:br>
            <a:r>
              <a:rPr lang="en-US" sz="1800">
                <a:solidFill>
                  <a:schemeClr val="dk1"/>
                </a:solidFill>
                <a:latin typeface="Source Sans Pro"/>
                <a:ea typeface="Source Sans Pro"/>
                <a:cs typeface="Source Sans Pro"/>
                <a:sym typeface="Source Sans Pro"/>
              </a:rPr>
              <a:t>A tool to help you create stronger passwords</a:t>
            </a:r>
            <a:br>
              <a:rPr lang="en-US" sz="1800">
                <a:solidFill>
                  <a:schemeClr val="dk1"/>
                </a:solidFill>
                <a:latin typeface="Source Sans Pro"/>
                <a:ea typeface="Source Sans Pro"/>
                <a:cs typeface="Source Sans Pro"/>
                <a:sym typeface="Source Sans Pro"/>
              </a:rPr>
            </a:br>
            <a:endParaRPr sz="18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Source Sans Pro"/>
                <a:ea typeface="Source Sans Pro"/>
                <a:cs typeface="Source Sans Pro"/>
                <a:sym typeface="Source Sans Pro"/>
                <a:hlinkClick r:id="rId7"/>
              </a:rPr>
              <a:t>OnGuardOnline.gov</a:t>
            </a:r>
            <a:br>
              <a:rPr lang="en-US" sz="1800">
                <a:solidFill>
                  <a:schemeClr val="dk1"/>
                </a:solidFill>
                <a:latin typeface="Source Sans Pro"/>
                <a:ea typeface="Source Sans Pro"/>
                <a:cs typeface="Source Sans Pro"/>
                <a:sym typeface="Source Sans Pro"/>
              </a:rPr>
            </a:br>
            <a:r>
              <a:rPr lang="en-US" sz="1800">
                <a:solidFill>
                  <a:schemeClr val="dk1"/>
                </a:solidFill>
                <a:latin typeface="Source Sans Pro"/>
                <a:ea typeface="Source Sans Pro"/>
                <a:cs typeface="Source Sans Pro"/>
                <a:sym typeface="Source Sans Pro"/>
              </a:rPr>
              <a:t>A comprehensive Internet safety resource maintained by the Federal Trade Commission</a:t>
            </a:r>
            <a:endParaRPr/>
          </a:p>
        </p:txBody>
      </p:sp>
      <p:grpSp>
        <p:nvGrpSpPr>
          <p:cNvPr id="400" name="Google Shape;400;p18"/>
          <p:cNvGrpSpPr/>
          <p:nvPr/>
        </p:nvGrpSpPr>
        <p:grpSpPr>
          <a:xfrm>
            <a:off x="7455219" y="2478275"/>
            <a:ext cx="2884488" cy="3203346"/>
            <a:chOff x="2031131" y="4028380"/>
            <a:chExt cx="2884488" cy="3203346"/>
          </a:xfrm>
        </p:grpSpPr>
        <p:sp>
          <p:nvSpPr>
            <p:cNvPr id="401" name="Google Shape;401;p18"/>
            <p:cNvSpPr/>
            <p:nvPr/>
          </p:nvSpPr>
          <p:spPr>
            <a:xfrm>
              <a:off x="2248619" y="4028380"/>
              <a:ext cx="2667000" cy="29765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18"/>
            <p:cNvSpPr/>
            <p:nvPr/>
          </p:nvSpPr>
          <p:spPr>
            <a:xfrm>
              <a:off x="3405906" y="4168080"/>
              <a:ext cx="739775" cy="1177925"/>
            </a:xfrm>
            <a:custGeom>
              <a:rect b="b" l="l" r="r" t="t"/>
              <a:pathLst>
                <a:path extrusionOk="0" h="120000" w="120000">
                  <a:moveTo>
                    <a:pt x="94763" y="4204"/>
                  </a:moveTo>
                  <a:lnTo>
                    <a:pt x="94763" y="4204"/>
                  </a:lnTo>
                  <a:lnTo>
                    <a:pt x="100686" y="7277"/>
                  </a:lnTo>
                  <a:lnTo>
                    <a:pt x="105579" y="10512"/>
                  </a:lnTo>
                  <a:lnTo>
                    <a:pt x="111502" y="15849"/>
                  </a:lnTo>
                  <a:lnTo>
                    <a:pt x="114077" y="18921"/>
                  </a:lnTo>
                  <a:lnTo>
                    <a:pt x="116652" y="22641"/>
                  </a:lnTo>
                  <a:lnTo>
                    <a:pt x="118197" y="26361"/>
                  </a:lnTo>
                  <a:lnTo>
                    <a:pt x="118969" y="30566"/>
                  </a:lnTo>
                  <a:lnTo>
                    <a:pt x="120000" y="35256"/>
                  </a:lnTo>
                  <a:lnTo>
                    <a:pt x="118969" y="39946"/>
                  </a:lnTo>
                  <a:lnTo>
                    <a:pt x="117424" y="45768"/>
                  </a:lnTo>
                  <a:lnTo>
                    <a:pt x="114849" y="51590"/>
                  </a:lnTo>
                  <a:lnTo>
                    <a:pt x="114849" y="51590"/>
                  </a:lnTo>
                  <a:lnTo>
                    <a:pt x="108154" y="62587"/>
                  </a:lnTo>
                  <a:lnTo>
                    <a:pt x="99656" y="72129"/>
                  </a:lnTo>
                  <a:lnTo>
                    <a:pt x="87296" y="87331"/>
                  </a:lnTo>
                  <a:lnTo>
                    <a:pt x="82918" y="93153"/>
                  </a:lnTo>
                  <a:lnTo>
                    <a:pt x="82145" y="95741"/>
                  </a:lnTo>
                  <a:lnTo>
                    <a:pt x="81373" y="98490"/>
                  </a:lnTo>
                  <a:lnTo>
                    <a:pt x="82145" y="100592"/>
                  </a:lnTo>
                  <a:lnTo>
                    <a:pt x="83948" y="102695"/>
                  </a:lnTo>
                  <a:lnTo>
                    <a:pt x="87296" y="104797"/>
                  </a:lnTo>
                  <a:lnTo>
                    <a:pt x="90643" y="106253"/>
                  </a:lnTo>
                  <a:lnTo>
                    <a:pt x="90643" y="106253"/>
                  </a:lnTo>
                  <a:lnTo>
                    <a:pt x="87296" y="106253"/>
                  </a:lnTo>
                  <a:lnTo>
                    <a:pt x="83948" y="105768"/>
                  </a:lnTo>
                  <a:lnTo>
                    <a:pt x="80600" y="104150"/>
                  </a:lnTo>
                  <a:lnTo>
                    <a:pt x="77253" y="102048"/>
                  </a:lnTo>
                  <a:lnTo>
                    <a:pt x="76223" y="100592"/>
                  </a:lnTo>
                  <a:lnTo>
                    <a:pt x="75450" y="98975"/>
                  </a:lnTo>
                  <a:lnTo>
                    <a:pt x="75450" y="96873"/>
                  </a:lnTo>
                  <a:lnTo>
                    <a:pt x="75450" y="94285"/>
                  </a:lnTo>
                  <a:lnTo>
                    <a:pt x="76223" y="91536"/>
                  </a:lnTo>
                  <a:lnTo>
                    <a:pt x="78798" y="87978"/>
                  </a:lnTo>
                  <a:lnTo>
                    <a:pt x="78798" y="87978"/>
                  </a:lnTo>
                  <a:lnTo>
                    <a:pt x="75450" y="88948"/>
                  </a:lnTo>
                  <a:lnTo>
                    <a:pt x="72875" y="90080"/>
                  </a:lnTo>
                  <a:lnTo>
                    <a:pt x="69527" y="92183"/>
                  </a:lnTo>
                  <a:lnTo>
                    <a:pt x="67210" y="94770"/>
                  </a:lnTo>
                  <a:lnTo>
                    <a:pt x="64635" y="97843"/>
                  </a:lnTo>
                  <a:lnTo>
                    <a:pt x="64635" y="102048"/>
                  </a:lnTo>
                  <a:lnTo>
                    <a:pt x="65407" y="104150"/>
                  </a:lnTo>
                  <a:lnTo>
                    <a:pt x="66180" y="106900"/>
                  </a:lnTo>
                  <a:lnTo>
                    <a:pt x="66180" y="106900"/>
                  </a:lnTo>
                  <a:lnTo>
                    <a:pt x="67210" y="109487"/>
                  </a:lnTo>
                  <a:lnTo>
                    <a:pt x="67982" y="112075"/>
                  </a:lnTo>
                  <a:lnTo>
                    <a:pt x="67210" y="114177"/>
                  </a:lnTo>
                  <a:lnTo>
                    <a:pt x="66180" y="115795"/>
                  </a:lnTo>
                  <a:lnTo>
                    <a:pt x="64635" y="117412"/>
                  </a:lnTo>
                  <a:lnTo>
                    <a:pt x="62060" y="118382"/>
                  </a:lnTo>
                  <a:lnTo>
                    <a:pt x="58712" y="119514"/>
                  </a:lnTo>
                  <a:lnTo>
                    <a:pt x="56137" y="119999"/>
                  </a:lnTo>
                  <a:lnTo>
                    <a:pt x="52017" y="119999"/>
                  </a:lnTo>
                  <a:lnTo>
                    <a:pt x="47896" y="119999"/>
                  </a:lnTo>
                  <a:lnTo>
                    <a:pt x="39399" y="118382"/>
                  </a:lnTo>
                  <a:lnTo>
                    <a:pt x="30128" y="116280"/>
                  </a:lnTo>
                  <a:lnTo>
                    <a:pt x="20085" y="112722"/>
                  </a:lnTo>
                  <a:lnTo>
                    <a:pt x="20085" y="112722"/>
                  </a:lnTo>
                  <a:lnTo>
                    <a:pt x="15193" y="109973"/>
                  </a:lnTo>
                  <a:lnTo>
                    <a:pt x="11845" y="106253"/>
                  </a:lnTo>
                  <a:lnTo>
                    <a:pt x="8497" y="102695"/>
                  </a:lnTo>
                  <a:lnTo>
                    <a:pt x="5150" y="97843"/>
                  </a:lnTo>
                  <a:lnTo>
                    <a:pt x="3347" y="92668"/>
                  </a:lnTo>
                  <a:lnTo>
                    <a:pt x="1802" y="87331"/>
                  </a:lnTo>
                  <a:lnTo>
                    <a:pt x="772" y="81509"/>
                  </a:lnTo>
                  <a:lnTo>
                    <a:pt x="0" y="75202"/>
                  </a:lnTo>
                  <a:lnTo>
                    <a:pt x="772" y="63234"/>
                  </a:lnTo>
                  <a:lnTo>
                    <a:pt x="3347" y="51590"/>
                  </a:lnTo>
                  <a:lnTo>
                    <a:pt x="6695" y="40592"/>
                  </a:lnTo>
                  <a:lnTo>
                    <a:pt x="9270" y="35256"/>
                  </a:lnTo>
                  <a:lnTo>
                    <a:pt x="11845" y="31051"/>
                  </a:lnTo>
                  <a:lnTo>
                    <a:pt x="11845" y="31051"/>
                  </a:lnTo>
                  <a:lnTo>
                    <a:pt x="14163" y="26846"/>
                  </a:lnTo>
                  <a:lnTo>
                    <a:pt x="18540" y="23126"/>
                  </a:lnTo>
                  <a:lnTo>
                    <a:pt x="22660" y="19407"/>
                  </a:lnTo>
                  <a:lnTo>
                    <a:pt x="28583" y="15849"/>
                  </a:lnTo>
                  <a:lnTo>
                    <a:pt x="33476" y="12614"/>
                  </a:lnTo>
                  <a:lnTo>
                    <a:pt x="39399" y="9380"/>
                  </a:lnTo>
                  <a:lnTo>
                    <a:pt x="46094" y="6792"/>
                  </a:lnTo>
                  <a:lnTo>
                    <a:pt x="52017" y="4690"/>
                  </a:lnTo>
                  <a:lnTo>
                    <a:pt x="58712" y="3072"/>
                  </a:lnTo>
                  <a:lnTo>
                    <a:pt x="64635" y="1617"/>
                  </a:lnTo>
                  <a:lnTo>
                    <a:pt x="71330" y="485"/>
                  </a:lnTo>
                  <a:lnTo>
                    <a:pt x="77253" y="0"/>
                  </a:lnTo>
                  <a:lnTo>
                    <a:pt x="82145" y="485"/>
                  </a:lnTo>
                  <a:lnTo>
                    <a:pt x="87296" y="970"/>
                  </a:lnTo>
                  <a:lnTo>
                    <a:pt x="91416" y="2102"/>
                  </a:lnTo>
                  <a:lnTo>
                    <a:pt x="94763" y="4204"/>
                  </a:lnTo>
                  <a:lnTo>
                    <a:pt x="94763" y="4204"/>
                  </a:lnTo>
                  <a:close/>
                </a:path>
              </a:pathLst>
            </a:custGeom>
            <a:solidFill>
              <a:srgbClr val="FAE6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18"/>
            <p:cNvSpPr/>
            <p:nvPr/>
          </p:nvSpPr>
          <p:spPr>
            <a:xfrm>
              <a:off x="2924894" y="4028380"/>
              <a:ext cx="1204913" cy="1106487"/>
            </a:xfrm>
            <a:custGeom>
              <a:rect b="b" l="l" r="r" t="t"/>
              <a:pathLst>
                <a:path extrusionOk="0" h="120000" w="120000">
                  <a:moveTo>
                    <a:pt x="59762" y="2238"/>
                  </a:moveTo>
                  <a:lnTo>
                    <a:pt x="59762" y="2238"/>
                  </a:lnTo>
                  <a:lnTo>
                    <a:pt x="56126" y="3959"/>
                  </a:lnTo>
                  <a:lnTo>
                    <a:pt x="52490" y="6714"/>
                  </a:lnTo>
                  <a:lnTo>
                    <a:pt x="47905" y="10674"/>
                  </a:lnTo>
                  <a:lnTo>
                    <a:pt x="43320" y="16183"/>
                  </a:lnTo>
                  <a:lnTo>
                    <a:pt x="41264" y="19626"/>
                  </a:lnTo>
                  <a:lnTo>
                    <a:pt x="39209" y="24103"/>
                  </a:lnTo>
                  <a:lnTo>
                    <a:pt x="37154" y="28579"/>
                  </a:lnTo>
                  <a:lnTo>
                    <a:pt x="35098" y="33572"/>
                  </a:lnTo>
                  <a:lnTo>
                    <a:pt x="33517" y="39253"/>
                  </a:lnTo>
                  <a:lnTo>
                    <a:pt x="32411" y="45968"/>
                  </a:lnTo>
                  <a:lnTo>
                    <a:pt x="32411" y="45968"/>
                  </a:lnTo>
                  <a:lnTo>
                    <a:pt x="28932" y="67833"/>
                  </a:lnTo>
                  <a:lnTo>
                    <a:pt x="27826" y="76269"/>
                  </a:lnTo>
                  <a:lnTo>
                    <a:pt x="26877" y="82984"/>
                  </a:lnTo>
                  <a:lnTo>
                    <a:pt x="25296" y="87977"/>
                  </a:lnTo>
                  <a:lnTo>
                    <a:pt x="23715" y="92453"/>
                  </a:lnTo>
                  <a:lnTo>
                    <a:pt x="21185" y="95208"/>
                  </a:lnTo>
                  <a:lnTo>
                    <a:pt x="17075" y="98134"/>
                  </a:lnTo>
                  <a:lnTo>
                    <a:pt x="17075" y="98134"/>
                  </a:lnTo>
                  <a:lnTo>
                    <a:pt x="13438" y="99684"/>
                  </a:lnTo>
                  <a:lnTo>
                    <a:pt x="9802" y="100373"/>
                  </a:lnTo>
                  <a:lnTo>
                    <a:pt x="7272" y="99684"/>
                  </a:lnTo>
                  <a:lnTo>
                    <a:pt x="5217" y="98651"/>
                  </a:lnTo>
                  <a:lnTo>
                    <a:pt x="3636" y="96929"/>
                  </a:lnTo>
                  <a:lnTo>
                    <a:pt x="2687" y="95896"/>
                  </a:lnTo>
                  <a:lnTo>
                    <a:pt x="2055" y="94175"/>
                  </a:lnTo>
                  <a:lnTo>
                    <a:pt x="2055" y="94175"/>
                  </a:lnTo>
                  <a:lnTo>
                    <a:pt x="1106" y="96929"/>
                  </a:lnTo>
                  <a:lnTo>
                    <a:pt x="0" y="100373"/>
                  </a:lnTo>
                  <a:lnTo>
                    <a:pt x="632" y="104160"/>
                  </a:lnTo>
                  <a:lnTo>
                    <a:pt x="1106" y="105882"/>
                  </a:lnTo>
                  <a:lnTo>
                    <a:pt x="2055" y="108120"/>
                  </a:lnTo>
                  <a:lnTo>
                    <a:pt x="3636" y="110358"/>
                  </a:lnTo>
                  <a:lnTo>
                    <a:pt x="5691" y="112080"/>
                  </a:lnTo>
                  <a:lnTo>
                    <a:pt x="8221" y="114318"/>
                  </a:lnTo>
                  <a:lnTo>
                    <a:pt x="11857" y="116040"/>
                  </a:lnTo>
                  <a:lnTo>
                    <a:pt x="16442" y="117761"/>
                  </a:lnTo>
                  <a:lnTo>
                    <a:pt x="21660" y="119311"/>
                  </a:lnTo>
                  <a:lnTo>
                    <a:pt x="21660" y="119311"/>
                  </a:lnTo>
                  <a:lnTo>
                    <a:pt x="26245" y="120000"/>
                  </a:lnTo>
                  <a:lnTo>
                    <a:pt x="30988" y="119311"/>
                  </a:lnTo>
                  <a:lnTo>
                    <a:pt x="36047" y="118278"/>
                  </a:lnTo>
                  <a:lnTo>
                    <a:pt x="41739" y="116556"/>
                  </a:lnTo>
                  <a:lnTo>
                    <a:pt x="46956" y="114318"/>
                  </a:lnTo>
                  <a:lnTo>
                    <a:pt x="52490" y="112080"/>
                  </a:lnTo>
                  <a:lnTo>
                    <a:pt x="63873" y="105365"/>
                  </a:lnTo>
                  <a:lnTo>
                    <a:pt x="74150" y="98134"/>
                  </a:lnTo>
                  <a:lnTo>
                    <a:pt x="83478" y="90731"/>
                  </a:lnTo>
                  <a:lnTo>
                    <a:pt x="91225" y="84017"/>
                  </a:lnTo>
                  <a:lnTo>
                    <a:pt x="96758" y="78507"/>
                  </a:lnTo>
                  <a:lnTo>
                    <a:pt x="96758" y="78507"/>
                  </a:lnTo>
                  <a:lnTo>
                    <a:pt x="100869" y="74548"/>
                  </a:lnTo>
                  <a:lnTo>
                    <a:pt x="104980" y="70588"/>
                  </a:lnTo>
                  <a:lnTo>
                    <a:pt x="108616" y="66628"/>
                  </a:lnTo>
                  <a:lnTo>
                    <a:pt x="112252" y="63357"/>
                  </a:lnTo>
                  <a:lnTo>
                    <a:pt x="115415" y="59397"/>
                  </a:lnTo>
                  <a:lnTo>
                    <a:pt x="117944" y="54921"/>
                  </a:lnTo>
                  <a:lnTo>
                    <a:pt x="119525" y="49928"/>
                  </a:lnTo>
                  <a:lnTo>
                    <a:pt x="120000" y="44246"/>
                  </a:lnTo>
                  <a:lnTo>
                    <a:pt x="120000" y="44246"/>
                  </a:lnTo>
                  <a:lnTo>
                    <a:pt x="119525" y="40975"/>
                  </a:lnTo>
                  <a:lnTo>
                    <a:pt x="118418" y="37532"/>
                  </a:lnTo>
                  <a:lnTo>
                    <a:pt x="116837" y="33572"/>
                  </a:lnTo>
                  <a:lnTo>
                    <a:pt x="114782" y="29096"/>
                  </a:lnTo>
                  <a:lnTo>
                    <a:pt x="112252" y="25136"/>
                  </a:lnTo>
                  <a:lnTo>
                    <a:pt x="109090" y="20659"/>
                  </a:lnTo>
                  <a:lnTo>
                    <a:pt x="105612" y="16872"/>
                  </a:lnTo>
                  <a:lnTo>
                    <a:pt x="101501" y="12912"/>
                  </a:lnTo>
                  <a:lnTo>
                    <a:pt x="97391" y="9469"/>
                  </a:lnTo>
                  <a:lnTo>
                    <a:pt x="92173" y="6197"/>
                  </a:lnTo>
                  <a:lnTo>
                    <a:pt x="87588" y="3959"/>
                  </a:lnTo>
                  <a:lnTo>
                    <a:pt x="82371" y="1721"/>
                  </a:lnTo>
                  <a:lnTo>
                    <a:pt x="76679" y="516"/>
                  </a:lnTo>
                  <a:lnTo>
                    <a:pt x="71146" y="0"/>
                  </a:lnTo>
                  <a:lnTo>
                    <a:pt x="65454" y="516"/>
                  </a:lnTo>
                  <a:lnTo>
                    <a:pt x="59762" y="2238"/>
                  </a:lnTo>
                  <a:lnTo>
                    <a:pt x="59762" y="2238"/>
                  </a:lnTo>
                  <a:close/>
                </a:path>
              </a:pathLst>
            </a:custGeom>
            <a:solidFill>
              <a:srgbClr val="FAE6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18"/>
            <p:cNvSpPr/>
            <p:nvPr/>
          </p:nvSpPr>
          <p:spPr>
            <a:xfrm>
              <a:off x="2672481" y="4663380"/>
              <a:ext cx="1265238" cy="776287"/>
            </a:xfrm>
            <a:custGeom>
              <a:rect b="b" l="l" r="r" t="t"/>
              <a:pathLst>
                <a:path extrusionOk="0" h="120000" w="120000">
                  <a:moveTo>
                    <a:pt x="68657" y="0"/>
                  </a:moveTo>
                  <a:lnTo>
                    <a:pt x="68657" y="0"/>
                  </a:lnTo>
                  <a:lnTo>
                    <a:pt x="67603" y="6380"/>
                  </a:lnTo>
                  <a:lnTo>
                    <a:pt x="66097" y="12760"/>
                  </a:lnTo>
                  <a:lnTo>
                    <a:pt x="63688" y="20858"/>
                  </a:lnTo>
                  <a:lnTo>
                    <a:pt x="60677" y="30429"/>
                  </a:lnTo>
                  <a:lnTo>
                    <a:pt x="56311" y="39263"/>
                  </a:lnTo>
                  <a:lnTo>
                    <a:pt x="53902" y="43926"/>
                  </a:lnTo>
                  <a:lnTo>
                    <a:pt x="51493" y="48098"/>
                  </a:lnTo>
                  <a:lnTo>
                    <a:pt x="48481" y="52024"/>
                  </a:lnTo>
                  <a:lnTo>
                    <a:pt x="45018" y="55214"/>
                  </a:lnTo>
                  <a:lnTo>
                    <a:pt x="45018" y="55214"/>
                  </a:lnTo>
                  <a:lnTo>
                    <a:pt x="37641" y="62331"/>
                  </a:lnTo>
                  <a:lnTo>
                    <a:pt x="30414" y="67975"/>
                  </a:lnTo>
                  <a:lnTo>
                    <a:pt x="15658" y="78282"/>
                  </a:lnTo>
                  <a:lnTo>
                    <a:pt x="4366" y="85644"/>
                  </a:lnTo>
                  <a:lnTo>
                    <a:pt x="0" y="87852"/>
                  </a:lnTo>
                  <a:lnTo>
                    <a:pt x="0" y="87852"/>
                  </a:lnTo>
                  <a:lnTo>
                    <a:pt x="5872" y="92024"/>
                  </a:lnTo>
                  <a:lnTo>
                    <a:pt x="12195" y="95950"/>
                  </a:lnTo>
                  <a:lnTo>
                    <a:pt x="21079" y="101595"/>
                  </a:lnTo>
                  <a:lnTo>
                    <a:pt x="31317" y="107239"/>
                  </a:lnTo>
                  <a:lnTo>
                    <a:pt x="42609" y="111901"/>
                  </a:lnTo>
                  <a:lnTo>
                    <a:pt x="55407" y="116809"/>
                  </a:lnTo>
                  <a:lnTo>
                    <a:pt x="68657" y="119018"/>
                  </a:lnTo>
                  <a:lnTo>
                    <a:pt x="68657" y="119018"/>
                  </a:lnTo>
                  <a:lnTo>
                    <a:pt x="74981" y="120000"/>
                  </a:lnTo>
                  <a:lnTo>
                    <a:pt x="80853" y="120000"/>
                  </a:lnTo>
                  <a:lnTo>
                    <a:pt x="86273" y="119018"/>
                  </a:lnTo>
                  <a:lnTo>
                    <a:pt x="91693" y="118282"/>
                  </a:lnTo>
                  <a:lnTo>
                    <a:pt x="96060" y="116809"/>
                  </a:lnTo>
                  <a:lnTo>
                    <a:pt x="100426" y="115092"/>
                  </a:lnTo>
                  <a:lnTo>
                    <a:pt x="107352" y="110429"/>
                  </a:lnTo>
                  <a:lnTo>
                    <a:pt x="113224" y="105521"/>
                  </a:lnTo>
                  <a:lnTo>
                    <a:pt x="116687" y="101595"/>
                  </a:lnTo>
                  <a:lnTo>
                    <a:pt x="120000" y="97668"/>
                  </a:lnTo>
                  <a:lnTo>
                    <a:pt x="120000" y="97668"/>
                  </a:lnTo>
                  <a:lnTo>
                    <a:pt x="113676" y="95950"/>
                  </a:lnTo>
                  <a:lnTo>
                    <a:pt x="107352" y="94478"/>
                  </a:lnTo>
                  <a:lnTo>
                    <a:pt x="100426" y="90306"/>
                  </a:lnTo>
                  <a:lnTo>
                    <a:pt x="96963" y="87852"/>
                  </a:lnTo>
                  <a:lnTo>
                    <a:pt x="94102" y="84662"/>
                  </a:lnTo>
                  <a:lnTo>
                    <a:pt x="91091" y="81472"/>
                  </a:lnTo>
                  <a:lnTo>
                    <a:pt x="89134" y="77546"/>
                  </a:lnTo>
                  <a:lnTo>
                    <a:pt x="87779" y="72883"/>
                  </a:lnTo>
                  <a:lnTo>
                    <a:pt x="87176" y="67975"/>
                  </a:lnTo>
                  <a:lnTo>
                    <a:pt x="87779" y="61595"/>
                  </a:lnTo>
                  <a:lnTo>
                    <a:pt x="89134" y="55214"/>
                  </a:lnTo>
                  <a:lnTo>
                    <a:pt x="89134" y="55214"/>
                  </a:lnTo>
                  <a:lnTo>
                    <a:pt x="90188" y="49570"/>
                  </a:lnTo>
                  <a:lnTo>
                    <a:pt x="90639" y="44907"/>
                  </a:lnTo>
                  <a:lnTo>
                    <a:pt x="90188" y="39263"/>
                  </a:lnTo>
                  <a:lnTo>
                    <a:pt x="89736" y="34355"/>
                  </a:lnTo>
                  <a:lnTo>
                    <a:pt x="88230" y="29693"/>
                  </a:lnTo>
                  <a:lnTo>
                    <a:pt x="86273" y="24785"/>
                  </a:lnTo>
                  <a:lnTo>
                    <a:pt x="84316" y="20858"/>
                  </a:lnTo>
                  <a:lnTo>
                    <a:pt x="81756" y="16932"/>
                  </a:lnTo>
                  <a:lnTo>
                    <a:pt x="77390" y="9570"/>
                  </a:lnTo>
                  <a:lnTo>
                    <a:pt x="73023" y="4907"/>
                  </a:lnTo>
                  <a:lnTo>
                    <a:pt x="68657" y="0"/>
                  </a:lnTo>
                  <a:lnTo>
                    <a:pt x="68657" y="0"/>
                  </a:lnTo>
                  <a:close/>
                </a:path>
              </a:pathLst>
            </a:custGeom>
            <a:solidFill>
              <a:srgbClr val="FECE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18"/>
            <p:cNvSpPr/>
            <p:nvPr/>
          </p:nvSpPr>
          <p:spPr>
            <a:xfrm>
              <a:off x="2031131" y="5309492"/>
              <a:ext cx="677863" cy="1214437"/>
            </a:xfrm>
            <a:custGeom>
              <a:rect b="b" l="l" r="r" t="t"/>
              <a:pathLst>
                <a:path extrusionOk="0" h="120000" w="120000">
                  <a:moveTo>
                    <a:pt x="53114" y="101647"/>
                  </a:moveTo>
                  <a:lnTo>
                    <a:pt x="53114" y="101647"/>
                  </a:lnTo>
                  <a:lnTo>
                    <a:pt x="58454" y="95529"/>
                  </a:lnTo>
                  <a:lnTo>
                    <a:pt x="70538" y="80784"/>
                  </a:lnTo>
                  <a:lnTo>
                    <a:pt x="78688" y="71529"/>
                  </a:lnTo>
                  <a:lnTo>
                    <a:pt x="87962" y="62901"/>
                  </a:lnTo>
                  <a:lnTo>
                    <a:pt x="96955" y="54745"/>
                  </a:lnTo>
                  <a:lnTo>
                    <a:pt x="107072" y="47529"/>
                  </a:lnTo>
                  <a:lnTo>
                    <a:pt x="107072" y="47529"/>
                  </a:lnTo>
                  <a:lnTo>
                    <a:pt x="111569" y="44392"/>
                  </a:lnTo>
                  <a:lnTo>
                    <a:pt x="115222" y="40941"/>
                  </a:lnTo>
                  <a:lnTo>
                    <a:pt x="118032" y="37333"/>
                  </a:lnTo>
                  <a:lnTo>
                    <a:pt x="118875" y="33725"/>
                  </a:lnTo>
                  <a:lnTo>
                    <a:pt x="120000" y="29647"/>
                  </a:lnTo>
                  <a:lnTo>
                    <a:pt x="120000" y="25568"/>
                  </a:lnTo>
                  <a:lnTo>
                    <a:pt x="118875" y="21960"/>
                  </a:lnTo>
                  <a:lnTo>
                    <a:pt x="117189" y="18352"/>
                  </a:lnTo>
                  <a:lnTo>
                    <a:pt x="115222" y="14901"/>
                  </a:lnTo>
                  <a:lnTo>
                    <a:pt x="112412" y="11294"/>
                  </a:lnTo>
                  <a:lnTo>
                    <a:pt x="108758" y="8784"/>
                  </a:lnTo>
                  <a:lnTo>
                    <a:pt x="105105" y="5647"/>
                  </a:lnTo>
                  <a:lnTo>
                    <a:pt x="100608" y="3607"/>
                  </a:lnTo>
                  <a:lnTo>
                    <a:pt x="95269" y="2039"/>
                  </a:lnTo>
                  <a:lnTo>
                    <a:pt x="89648" y="1098"/>
                  </a:lnTo>
                  <a:lnTo>
                    <a:pt x="84309" y="0"/>
                  </a:lnTo>
                  <a:lnTo>
                    <a:pt x="84309" y="0"/>
                  </a:lnTo>
                  <a:lnTo>
                    <a:pt x="73067" y="9725"/>
                  </a:lnTo>
                  <a:lnTo>
                    <a:pt x="60421" y="20549"/>
                  </a:lnTo>
                  <a:lnTo>
                    <a:pt x="46651" y="34823"/>
                  </a:lnTo>
                  <a:lnTo>
                    <a:pt x="38501" y="43450"/>
                  </a:lnTo>
                  <a:lnTo>
                    <a:pt x="31194" y="52078"/>
                  </a:lnTo>
                  <a:lnTo>
                    <a:pt x="24730" y="61803"/>
                  </a:lnTo>
                  <a:lnTo>
                    <a:pt x="17423" y="72000"/>
                  </a:lnTo>
                  <a:lnTo>
                    <a:pt x="11803" y="83294"/>
                  </a:lnTo>
                  <a:lnTo>
                    <a:pt x="6463" y="94588"/>
                  </a:lnTo>
                  <a:lnTo>
                    <a:pt x="2810" y="105725"/>
                  </a:lnTo>
                  <a:lnTo>
                    <a:pt x="0" y="117960"/>
                  </a:lnTo>
                  <a:lnTo>
                    <a:pt x="0" y="117960"/>
                  </a:lnTo>
                  <a:lnTo>
                    <a:pt x="8149" y="120000"/>
                  </a:lnTo>
                  <a:lnTo>
                    <a:pt x="8149" y="120000"/>
                  </a:lnTo>
                  <a:lnTo>
                    <a:pt x="21077" y="115450"/>
                  </a:lnTo>
                  <a:lnTo>
                    <a:pt x="33723" y="111372"/>
                  </a:lnTo>
                  <a:lnTo>
                    <a:pt x="47494" y="107764"/>
                  </a:lnTo>
                  <a:lnTo>
                    <a:pt x="61264" y="104784"/>
                  </a:lnTo>
                  <a:lnTo>
                    <a:pt x="61264" y="104784"/>
                  </a:lnTo>
                  <a:lnTo>
                    <a:pt x="53114" y="101647"/>
                  </a:lnTo>
                  <a:lnTo>
                    <a:pt x="53114" y="101647"/>
                  </a:lnTo>
                  <a:close/>
                </a:path>
              </a:pathLst>
            </a:custGeom>
            <a:solidFill>
              <a:srgbClr val="FECE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18"/>
            <p:cNvSpPr/>
            <p:nvPr/>
          </p:nvSpPr>
          <p:spPr>
            <a:xfrm>
              <a:off x="3875806" y="5330130"/>
              <a:ext cx="822325" cy="1127125"/>
            </a:xfrm>
            <a:custGeom>
              <a:rect b="b" l="l" r="r" t="t"/>
              <a:pathLst>
                <a:path extrusionOk="0" h="120000" w="120000">
                  <a:moveTo>
                    <a:pt x="19691" y="0"/>
                  </a:moveTo>
                  <a:lnTo>
                    <a:pt x="19691" y="0"/>
                  </a:lnTo>
                  <a:lnTo>
                    <a:pt x="15057" y="1183"/>
                  </a:lnTo>
                  <a:lnTo>
                    <a:pt x="12046" y="2873"/>
                  </a:lnTo>
                  <a:lnTo>
                    <a:pt x="8339" y="5070"/>
                  </a:lnTo>
                  <a:lnTo>
                    <a:pt x="6023" y="7774"/>
                  </a:lnTo>
                  <a:lnTo>
                    <a:pt x="3938" y="10985"/>
                  </a:lnTo>
                  <a:lnTo>
                    <a:pt x="2316" y="14366"/>
                  </a:lnTo>
                  <a:lnTo>
                    <a:pt x="926" y="18253"/>
                  </a:lnTo>
                  <a:lnTo>
                    <a:pt x="0" y="22140"/>
                  </a:lnTo>
                  <a:lnTo>
                    <a:pt x="0" y="25859"/>
                  </a:lnTo>
                  <a:lnTo>
                    <a:pt x="926" y="29746"/>
                  </a:lnTo>
                  <a:lnTo>
                    <a:pt x="2316" y="33633"/>
                  </a:lnTo>
                  <a:lnTo>
                    <a:pt x="3938" y="37521"/>
                  </a:lnTo>
                  <a:lnTo>
                    <a:pt x="6023" y="40732"/>
                  </a:lnTo>
                  <a:lnTo>
                    <a:pt x="9034" y="44112"/>
                  </a:lnTo>
                  <a:lnTo>
                    <a:pt x="12972" y="46816"/>
                  </a:lnTo>
                  <a:lnTo>
                    <a:pt x="17374" y="49521"/>
                  </a:lnTo>
                  <a:lnTo>
                    <a:pt x="17374" y="49521"/>
                  </a:lnTo>
                  <a:lnTo>
                    <a:pt x="27335" y="55098"/>
                  </a:lnTo>
                  <a:lnTo>
                    <a:pt x="37065" y="62197"/>
                  </a:lnTo>
                  <a:lnTo>
                    <a:pt x="46795" y="69971"/>
                  </a:lnTo>
                  <a:lnTo>
                    <a:pt x="55135" y="77577"/>
                  </a:lnTo>
                  <a:lnTo>
                    <a:pt x="69498" y="90760"/>
                  </a:lnTo>
                  <a:lnTo>
                    <a:pt x="74826" y="96338"/>
                  </a:lnTo>
                  <a:lnTo>
                    <a:pt x="74826" y="96338"/>
                  </a:lnTo>
                  <a:lnTo>
                    <a:pt x="62779" y="106309"/>
                  </a:lnTo>
                  <a:lnTo>
                    <a:pt x="62779" y="106309"/>
                  </a:lnTo>
                  <a:lnTo>
                    <a:pt x="70888" y="109014"/>
                  </a:lnTo>
                  <a:lnTo>
                    <a:pt x="79227" y="112225"/>
                  </a:lnTo>
                  <a:lnTo>
                    <a:pt x="86872" y="116112"/>
                  </a:lnTo>
                  <a:lnTo>
                    <a:pt x="94285" y="119999"/>
                  </a:lnTo>
                  <a:lnTo>
                    <a:pt x="94285" y="119999"/>
                  </a:lnTo>
                  <a:lnTo>
                    <a:pt x="113281" y="109521"/>
                  </a:lnTo>
                  <a:lnTo>
                    <a:pt x="120000" y="105126"/>
                  </a:lnTo>
                  <a:lnTo>
                    <a:pt x="120000" y="105126"/>
                  </a:lnTo>
                  <a:lnTo>
                    <a:pt x="113281" y="92957"/>
                  </a:lnTo>
                  <a:lnTo>
                    <a:pt x="106332" y="81464"/>
                  </a:lnTo>
                  <a:lnTo>
                    <a:pt x="98918" y="70478"/>
                  </a:lnTo>
                  <a:lnTo>
                    <a:pt x="90579" y="59999"/>
                  </a:lnTo>
                  <a:lnTo>
                    <a:pt x="82239" y="50704"/>
                  </a:lnTo>
                  <a:lnTo>
                    <a:pt x="73899" y="41915"/>
                  </a:lnTo>
                  <a:lnTo>
                    <a:pt x="65791" y="34140"/>
                  </a:lnTo>
                  <a:lnTo>
                    <a:pt x="57451" y="27042"/>
                  </a:lnTo>
                  <a:lnTo>
                    <a:pt x="43088" y="15380"/>
                  </a:lnTo>
                  <a:lnTo>
                    <a:pt x="31042" y="6591"/>
                  </a:lnTo>
                  <a:lnTo>
                    <a:pt x="22702" y="1690"/>
                  </a:lnTo>
                  <a:lnTo>
                    <a:pt x="19691" y="0"/>
                  </a:lnTo>
                  <a:lnTo>
                    <a:pt x="19691" y="0"/>
                  </a:lnTo>
                  <a:close/>
                </a:path>
              </a:pathLst>
            </a:custGeom>
            <a:solidFill>
              <a:srgbClr val="FECE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18"/>
            <p:cNvSpPr/>
            <p:nvPr/>
          </p:nvSpPr>
          <p:spPr>
            <a:xfrm>
              <a:off x="2264494" y="5123755"/>
              <a:ext cx="2062163" cy="1773237"/>
            </a:xfrm>
            <a:custGeom>
              <a:rect b="b" l="l" r="r" t="t"/>
              <a:pathLst>
                <a:path extrusionOk="0" h="120000" w="120000">
                  <a:moveTo>
                    <a:pt x="120000" y="30832"/>
                  </a:moveTo>
                  <a:lnTo>
                    <a:pt x="120000" y="30832"/>
                  </a:lnTo>
                  <a:lnTo>
                    <a:pt x="116951" y="27609"/>
                  </a:lnTo>
                  <a:lnTo>
                    <a:pt x="113625" y="24171"/>
                  </a:lnTo>
                  <a:lnTo>
                    <a:pt x="109468" y="19982"/>
                  </a:lnTo>
                  <a:lnTo>
                    <a:pt x="104295" y="16114"/>
                  </a:lnTo>
                  <a:lnTo>
                    <a:pt x="98937" y="12569"/>
                  </a:lnTo>
                  <a:lnTo>
                    <a:pt x="96166" y="10850"/>
                  </a:lnTo>
                  <a:lnTo>
                    <a:pt x="93487" y="9776"/>
                  </a:lnTo>
                  <a:lnTo>
                    <a:pt x="90808" y="9131"/>
                  </a:lnTo>
                  <a:lnTo>
                    <a:pt x="88036" y="8701"/>
                  </a:lnTo>
                  <a:lnTo>
                    <a:pt x="88036" y="8701"/>
                  </a:lnTo>
                  <a:lnTo>
                    <a:pt x="87205" y="9453"/>
                  </a:lnTo>
                  <a:lnTo>
                    <a:pt x="84803" y="11172"/>
                  </a:lnTo>
                  <a:lnTo>
                    <a:pt x="82956" y="12247"/>
                  </a:lnTo>
                  <a:lnTo>
                    <a:pt x="80831" y="13321"/>
                  </a:lnTo>
                  <a:lnTo>
                    <a:pt x="78152" y="13965"/>
                  </a:lnTo>
                  <a:lnTo>
                    <a:pt x="74826" y="14717"/>
                  </a:lnTo>
                  <a:lnTo>
                    <a:pt x="71501" y="15040"/>
                  </a:lnTo>
                  <a:lnTo>
                    <a:pt x="67621" y="15040"/>
                  </a:lnTo>
                  <a:lnTo>
                    <a:pt x="63094" y="14395"/>
                  </a:lnTo>
                  <a:lnTo>
                    <a:pt x="58290" y="12999"/>
                  </a:lnTo>
                  <a:lnTo>
                    <a:pt x="53210" y="11172"/>
                  </a:lnTo>
                  <a:lnTo>
                    <a:pt x="47482" y="8379"/>
                  </a:lnTo>
                  <a:lnTo>
                    <a:pt x="41200" y="4941"/>
                  </a:lnTo>
                  <a:lnTo>
                    <a:pt x="34549" y="0"/>
                  </a:lnTo>
                  <a:lnTo>
                    <a:pt x="34549" y="0"/>
                  </a:lnTo>
                  <a:lnTo>
                    <a:pt x="31870" y="1074"/>
                  </a:lnTo>
                  <a:lnTo>
                    <a:pt x="25496" y="4189"/>
                  </a:lnTo>
                  <a:lnTo>
                    <a:pt x="21616" y="6338"/>
                  </a:lnTo>
                  <a:lnTo>
                    <a:pt x="17736" y="8701"/>
                  </a:lnTo>
                  <a:lnTo>
                    <a:pt x="14133" y="11924"/>
                  </a:lnTo>
                  <a:lnTo>
                    <a:pt x="12286" y="13321"/>
                  </a:lnTo>
                  <a:lnTo>
                    <a:pt x="10808" y="15040"/>
                  </a:lnTo>
                  <a:lnTo>
                    <a:pt x="10808" y="15040"/>
                  </a:lnTo>
                  <a:lnTo>
                    <a:pt x="6004" y="21700"/>
                  </a:lnTo>
                  <a:lnTo>
                    <a:pt x="2678" y="27287"/>
                  </a:lnTo>
                  <a:lnTo>
                    <a:pt x="554" y="31154"/>
                  </a:lnTo>
                  <a:lnTo>
                    <a:pt x="0" y="32551"/>
                  </a:lnTo>
                  <a:lnTo>
                    <a:pt x="0" y="32551"/>
                  </a:lnTo>
                  <a:lnTo>
                    <a:pt x="2678" y="34592"/>
                  </a:lnTo>
                  <a:lnTo>
                    <a:pt x="8960" y="39856"/>
                  </a:lnTo>
                  <a:lnTo>
                    <a:pt x="12563" y="42972"/>
                  </a:lnTo>
                  <a:lnTo>
                    <a:pt x="15889" y="46517"/>
                  </a:lnTo>
                  <a:lnTo>
                    <a:pt x="18937" y="50062"/>
                  </a:lnTo>
                  <a:lnTo>
                    <a:pt x="20969" y="53178"/>
                  </a:lnTo>
                  <a:lnTo>
                    <a:pt x="26143" y="46195"/>
                  </a:lnTo>
                  <a:lnTo>
                    <a:pt x="26143" y="46195"/>
                  </a:lnTo>
                  <a:lnTo>
                    <a:pt x="28545" y="52103"/>
                  </a:lnTo>
                  <a:lnTo>
                    <a:pt x="30946" y="58764"/>
                  </a:lnTo>
                  <a:lnTo>
                    <a:pt x="33071" y="66821"/>
                  </a:lnTo>
                  <a:lnTo>
                    <a:pt x="34272" y="71656"/>
                  </a:lnTo>
                  <a:lnTo>
                    <a:pt x="34826" y="76275"/>
                  </a:lnTo>
                  <a:lnTo>
                    <a:pt x="35473" y="81539"/>
                  </a:lnTo>
                  <a:lnTo>
                    <a:pt x="35750" y="86374"/>
                  </a:lnTo>
                  <a:lnTo>
                    <a:pt x="35750" y="91638"/>
                  </a:lnTo>
                  <a:lnTo>
                    <a:pt x="35103" y="96902"/>
                  </a:lnTo>
                  <a:lnTo>
                    <a:pt x="34272" y="101736"/>
                  </a:lnTo>
                  <a:lnTo>
                    <a:pt x="32424" y="106678"/>
                  </a:lnTo>
                  <a:lnTo>
                    <a:pt x="32424" y="106678"/>
                  </a:lnTo>
                  <a:lnTo>
                    <a:pt x="37875" y="109471"/>
                  </a:lnTo>
                  <a:lnTo>
                    <a:pt x="44157" y="111942"/>
                  </a:lnTo>
                  <a:lnTo>
                    <a:pt x="51732" y="114735"/>
                  </a:lnTo>
                  <a:lnTo>
                    <a:pt x="60692" y="117529"/>
                  </a:lnTo>
                  <a:lnTo>
                    <a:pt x="65219" y="118603"/>
                  </a:lnTo>
                  <a:lnTo>
                    <a:pt x="70023" y="119247"/>
                  </a:lnTo>
                  <a:lnTo>
                    <a:pt x="74826" y="120000"/>
                  </a:lnTo>
                  <a:lnTo>
                    <a:pt x="79630" y="120000"/>
                  </a:lnTo>
                  <a:lnTo>
                    <a:pt x="84157" y="120000"/>
                  </a:lnTo>
                  <a:lnTo>
                    <a:pt x="88683" y="119247"/>
                  </a:lnTo>
                  <a:lnTo>
                    <a:pt x="88683" y="119247"/>
                  </a:lnTo>
                  <a:lnTo>
                    <a:pt x="88406" y="114735"/>
                  </a:lnTo>
                  <a:lnTo>
                    <a:pt x="87759" y="109794"/>
                  </a:lnTo>
                  <a:lnTo>
                    <a:pt x="87482" y="103133"/>
                  </a:lnTo>
                  <a:lnTo>
                    <a:pt x="87482" y="95183"/>
                  </a:lnTo>
                  <a:lnTo>
                    <a:pt x="88036" y="86051"/>
                  </a:lnTo>
                  <a:lnTo>
                    <a:pt x="88683" y="81110"/>
                  </a:lnTo>
                  <a:lnTo>
                    <a:pt x="89237" y="76275"/>
                  </a:lnTo>
                  <a:lnTo>
                    <a:pt x="90531" y="71333"/>
                  </a:lnTo>
                  <a:lnTo>
                    <a:pt x="91732" y="66069"/>
                  </a:lnTo>
                  <a:lnTo>
                    <a:pt x="91732" y="66069"/>
                  </a:lnTo>
                  <a:lnTo>
                    <a:pt x="93764" y="64350"/>
                  </a:lnTo>
                  <a:lnTo>
                    <a:pt x="95334" y="62309"/>
                  </a:lnTo>
                  <a:lnTo>
                    <a:pt x="96535" y="59838"/>
                  </a:lnTo>
                  <a:lnTo>
                    <a:pt x="97090" y="57367"/>
                  </a:lnTo>
                  <a:lnTo>
                    <a:pt x="97367" y="54897"/>
                  </a:lnTo>
                  <a:lnTo>
                    <a:pt x="97367" y="52426"/>
                  </a:lnTo>
                  <a:lnTo>
                    <a:pt x="96812" y="47914"/>
                  </a:lnTo>
                  <a:lnTo>
                    <a:pt x="103094" y="55219"/>
                  </a:lnTo>
                  <a:lnTo>
                    <a:pt x="103094" y="55219"/>
                  </a:lnTo>
                  <a:lnTo>
                    <a:pt x="109745" y="46517"/>
                  </a:lnTo>
                  <a:lnTo>
                    <a:pt x="115473" y="38782"/>
                  </a:lnTo>
                  <a:lnTo>
                    <a:pt x="117875" y="34592"/>
                  </a:lnTo>
                  <a:lnTo>
                    <a:pt x="120000" y="30832"/>
                  </a:lnTo>
                  <a:lnTo>
                    <a:pt x="120000" y="308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18"/>
            <p:cNvSpPr/>
            <p:nvPr/>
          </p:nvSpPr>
          <p:spPr>
            <a:xfrm>
              <a:off x="2624856" y="5682555"/>
              <a:ext cx="212725" cy="227012"/>
            </a:xfrm>
            <a:custGeom>
              <a:rect b="b" l="l" r="r" t="t"/>
              <a:pathLst>
                <a:path extrusionOk="0" h="120000" w="120000">
                  <a:moveTo>
                    <a:pt x="0" y="120000"/>
                  </a:moveTo>
                  <a:lnTo>
                    <a:pt x="0" y="120000"/>
                  </a:lnTo>
                  <a:lnTo>
                    <a:pt x="6268" y="100699"/>
                  </a:lnTo>
                  <a:lnTo>
                    <a:pt x="15223" y="81398"/>
                  </a:lnTo>
                  <a:lnTo>
                    <a:pt x="26865" y="59580"/>
                  </a:lnTo>
                  <a:lnTo>
                    <a:pt x="43880" y="37762"/>
                  </a:lnTo>
                  <a:lnTo>
                    <a:pt x="64477" y="18461"/>
                  </a:lnTo>
                  <a:lnTo>
                    <a:pt x="76119" y="10909"/>
                  </a:lnTo>
                  <a:lnTo>
                    <a:pt x="90447" y="5034"/>
                  </a:lnTo>
                  <a:lnTo>
                    <a:pt x="105671" y="0"/>
                  </a:lnTo>
                  <a:lnTo>
                    <a:pt x="120000" y="0"/>
                  </a:lnTo>
                  <a:lnTo>
                    <a:pt x="120000" y="0"/>
                  </a:lnTo>
                  <a:lnTo>
                    <a:pt x="70746" y="48671"/>
                  </a:lnTo>
                  <a:lnTo>
                    <a:pt x="29552" y="87272"/>
                  </a:lnTo>
                  <a:lnTo>
                    <a:pt x="0" y="120000"/>
                  </a:lnTo>
                  <a:lnTo>
                    <a:pt x="0" y="120000"/>
                  </a:lnTo>
                  <a:close/>
                </a:path>
              </a:pathLst>
            </a:custGeom>
            <a:solidFill>
              <a:srgbClr val="9FDC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18"/>
            <p:cNvSpPr/>
            <p:nvPr/>
          </p:nvSpPr>
          <p:spPr>
            <a:xfrm>
              <a:off x="3896444" y="5526980"/>
              <a:ext cx="52388" cy="382587"/>
            </a:xfrm>
            <a:custGeom>
              <a:rect b="b" l="l" r="r" t="t"/>
              <a:pathLst>
                <a:path extrusionOk="0" h="120000" w="120000">
                  <a:moveTo>
                    <a:pt x="36363" y="0"/>
                  </a:moveTo>
                  <a:lnTo>
                    <a:pt x="36363" y="0"/>
                  </a:lnTo>
                  <a:lnTo>
                    <a:pt x="25454" y="7966"/>
                  </a:lnTo>
                  <a:lnTo>
                    <a:pt x="14545" y="27385"/>
                  </a:lnTo>
                  <a:lnTo>
                    <a:pt x="0" y="51784"/>
                  </a:lnTo>
                  <a:lnTo>
                    <a:pt x="14545" y="63236"/>
                  </a:lnTo>
                  <a:lnTo>
                    <a:pt x="25454" y="76182"/>
                  </a:lnTo>
                  <a:lnTo>
                    <a:pt x="25454" y="76182"/>
                  </a:lnTo>
                  <a:lnTo>
                    <a:pt x="61818" y="95601"/>
                  </a:lnTo>
                  <a:lnTo>
                    <a:pt x="72727" y="108547"/>
                  </a:lnTo>
                  <a:lnTo>
                    <a:pt x="83636" y="120000"/>
                  </a:lnTo>
                  <a:lnTo>
                    <a:pt x="83636" y="120000"/>
                  </a:lnTo>
                  <a:lnTo>
                    <a:pt x="94545" y="118506"/>
                  </a:lnTo>
                  <a:lnTo>
                    <a:pt x="109090" y="110041"/>
                  </a:lnTo>
                  <a:lnTo>
                    <a:pt x="120000" y="103568"/>
                  </a:lnTo>
                  <a:lnTo>
                    <a:pt x="120000" y="95601"/>
                  </a:lnTo>
                  <a:lnTo>
                    <a:pt x="109090" y="86141"/>
                  </a:lnTo>
                  <a:lnTo>
                    <a:pt x="83636" y="74688"/>
                  </a:lnTo>
                  <a:lnTo>
                    <a:pt x="83636" y="74688"/>
                  </a:lnTo>
                  <a:lnTo>
                    <a:pt x="61818" y="59751"/>
                  </a:lnTo>
                  <a:lnTo>
                    <a:pt x="47272" y="46804"/>
                  </a:lnTo>
                  <a:lnTo>
                    <a:pt x="36363" y="24398"/>
                  </a:lnTo>
                  <a:lnTo>
                    <a:pt x="36363" y="6473"/>
                  </a:lnTo>
                  <a:lnTo>
                    <a:pt x="36363" y="0"/>
                  </a:lnTo>
                  <a:lnTo>
                    <a:pt x="36363" y="0"/>
                  </a:lnTo>
                  <a:close/>
                </a:path>
              </a:pathLst>
            </a:custGeom>
            <a:solidFill>
              <a:srgbClr val="9FDC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18"/>
            <p:cNvSpPr/>
            <p:nvPr/>
          </p:nvSpPr>
          <p:spPr>
            <a:xfrm>
              <a:off x="2697881" y="5785742"/>
              <a:ext cx="211138" cy="965200"/>
            </a:xfrm>
            <a:custGeom>
              <a:rect b="b" l="l" r="r" t="t"/>
              <a:pathLst>
                <a:path extrusionOk="0" h="120000" w="120000">
                  <a:moveTo>
                    <a:pt x="0" y="0"/>
                  </a:moveTo>
                  <a:lnTo>
                    <a:pt x="0" y="0"/>
                  </a:lnTo>
                  <a:lnTo>
                    <a:pt x="20751" y="11447"/>
                  </a:lnTo>
                  <a:lnTo>
                    <a:pt x="44210" y="24276"/>
                  </a:lnTo>
                  <a:lnTo>
                    <a:pt x="64962" y="40460"/>
                  </a:lnTo>
                  <a:lnTo>
                    <a:pt x="76691" y="48750"/>
                  </a:lnTo>
                  <a:lnTo>
                    <a:pt x="84812" y="58421"/>
                  </a:lnTo>
                  <a:lnTo>
                    <a:pt x="91127" y="68092"/>
                  </a:lnTo>
                  <a:lnTo>
                    <a:pt x="93834" y="77763"/>
                  </a:lnTo>
                  <a:lnTo>
                    <a:pt x="93834" y="88026"/>
                  </a:lnTo>
                  <a:lnTo>
                    <a:pt x="91127" y="97697"/>
                  </a:lnTo>
                  <a:lnTo>
                    <a:pt x="82105" y="107171"/>
                  </a:lnTo>
                  <a:lnTo>
                    <a:pt x="67669" y="116250"/>
                  </a:lnTo>
                  <a:lnTo>
                    <a:pt x="96541" y="120000"/>
                  </a:lnTo>
                  <a:lnTo>
                    <a:pt x="96541" y="120000"/>
                  </a:lnTo>
                  <a:lnTo>
                    <a:pt x="102857" y="116842"/>
                  </a:lnTo>
                  <a:lnTo>
                    <a:pt x="108270" y="107960"/>
                  </a:lnTo>
                  <a:lnTo>
                    <a:pt x="117293" y="94342"/>
                  </a:lnTo>
                  <a:lnTo>
                    <a:pt x="120000" y="86644"/>
                  </a:lnTo>
                  <a:lnTo>
                    <a:pt x="120000" y="77763"/>
                  </a:lnTo>
                  <a:lnTo>
                    <a:pt x="120000" y="68092"/>
                  </a:lnTo>
                  <a:lnTo>
                    <a:pt x="114586" y="58421"/>
                  </a:lnTo>
                  <a:lnTo>
                    <a:pt x="108270" y="48750"/>
                  </a:lnTo>
                  <a:lnTo>
                    <a:pt x="96541" y="38486"/>
                  </a:lnTo>
                  <a:lnTo>
                    <a:pt x="79398" y="28223"/>
                  </a:lnTo>
                  <a:lnTo>
                    <a:pt x="58646" y="18552"/>
                  </a:lnTo>
                  <a:lnTo>
                    <a:pt x="32481" y="8881"/>
                  </a:lnTo>
                  <a:lnTo>
                    <a:pt x="0" y="0"/>
                  </a:lnTo>
                  <a:lnTo>
                    <a:pt x="0" y="0"/>
                  </a:lnTo>
                  <a:close/>
                </a:path>
              </a:pathLst>
            </a:custGeom>
            <a:solidFill>
              <a:srgbClr val="9FDC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18"/>
            <p:cNvSpPr/>
            <p:nvPr/>
          </p:nvSpPr>
          <p:spPr>
            <a:xfrm>
              <a:off x="3380506" y="4757042"/>
              <a:ext cx="242888" cy="341312"/>
            </a:xfrm>
            <a:custGeom>
              <a:rect b="b" l="l" r="r" t="t"/>
              <a:pathLst>
                <a:path extrusionOk="0" h="120000" w="120000">
                  <a:moveTo>
                    <a:pt x="7843" y="0"/>
                  </a:moveTo>
                  <a:lnTo>
                    <a:pt x="7843" y="0"/>
                  </a:lnTo>
                  <a:lnTo>
                    <a:pt x="2352" y="12837"/>
                  </a:lnTo>
                  <a:lnTo>
                    <a:pt x="2352" y="27348"/>
                  </a:lnTo>
                  <a:lnTo>
                    <a:pt x="0" y="43534"/>
                  </a:lnTo>
                  <a:lnTo>
                    <a:pt x="0" y="61953"/>
                  </a:lnTo>
                  <a:lnTo>
                    <a:pt x="4705" y="79813"/>
                  </a:lnTo>
                  <a:lnTo>
                    <a:pt x="12549" y="96558"/>
                  </a:lnTo>
                  <a:lnTo>
                    <a:pt x="20392" y="103813"/>
                  </a:lnTo>
                  <a:lnTo>
                    <a:pt x="28235" y="108837"/>
                  </a:lnTo>
                  <a:lnTo>
                    <a:pt x="28235" y="108837"/>
                  </a:lnTo>
                  <a:lnTo>
                    <a:pt x="35294" y="114418"/>
                  </a:lnTo>
                  <a:lnTo>
                    <a:pt x="43137" y="118325"/>
                  </a:lnTo>
                  <a:lnTo>
                    <a:pt x="53333" y="118325"/>
                  </a:lnTo>
                  <a:lnTo>
                    <a:pt x="61176" y="120000"/>
                  </a:lnTo>
                  <a:lnTo>
                    <a:pt x="76078" y="116093"/>
                  </a:lnTo>
                  <a:lnTo>
                    <a:pt x="91764" y="111069"/>
                  </a:lnTo>
                  <a:lnTo>
                    <a:pt x="101960" y="105488"/>
                  </a:lnTo>
                  <a:lnTo>
                    <a:pt x="112156" y="98232"/>
                  </a:lnTo>
                  <a:lnTo>
                    <a:pt x="120000" y="90976"/>
                  </a:lnTo>
                  <a:lnTo>
                    <a:pt x="120000" y="90976"/>
                  </a:lnTo>
                  <a:lnTo>
                    <a:pt x="101960" y="74232"/>
                  </a:lnTo>
                  <a:lnTo>
                    <a:pt x="65882" y="40186"/>
                  </a:lnTo>
                  <a:lnTo>
                    <a:pt x="45490" y="23441"/>
                  </a:lnTo>
                  <a:lnTo>
                    <a:pt x="28235" y="8930"/>
                  </a:lnTo>
                  <a:lnTo>
                    <a:pt x="14901" y="0"/>
                  </a:lnTo>
                  <a:lnTo>
                    <a:pt x="10196" y="0"/>
                  </a:lnTo>
                  <a:lnTo>
                    <a:pt x="7843" y="0"/>
                  </a:lnTo>
                  <a:lnTo>
                    <a:pt x="7843" y="0"/>
                  </a:lnTo>
                  <a:close/>
                </a:path>
              </a:pathLst>
            </a:custGeom>
            <a:solidFill>
              <a:srgbClr val="E2B37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18"/>
            <p:cNvSpPr/>
            <p:nvPr/>
          </p:nvSpPr>
          <p:spPr>
            <a:xfrm>
              <a:off x="3380506" y="4282380"/>
              <a:ext cx="696913" cy="804862"/>
            </a:xfrm>
            <a:custGeom>
              <a:rect b="b" l="l" r="r" t="t"/>
              <a:pathLst>
                <a:path extrusionOk="0" h="120000" w="120000">
                  <a:moveTo>
                    <a:pt x="112892" y="15384"/>
                  </a:moveTo>
                  <a:lnTo>
                    <a:pt x="112892" y="15384"/>
                  </a:lnTo>
                  <a:lnTo>
                    <a:pt x="115626" y="19881"/>
                  </a:lnTo>
                  <a:lnTo>
                    <a:pt x="118359" y="24615"/>
                  </a:lnTo>
                  <a:lnTo>
                    <a:pt x="120000" y="31479"/>
                  </a:lnTo>
                  <a:lnTo>
                    <a:pt x="120000" y="40000"/>
                  </a:lnTo>
                  <a:lnTo>
                    <a:pt x="119179" y="43786"/>
                  </a:lnTo>
                  <a:lnTo>
                    <a:pt x="118359" y="49230"/>
                  </a:lnTo>
                  <a:lnTo>
                    <a:pt x="116446" y="53727"/>
                  </a:lnTo>
                  <a:lnTo>
                    <a:pt x="112892" y="59171"/>
                  </a:lnTo>
                  <a:lnTo>
                    <a:pt x="109339" y="64615"/>
                  </a:lnTo>
                  <a:lnTo>
                    <a:pt x="104145" y="70059"/>
                  </a:lnTo>
                  <a:lnTo>
                    <a:pt x="104145" y="70059"/>
                  </a:lnTo>
                  <a:lnTo>
                    <a:pt x="104145" y="72189"/>
                  </a:lnTo>
                  <a:lnTo>
                    <a:pt x="101412" y="79289"/>
                  </a:lnTo>
                  <a:lnTo>
                    <a:pt x="98678" y="83786"/>
                  </a:lnTo>
                  <a:lnTo>
                    <a:pt x="95125" y="88520"/>
                  </a:lnTo>
                  <a:lnTo>
                    <a:pt x="89931" y="94674"/>
                  </a:lnTo>
                  <a:lnTo>
                    <a:pt x="82824" y="100828"/>
                  </a:lnTo>
                  <a:lnTo>
                    <a:pt x="82824" y="100828"/>
                  </a:lnTo>
                  <a:lnTo>
                    <a:pt x="67517" y="111715"/>
                  </a:lnTo>
                  <a:lnTo>
                    <a:pt x="60410" y="115502"/>
                  </a:lnTo>
                  <a:lnTo>
                    <a:pt x="54123" y="118579"/>
                  </a:lnTo>
                  <a:lnTo>
                    <a:pt x="47015" y="120000"/>
                  </a:lnTo>
                  <a:lnTo>
                    <a:pt x="44555" y="120000"/>
                  </a:lnTo>
                  <a:lnTo>
                    <a:pt x="41002" y="120000"/>
                  </a:lnTo>
                  <a:lnTo>
                    <a:pt x="37448" y="119289"/>
                  </a:lnTo>
                  <a:lnTo>
                    <a:pt x="34715" y="117869"/>
                  </a:lnTo>
                  <a:lnTo>
                    <a:pt x="27608" y="113846"/>
                  </a:lnTo>
                  <a:lnTo>
                    <a:pt x="27608" y="113846"/>
                  </a:lnTo>
                  <a:lnTo>
                    <a:pt x="20501" y="107692"/>
                  </a:lnTo>
                  <a:lnTo>
                    <a:pt x="14214" y="100828"/>
                  </a:lnTo>
                  <a:lnTo>
                    <a:pt x="8747" y="93964"/>
                  </a:lnTo>
                  <a:lnTo>
                    <a:pt x="4373" y="85443"/>
                  </a:lnTo>
                  <a:lnTo>
                    <a:pt x="820" y="76923"/>
                  </a:lnTo>
                  <a:lnTo>
                    <a:pt x="0" y="67692"/>
                  </a:lnTo>
                  <a:lnTo>
                    <a:pt x="0" y="62958"/>
                  </a:lnTo>
                  <a:lnTo>
                    <a:pt x="820" y="57751"/>
                  </a:lnTo>
                  <a:lnTo>
                    <a:pt x="2733" y="53017"/>
                  </a:lnTo>
                  <a:lnTo>
                    <a:pt x="4373" y="47573"/>
                  </a:lnTo>
                  <a:lnTo>
                    <a:pt x="4373" y="47573"/>
                  </a:lnTo>
                  <a:lnTo>
                    <a:pt x="7107" y="42366"/>
                  </a:lnTo>
                  <a:lnTo>
                    <a:pt x="11480" y="36923"/>
                  </a:lnTo>
                  <a:lnTo>
                    <a:pt x="15854" y="30769"/>
                  </a:lnTo>
                  <a:lnTo>
                    <a:pt x="21321" y="25325"/>
                  </a:lnTo>
                  <a:lnTo>
                    <a:pt x="26514" y="19881"/>
                  </a:lnTo>
                  <a:lnTo>
                    <a:pt x="33621" y="14437"/>
                  </a:lnTo>
                  <a:lnTo>
                    <a:pt x="39908" y="9940"/>
                  </a:lnTo>
                  <a:lnTo>
                    <a:pt x="48109" y="6153"/>
                  </a:lnTo>
                  <a:lnTo>
                    <a:pt x="55216" y="3076"/>
                  </a:lnTo>
                  <a:lnTo>
                    <a:pt x="63143" y="710"/>
                  </a:lnTo>
                  <a:lnTo>
                    <a:pt x="71890" y="0"/>
                  </a:lnTo>
                  <a:lnTo>
                    <a:pt x="80091" y="0"/>
                  </a:lnTo>
                  <a:lnTo>
                    <a:pt x="88018" y="1420"/>
                  </a:lnTo>
                  <a:lnTo>
                    <a:pt x="97038" y="4497"/>
                  </a:lnTo>
                  <a:lnTo>
                    <a:pt x="104965" y="9230"/>
                  </a:lnTo>
                  <a:lnTo>
                    <a:pt x="112892" y="15384"/>
                  </a:lnTo>
                  <a:lnTo>
                    <a:pt x="112892" y="15384"/>
                  </a:lnTo>
                  <a:close/>
                </a:path>
              </a:pathLst>
            </a:custGeom>
            <a:solidFill>
              <a:srgbClr val="FECE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18"/>
            <p:cNvSpPr/>
            <p:nvPr/>
          </p:nvSpPr>
          <p:spPr>
            <a:xfrm>
              <a:off x="3499569" y="4653855"/>
              <a:ext cx="165100" cy="160337"/>
            </a:xfrm>
            <a:custGeom>
              <a:rect b="b" l="l" r="r" t="t"/>
              <a:pathLst>
                <a:path extrusionOk="0" h="120000" w="120000">
                  <a:moveTo>
                    <a:pt x="120000" y="58217"/>
                  </a:moveTo>
                  <a:lnTo>
                    <a:pt x="120000" y="58217"/>
                  </a:lnTo>
                  <a:lnTo>
                    <a:pt x="116538" y="73663"/>
                  </a:lnTo>
                  <a:lnTo>
                    <a:pt x="111923" y="84356"/>
                  </a:lnTo>
                  <a:lnTo>
                    <a:pt x="101538" y="104554"/>
                  </a:lnTo>
                  <a:lnTo>
                    <a:pt x="81923" y="116435"/>
                  </a:lnTo>
                  <a:lnTo>
                    <a:pt x="71538" y="120000"/>
                  </a:lnTo>
                  <a:lnTo>
                    <a:pt x="60000" y="120000"/>
                  </a:lnTo>
                  <a:lnTo>
                    <a:pt x="60000" y="120000"/>
                  </a:lnTo>
                  <a:lnTo>
                    <a:pt x="48461" y="120000"/>
                  </a:lnTo>
                  <a:lnTo>
                    <a:pt x="36923" y="116435"/>
                  </a:lnTo>
                  <a:lnTo>
                    <a:pt x="18461" y="104554"/>
                  </a:lnTo>
                  <a:lnTo>
                    <a:pt x="3461" y="84356"/>
                  </a:lnTo>
                  <a:lnTo>
                    <a:pt x="0" y="73663"/>
                  </a:lnTo>
                  <a:lnTo>
                    <a:pt x="0" y="58217"/>
                  </a:lnTo>
                  <a:lnTo>
                    <a:pt x="0" y="58217"/>
                  </a:lnTo>
                  <a:lnTo>
                    <a:pt x="0" y="46336"/>
                  </a:lnTo>
                  <a:lnTo>
                    <a:pt x="3461" y="34455"/>
                  </a:lnTo>
                  <a:lnTo>
                    <a:pt x="18461" y="15445"/>
                  </a:lnTo>
                  <a:lnTo>
                    <a:pt x="36923" y="3564"/>
                  </a:lnTo>
                  <a:lnTo>
                    <a:pt x="48461" y="0"/>
                  </a:lnTo>
                  <a:lnTo>
                    <a:pt x="60000" y="0"/>
                  </a:lnTo>
                  <a:lnTo>
                    <a:pt x="60000" y="0"/>
                  </a:lnTo>
                  <a:lnTo>
                    <a:pt x="71538" y="0"/>
                  </a:lnTo>
                  <a:lnTo>
                    <a:pt x="81923" y="3564"/>
                  </a:lnTo>
                  <a:lnTo>
                    <a:pt x="101538" y="15445"/>
                  </a:lnTo>
                  <a:lnTo>
                    <a:pt x="111923" y="34455"/>
                  </a:lnTo>
                  <a:lnTo>
                    <a:pt x="116538" y="46336"/>
                  </a:lnTo>
                  <a:lnTo>
                    <a:pt x="120000" y="58217"/>
                  </a:lnTo>
                  <a:lnTo>
                    <a:pt x="120000" y="58217"/>
                  </a:lnTo>
                  <a:close/>
                </a:path>
              </a:pathLst>
            </a:custGeom>
            <a:solidFill>
              <a:srgbClr val="FCC39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18"/>
            <p:cNvSpPr/>
            <p:nvPr/>
          </p:nvSpPr>
          <p:spPr>
            <a:xfrm>
              <a:off x="3855169" y="4642742"/>
              <a:ext cx="160338" cy="217487"/>
            </a:xfrm>
            <a:custGeom>
              <a:rect b="b" l="l" r="r" t="t"/>
              <a:pathLst>
                <a:path extrusionOk="0" h="120000" w="120000">
                  <a:moveTo>
                    <a:pt x="120000" y="0"/>
                  </a:moveTo>
                  <a:lnTo>
                    <a:pt x="120000" y="0"/>
                  </a:lnTo>
                  <a:lnTo>
                    <a:pt x="104554" y="0"/>
                  </a:lnTo>
                  <a:lnTo>
                    <a:pt x="85544" y="3503"/>
                  </a:lnTo>
                  <a:lnTo>
                    <a:pt x="66534" y="11386"/>
                  </a:lnTo>
                  <a:lnTo>
                    <a:pt x="42772" y="26277"/>
                  </a:lnTo>
                  <a:lnTo>
                    <a:pt x="35643" y="34160"/>
                  </a:lnTo>
                  <a:lnTo>
                    <a:pt x="23762" y="45547"/>
                  </a:lnTo>
                  <a:lnTo>
                    <a:pt x="15445" y="60437"/>
                  </a:lnTo>
                  <a:lnTo>
                    <a:pt x="8316" y="77080"/>
                  </a:lnTo>
                  <a:lnTo>
                    <a:pt x="4752" y="97226"/>
                  </a:lnTo>
                  <a:lnTo>
                    <a:pt x="0" y="120000"/>
                  </a:lnTo>
                  <a:lnTo>
                    <a:pt x="0" y="120000"/>
                  </a:lnTo>
                  <a:lnTo>
                    <a:pt x="4752" y="103357"/>
                  </a:lnTo>
                  <a:lnTo>
                    <a:pt x="11881" y="85839"/>
                  </a:lnTo>
                  <a:lnTo>
                    <a:pt x="20198" y="65693"/>
                  </a:lnTo>
                  <a:lnTo>
                    <a:pt x="35643" y="42919"/>
                  </a:lnTo>
                  <a:lnTo>
                    <a:pt x="58217" y="22773"/>
                  </a:lnTo>
                  <a:lnTo>
                    <a:pt x="70099" y="14890"/>
                  </a:lnTo>
                  <a:lnTo>
                    <a:pt x="85544" y="8759"/>
                  </a:lnTo>
                  <a:lnTo>
                    <a:pt x="100990" y="3503"/>
                  </a:lnTo>
                  <a:lnTo>
                    <a:pt x="120000" y="0"/>
                  </a:lnTo>
                  <a:lnTo>
                    <a:pt x="120000" y="0"/>
                  </a:lnTo>
                  <a:close/>
                </a:path>
              </a:pathLst>
            </a:custGeom>
            <a:solidFill>
              <a:srgbClr val="E2B37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18"/>
            <p:cNvSpPr/>
            <p:nvPr/>
          </p:nvSpPr>
          <p:spPr>
            <a:xfrm>
              <a:off x="3632919" y="4844355"/>
              <a:ext cx="180975" cy="144462"/>
            </a:xfrm>
            <a:custGeom>
              <a:rect b="b" l="l" r="r" t="t"/>
              <a:pathLst>
                <a:path extrusionOk="0" h="120000" w="120000">
                  <a:moveTo>
                    <a:pt x="0" y="0"/>
                  </a:moveTo>
                  <a:lnTo>
                    <a:pt x="0" y="0"/>
                  </a:lnTo>
                  <a:lnTo>
                    <a:pt x="0" y="5274"/>
                  </a:lnTo>
                  <a:lnTo>
                    <a:pt x="4210" y="13186"/>
                  </a:lnTo>
                  <a:lnTo>
                    <a:pt x="17894" y="26373"/>
                  </a:lnTo>
                  <a:lnTo>
                    <a:pt x="37894" y="39560"/>
                  </a:lnTo>
                  <a:lnTo>
                    <a:pt x="37894" y="39560"/>
                  </a:lnTo>
                  <a:lnTo>
                    <a:pt x="72631" y="51428"/>
                  </a:lnTo>
                  <a:lnTo>
                    <a:pt x="82105" y="56703"/>
                  </a:lnTo>
                  <a:lnTo>
                    <a:pt x="89473" y="68571"/>
                  </a:lnTo>
                  <a:lnTo>
                    <a:pt x="89473" y="68571"/>
                  </a:lnTo>
                  <a:lnTo>
                    <a:pt x="99999" y="68571"/>
                  </a:lnTo>
                  <a:lnTo>
                    <a:pt x="113684" y="73846"/>
                  </a:lnTo>
                  <a:lnTo>
                    <a:pt x="113684" y="73846"/>
                  </a:lnTo>
                  <a:lnTo>
                    <a:pt x="116842" y="77802"/>
                  </a:lnTo>
                  <a:lnTo>
                    <a:pt x="119999" y="81758"/>
                  </a:lnTo>
                  <a:lnTo>
                    <a:pt x="116842" y="85714"/>
                  </a:lnTo>
                  <a:lnTo>
                    <a:pt x="106315" y="90989"/>
                  </a:lnTo>
                  <a:lnTo>
                    <a:pt x="106315" y="90989"/>
                  </a:lnTo>
                  <a:lnTo>
                    <a:pt x="103157" y="94945"/>
                  </a:lnTo>
                  <a:lnTo>
                    <a:pt x="95789" y="108131"/>
                  </a:lnTo>
                  <a:lnTo>
                    <a:pt x="89473" y="112087"/>
                  </a:lnTo>
                  <a:lnTo>
                    <a:pt x="82105" y="116043"/>
                  </a:lnTo>
                  <a:lnTo>
                    <a:pt x="72631" y="120000"/>
                  </a:lnTo>
                  <a:lnTo>
                    <a:pt x="62105" y="116043"/>
                  </a:lnTo>
                  <a:lnTo>
                    <a:pt x="62105" y="116043"/>
                  </a:lnTo>
                  <a:lnTo>
                    <a:pt x="48421" y="112087"/>
                  </a:lnTo>
                  <a:lnTo>
                    <a:pt x="37894" y="102857"/>
                  </a:lnTo>
                  <a:lnTo>
                    <a:pt x="27368" y="94945"/>
                  </a:lnTo>
                  <a:lnTo>
                    <a:pt x="17894" y="81758"/>
                  </a:lnTo>
                  <a:lnTo>
                    <a:pt x="10526" y="64615"/>
                  </a:lnTo>
                  <a:lnTo>
                    <a:pt x="4210" y="47472"/>
                  </a:lnTo>
                  <a:lnTo>
                    <a:pt x="0" y="26373"/>
                  </a:lnTo>
                  <a:lnTo>
                    <a:pt x="0" y="0"/>
                  </a:lnTo>
                  <a:lnTo>
                    <a:pt x="0" y="0"/>
                  </a:lnTo>
                  <a:close/>
                </a:path>
              </a:pathLst>
            </a:custGeom>
            <a:solidFill>
              <a:srgbClr val="F8A37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18"/>
            <p:cNvSpPr/>
            <p:nvPr/>
          </p:nvSpPr>
          <p:spPr>
            <a:xfrm>
              <a:off x="3804369" y="4860230"/>
              <a:ext cx="50800" cy="25400"/>
            </a:xfrm>
            <a:custGeom>
              <a:rect b="b" l="l" r="r" t="t"/>
              <a:pathLst>
                <a:path extrusionOk="0" h="120000" w="120000">
                  <a:moveTo>
                    <a:pt x="120000" y="0"/>
                  </a:moveTo>
                  <a:lnTo>
                    <a:pt x="120000" y="0"/>
                  </a:lnTo>
                  <a:lnTo>
                    <a:pt x="97500" y="75000"/>
                  </a:lnTo>
                  <a:lnTo>
                    <a:pt x="60000" y="97500"/>
                  </a:lnTo>
                  <a:lnTo>
                    <a:pt x="22500" y="120000"/>
                  </a:lnTo>
                  <a:lnTo>
                    <a:pt x="22500" y="120000"/>
                  </a:lnTo>
                  <a:lnTo>
                    <a:pt x="11250" y="120000"/>
                  </a:lnTo>
                  <a:lnTo>
                    <a:pt x="0" y="97500"/>
                  </a:lnTo>
                  <a:lnTo>
                    <a:pt x="22500" y="52500"/>
                  </a:lnTo>
                  <a:lnTo>
                    <a:pt x="60000" y="0"/>
                  </a:lnTo>
                  <a:lnTo>
                    <a:pt x="97500" y="0"/>
                  </a:lnTo>
                  <a:lnTo>
                    <a:pt x="120000" y="0"/>
                  </a:lnTo>
                  <a:lnTo>
                    <a:pt x="120000" y="0"/>
                  </a:lnTo>
                  <a:close/>
                </a:path>
              </a:pathLst>
            </a:custGeom>
            <a:solidFill>
              <a:srgbClr val="E2B37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18"/>
            <p:cNvSpPr/>
            <p:nvPr/>
          </p:nvSpPr>
          <p:spPr>
            <a:xfrm>
              <a:off x="3902794" y="4711005"/>
              <a:ext cx="117475" cy="66675"/>
            </a:xfrm>
            <a:custGeom>
              <a:rect b="b" l="l" r="r" t="t"/>
              <a:pathLst>
                <a:path extrusionOk="0" h="120000" w="120000">
                  <a:moveTo>
                    <a:pt x="0" y="0"/>
                  </a:moveTo>
                  <a:lnTo>
                    <a:pt x="0" y="0"/>
                  </a:lnTo>
                  <a:lnTo>
                    <a:pt x="9729" y="17142"/>
                  </a:lnTo>
                  <a:lnTo>
                    <a:pt x="30810" y="54285"/>
                  </a:lnTo>
                  <a:lnTo>
                    <a:pt x="47027" y="74285"/>
                  </a:lnTo>
                  <a:lnTo>
                    <a:pt x="68108" y="82857"/>
                  </a:lnTo>
                  <a:lnTo>
                    <a:pt x="89189" y="82857"/>
                  </a:lnTo>
                  <a:lnTo>
                    <a:pt x="120000" y="82857"/>
                  </a:lnTo>
                  <a:lnTo>
                    <a:pt x="120000" y="82857"/>
                  </a:lnTo>
                  <a:lnTo>
                    <a:pt x="105405" y="100000"/>
                  </a:lnTo>
                  <a:lnTo>
                    <a:pt x="84324" y="111428"/>
                  </a:lnTo>
                  <a:lnTo>
                    <a:pt x="68108" y="120000"/>
                  </a:lnTo>
                  <a:lnTo>
                    <a:pt x="47027" y="120000"/>
                  </a:lnTo>
                  <a:lnTo>
                    <a:pt x="25945" y="100000"/>
                  </a:lnTo>
                  <a:lnTo>
                    <a:pt x="9729" y="62857"/>
                  </a:lnTo>
                  <a:lnTo>
                    <a:pt x="0" y="0"/>
                  </a:lnTo>
                  <a:lnTo>
                    <a:pt x="0" y="0"/>
                  </a:lnTo>
                  <a:close/>
                </a:path>
              </a:pathLst>
            </a:custGeom>
            <a:solidFill>
              <a:srgbClr val="2911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18"/>
            <p:cNvSpPr/>
            <p:nvPr/>
          </p:nvSpPr>
          <p:spPr>
            <a:xfrm>
              <a:off x="3612281" y="4539555"/>
              <a:ext cx="196850" cy="134937"/>
            </a:xfrm>
            <a:custGeom>
              <a:rect b="b" l="l" r="r" t="t"/>
              <a:pathLst>
                <a:path extrusionOk="0" h="120000" w="120000">
                  <a:moveTo>
                    <a:pt x="120000" y="110117"/>
                  </a:moveTo>
                  <a:lnTo>
                    <a:pt x="120000" y="110117"/>
                  </a:lnTo>
                  <a:lnTo>
                    <a:pt x="107419" y="105882"/>
                  </a:lnTo>
                  <a:lnTo>
                    <a:pt x="94838" y="105882"/>
                  </a:lnTo>
                  <a:lnTo>
                    <a:pt x="79354" y="97411"/>
                  </a:lnTo>
                  <a:lnTo>
                    <a:pt x="57096" y="83294"/>
                  </a:lnTo>
                  <a:lnTo>
                    <a:pt x="37741" y="64941"/>
                  </a:lnTo>
                  <a:lnTo>
                    <a:pt x="19354" y="36705"/>
                  </a:lnTo>
                  <a:lnTo>
                    <a:pt x="0" y="0"/>
                  </a:lnTo>
                  <a:lnTo>
                    <a:pt x="0" y="0"/>
                  </a:lnTo>
                  <a:lnTo>
                    <a:pt x="6774" y="28235"/>
                  </a:lnTo>
                  <a:lnTo>
                    <a:pt x="12580" y="50823"/>
                  </a:lnTo>
                  <a:lnTo>
                    <a:pt x="25161" y="73411"/>
                  </a:lnTo>
                  <a:lnTo>
                    <a:pt x="41612" y="97411"/>
                  </a:lnTo>
                  <a:lnTo>
                    <a:pt x="50322" y="105882"/>
                  </a:lnTo>
                  <a:lnTo>
                    <a:pt x="60000" y="115764"/>
                  </a:lnTo>
                  <a:lnTo>
                    <a:pt x="72580" y="120000"/>
                  </a:lnTo>
                  <a:lnTo>
                    <a:pt x="88064" y="120000"/>
                  </a:lnTo>
                  <a:lnTo>
                    <a:pt x="104516" y="115764"/>
                  </a:lnTo>
                  <a:lnTo>
                    <a:pt x="120000" y="110117"/>
                  </a:lnTo>
                  <a:lnTo>
                    <a:pt x="120000" y="110117"/>
                  </a:lnTo>
                  <a:close/>
                </a:path>
              </a:pathLst>
            </a:custGeom>
            <a:solidFill>
              <a:srgbClr val="2911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18"/>
            <p:cNvSpPr/>
            <p:nvPr/>
          </p:nvSpPr>
          <p:spPr>
            <a:xfrm>
              <a:off x="3236044" y="4126805"/>
              <a:ext cx="847725" cy="987425"/>
            </a:xfrm>
            <a:custGeom>
              <a:rect b="b" l="l" r="r" t="t"/>
              <a:pathLst>
                <a:path extrusionOk="0" h="120000" w="120000">
                  <a:moveTo>
                    <a:pt x="120000" y="32025"/>
                  </a:moveTo>
                  <a:lnTo>
                    <a:pt x="120000" y="32025"/>
                  </a:lnTo>
                  <a:lnTo>
                    <a:pt x="120000" y="33954"/>
                  </a:lnTo>
                  <a:lnTo>
                    <a:pt x="118426" y="39549"/>
                  </a:lnTo>
                  <a:lnTo>
                    <a:pt x="117752" y="42636"/>
                  </a:lnTo>
                  <a:lnTo>
                    <a:pt x="115505" y="45723"/>
                  </a:lnTo>
                  <a:lnTo>
                    <a:pt x="113258" y="49581"/>
                  </a:lnTo>
                  <a:lnTo>
                    <a:pt x="109662" y="52668"/>
                  </a:lnTo>
                  <a:lnTo>
                    <a:pt x="109662" y="52668"/>
                  </a:lnTo>
                  <a:lnTo>
                    <a:pt x="106067" y="55176"/>
                  </a:lnTo>
                  <a:lnTo>
                    <a:pt x="101573" y="56527"/>
                  </a:lnTo>
                  <a:lnTo>
                    <a:pt x="96404" y="56527"/>
                  </a:lnTo>
                  <a:lnTo>
                    <a:pt x="90561" y="56527"/>
                  </a:lnTo>
                  <a:lnTo>
                    <a:pt x="77528" y="55176"/>
                  </a:lnTo>
                  <a:lnTo>
                    <a:pt x="69438" y="55176"/>
                  </a:lnTo>
                  <a:lnTo>
                    <a:pt x="61348" y="55176"/>
                  </a:lnTo>
                  <a:lnTo>
                    <a:pt x="61348" y="55176"/>
                  </a:lnTo>
                  <a:lnTo>
                    <a:pt x="57078" y="56527"/>
                  </a:lnTo>
                  <a:lnTo>
                    <a:pt x="51910" y="57684"/>
                  </a:lnTo>
                  <a:lnTo>
                    <a:pt x="46741" y="59614"/>
                  </a:lnTo>
                  <a:lnTo>
                    <a:pt x="41573" y="62122"/>
                  </a:lnTo>
                  <a:lnTo>
                    <a:pt x="36404" y="65209"/>
                  </a:lnTo>
                  <a:lnTo>
                    <a:pt x="31460" y="69067"/>
                  </a:lnTo>
                  <a:lnTo>
                    <a:pt x="26966" y="72733"/>
                  </a:lnTo>
                  <a:lnTo>
                    <a:pt x="21797" y="77170"/>
                  </a:lnTo>
                  <a:lnTo>
                    <a:pt x="17528" y="81607"/>
                  </a:lnTo>
                  <a:lnTo>
                    <a:pt x="13707" y="86623"/>
                  </a:lnTo>
                  <a:lnTo>
                    <a:pt x="10786" y="91639"/>
                  </a:lnTo>
                  <a:lnTo>
                    <a:pt x="7865" y="97234"/>
                  </a:lnTo>
                  <a:lnTo>
                    <a:pt x="5842" y="103022"/>
                  </a:lnTo>
                  <a:lnTo>
                    <a:pt x="4943" y="108617"/>
                  </a:lnTo>
                  <a:lnTo>
                    <a:pt x="4269" y="114212"/>
                  </a:lnTo>
                  <a:lnTo>
                    <a:pt x="4943" y="120000"/>
                  </a:lnTo>
                  <a:lnTo>
                    <a:pt x="4943" y="120000"/>
                  </a:lnTo>
                  <a:lnTo>
                    <a:pt x="3595" y="116141"/>
                  </a:lnTo>
                  <a:lnTo>
                    <a:pt x="2022" y="111125"/>
                  </a:lnTo>
                  <a:lnTo>
                    <a:pt x="674" y="104180"/>
                  </a:lnTo>
                  <a:lnTo>
                    <a:pt x="0" y="95498"/>
                  </a:lnTo>
                  <a:lnTo>
                    <a:pt x="674" y="84115"/>
                  </a:lnTo>
                  <a:lnTo>
                    <a:pt x="2921" y="70996"/>
                  </a:lnTo>
                  <a:lnTo>
                    <a:pt x="4943" y="62700"/>
                  </a:lnTo>
                  <a:lnTo>
                    <a:pt x="7191" y="54598"/>
                  </a:lnTo>
                  <a:lnTo>
                    <a:pt x="7191" y="54598"/>
                  </a:lnTo>
                  <a:lnTo>
                    <a:pt x="13707" y="39549"/>
                  </a:lnTo>
                  <a:lnTo>
                    <a:pt x="19775" y="27009"/>
                  </a:lnTo>
                  <a:lnTo>
                    <a:pt x="25617" y="17556"/>
                  </a:lnTo>
                  <a:lnTo>
                    <a:pt x="29213" y="13118"/>
                  </a:lnTo>
                  <a:lnTo>
                    <a:pt x="32134" y="10032"/>
                  </a:lnTo>
                  <a:lnTo>
                    <a:pt x="35730" y="7524"/>
                  </a:lnTo>
                  <a:lnTo>
                    <a:pt x="39325" y="5016"/>
                  </a:lnTo>
                  <a:lnTo>
                    <a:pt x="42247" y="3086"/>
                  </a:lnTo>
                  <a:lnTo>
                    <a:pt x="46067" y="1929"/>
                  </a:lnTo>
                  <a:lnTo>
                    <a:pt x="50337" y="578"/>
                  </a:lnTo>
                  <a:lnTo>
                    <a:pt x="54157" y="578"/>
                  </a:lnTo>
                  <a:lnTo>
                    <a:pt x="62022" y="0"/>
                  </a:lnTo>
                  <a:lnTo>
                    <a:pt x="62022" y="0"/>
                  </a:lnTo>
                  <a:lnTo>
                    <a:pt x="70786" y="578"/>
                  </a:lnTo>
                  <a:lnTo>
                    <a:pt x="78876" y="1929"/>
                  </a:lnTo>
                  <a:lnTo>
                    <a:pt x="87640" y="3086"/>
                  </a:lnTo>
                  <a:lnTo>
                    <a:pt x="95730" y="5594"/>
                  </a:lnTo>
                  <a:lnTo>
                    <a:pt x="99325" y="7524"/>
                  </a:lnTo>
                  <a:lnTo>
                    <a:pt x="103146" y="9453"/>
                  </a:lnTo>
                  <a:lnTo>
                    <a:pt x="106741" y="11961"/>
                  </a:lnTo>
                  <a:lnTo>
                    <a:pt x="109662" y="15048"/>
                  </a:lnTo>
                  <a:lnTo>
                    <a:pt x="112584" y="18135"/>
                  </a:lnTo>
                  <a:lnTo>
                    <a:pt x="115505" y="22572"/>
                  </a:lnTo>
                  <a:lnTo>
                    <a:pt x="117752" y="27009"/>
                  </a:lnTo>
                  <a:lnTo>
                    <a:pt x="120000" y="32025"/>
                  </a:lnTo>
                  <a:lnTo>
                    <a:pt x="120000" y="32025"/>
                  </a:lnTo>
                  <a:close/>
                </a:path>
              </a:pathLst>
            </a:custGeom>
            <a:solidFill>
              <a:srgbClr val="FAE6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18"/>
            <p:cNvSpPr/>
            <p:nvPr/>
          </p:nvSpPr>
          <p:spPr>
            <a:xfrm>
              <a:off x="3318594" y="4312542"/>
              <a:ext cx="666750" cy="428625"/>
            </a:xfrm>
            <a:custGeom>
              <a:rect b="b" l="l" r="r" t="t"/>
              <a:pathLst>
                <a:path extrusionOk="0" h="120000" w="120000">
                  <a:moveTo>
                    <a:pt x="120000" y="0"/>
                  </a:moveTo>
                  <a:lnTo>
                    <a:pt x="120000" y="0"/>
                  </a:lnTo>
                  <a:lnTo>
                    <a:pt x="120000" y="7111"/>
                  </a:lnTo>
                  <a:lnTo>
                    <a:pt x="120000" y="16000"/>
                  </a:lnTo>
                  <a:lnTo>
                    <a:pt x="118000" y="24444"/>
                  </a:lnTo>
                  <a:lnTo>
                    <a:pt x="115142" y="33333"/>
                  </a:lnTo>
                  <a:lnTo>
                    <a:pt x="113428" y="39111"/>
                  </a:lnTo>
                  <a:lnTo>
                    <a:pt x="110571" y="43555"/>
                  </a:lnTo>
                  <a:lnTo>
                    <a:pt x="106857" y="46222"/>
                  </a:lnTo>
                  <a:lnTo>
                    <a:pt x="103142" y="50666"/>
                  </a:lnTo>
                  <a:lnTo>
                    <a:pt x="97714" y="53333"/>
                  </a:lnTo>
                  <a:lnTo>
                    <a:pt x="92000" y="55111"/>
                  </a:lnTo>
                  <a:lnTo>
                    <a:pt x="92000" y="55111"/>
                  </a:lnTo>
                  <a:lnTo>
                    <a:pt x="78857" y="59555"/>
                  </a:lnTo>
                  <a:lnTo>
                    <a:pt x="65142" y="65333"/>
                  </a:lnTo>
                  <a:lnTo>
                    <a:pt x="51142" y="72444"/>
                  </a:lnTo>
                  <a:lnTo>
                    <a:pt x="38000" y="80888"/>
                  </a:lnTo>
                  <a:lnTo>
                    <a:pt x="25142" y="89777"/>
                  </a:lnTo>
                  <a:lnTo>
                    <a:pt x="14857" y="100000"/>
                  </a:lnTo>
                  <a:lnTo>
                    <a:pt x="5428" y="109777"/>
                  </a:lnTo>
                  <a:lnTo>
                    <a:pt x="0" y="120000"/>
                  </a:lnTo>
                  <a:lnTo>
                    <a:pt x="0" y="120000"/>
                  </a:lnTo>
                  <a:lnTo>
                    <a:pt x="2571" y="112888"/>
                  </a:lnTo>
                  <a:lnTo>
                    <a:pt x="7428" y="104000"/>
                  </a:lnTo>
                  <a:lnTo>
                    <a:pt x="14000" y="94222"/>
                  </a:lnTo>
                  <a:lnTo>
                    <a:pt x="23142" y="84000"/>
                  </a:lnTo>
                  <a:lnTo>
                    <a:pt x="35142" y="72444"/>
                  </a:lnTo>
                  <a:lnTo>
                    <a:pt x="50285" y="60888"/>
                  </a:lnTo>
                  <a:lnTo>
                    <a:pt x="58571" y="56444"/>
                  </a:lnTo>
                  <a:lnTo>
                    <a:pt x="67714" y="52000"/>
                  </a:lnTo>
                  <a:lnTo>
                    <a:pt x="67714" y="52000"/>
                  </a:lnTo>
                  <a:lnTo>
                    <a:pt x="76285" y="50666"/>
                  </a:lnTo>
                  <a:lnTo>
                    <a:pt x="84571" y="49333"/>
                  </a:lnTo>
                  <a:lnTo>
                    <a:pt x="94000" y="46222"/>
                  </a:lnTo>
                  <a:lnTo>
                    <a:pt x="103142" y="39111"/>
                  </a:lnTo>
                  <a:lnTo>
                    <a:pt x="107714" y="34666"/>
                  </a:lnTo>
                  <a:lnTo>
                    <a:pt x="111428" y="30222"/>
                  </a:lnTo>
                  <a:lnTo>
                    <a:pt x="114285" y="24444"/>
                  </a:lnTo>
                  <a:lnTo>
                    <a:pt x="117142" y="17333"/>
                  </a:lnTo>
                  <a:lnTo>
                    <a:pt x="118857" y="8888"/>
                  </a:lnTo>
                  <a:lnTo>
                    <a:pt x="120000" y="0"/>
                  </a:lnTo>
                  <a:lnTo>
                    <a:pt x="120000" y="0"/>
                  </a:lnTo>
                  <a:close/>
                </a:path>
              </a:pathLst>
            </a:custGeom>
            <a:solidFill>
              <a:srgbClr val="FFF1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18"/>
            <p:cNvSpPr/>
            <p:nvPr/>
          </p:nvSpPr>
          <p:spPr>
            <a:xfrm>
              <a:off x="3256681" y="4177605"/>
              <a:ext cx="568325" cy="579437"/>
            </a:xfrm>
            <a:custGeom>
              <a:rect b="b" l="l" r="r" t="t"/>
              <a:pathLst>
                <a:path extrusionOk="0" h="120000" w="120000">
                  <a:moveTo>
                    <a:pt x="120000" y="2301"/>
                  </a:moveTo>
                  <a:lnTo>
                    <a:pt x="120000" y="2301"/>
                  </a:lnTo>
                  <a:lnTo>
                    <a:pt x="115642" y="1315"/>
                  </a:lnTo>
                  <a:lnTo>
                    <a:pt x="104581" y="0"/>
                  </a:lnTo>
                  <a:lnTo>
                    <a:pt x="98212" y="1315"/>
                  </a:lnTo>
                  <a:lnTo>
                    <a:pt x="89497" y="2301"/>
                  </a:lnTo>
                  <a:lnTo>
                    <a:pt x="79441" y="4273"/>
                  </a:lnTo>
                  <a:lnTo>
                    <a:pt x="69720" y="7561"/>
                  </a:lnTo>
                  <a:lnTo>
                    <a:pt x="60000" y="12821"/>
                  </a:lnTo>
                  <a:lnTo>
                    <a:pt x="49944" y="20383"/>
                  </a:lnTo>
                  <a:lnTo>
                    <a:pt x="40223" y="30246"/>
                  </a:lnTo>
                  <a:lnTo>
                    <a:pt x="30502" y="41753"/>
                  </a:lnTo>
                  <a:lnTo>
                    <a:pt x="21787" y="56876"/>
                  </a:lnTo>
                  <a:lnTo>
                    <a:pt x="13072" y="74958"/>
                  </a:lnTo>
                  <a:lnTo>
                    <a:pt x="6368" y="95342"/>
                  </a:lnTo>
                  <a:lnTo>
                    <a:pt x="0" y="119999"/>
                  </a:lnTo>
                  <a:lnTo>
                    <a:pt x="0" y="119999"/>
                  </a:lnTo>
                  <a:lnTo>
                    <a:pt x="1005" y="114739"/>
                  </a:lnTo>
                  <a:lnTo>
                    <a:pt x="5363" y="101917"/>
                  </a:lnTo>
                  <a:lnTo>
                    <a:pt x="13072" y="81534"/>
                  </a:lnTo>
                  <a:lnTo>
                    <a:pt x="17430" y="70684"/>
                  </a:lnTo>
                  <a:lnTo>
                    <a:pt x="23798" y="60164"/>
                  </a:lnTo>
                  <a:lnTo>
                    <a:pt x="31508" y="48328"/>
                  </a:lnTo>
                  <a:lnTo>
                    <a:pt x="40223" y="37479"/>
                  </a:lnTo>
                  <a:lnTo>
                    <a:pt x="49944" y="27945"/>
                  </a:lnTo>
                  <a:lnTo>
                    <a:pt x="61005" y="19397"/>
                  </a:lnTo>
                  <a:lnTo>
                    <a:pt x="73072" y="11835"/>
                  </a:lnTo>
                  <a:lnTo>
                    <a:pt x="87150" y="5589"/>
                  </a:lnTo>
                  <a:lnTo>
                    <a:pt x="94860" y="4273"/>
                  </a:lnTo>
                  <a:lnTo>
                    <a:pt x="102569" y="2301"/>
                  </a:lnTo>
                  <a:lnTo>
                    <a:pt x="111284" y="2301"/>
                  </a:lnTo>
                  <a:lnTo>
                    <a:pt x="120000" y="2301"/>
                  </a:lnTo>
                  <a:lnTo>
                    <a:pt x="120000" y="2301"/>
                  </a:lnTo>
                  <a:close/>
                </a:path>
              </a:pathLst>
            </a:custGeom>
            <a:solidFill>
              <a:srgbClr val="FFF1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18"/>
            <p:cNvSpPr/>
            <p:nvPr/>
          </p:nvSpPr>
          <p:spPr>
            <a:xfrm>
              <a:off x="3096344" y="4049017"/>
              <a:ext cx="428625" cy="884237"/>
            </a:xfrm>
            <a:custGeom>
              <a:rect b="b" l="l" r="r" t="t"/>
              <a:pathLst>
                <a:path extrusionOk="0" h="120000" w="120000">
                  <a:moveTo>
                    <a:pt x="120000" y="0"/>
                  </a:moveTo>
                  <a:lnTo>
                    <a:pt x="120000" y="0"/>
                  </a:lnTo>
                  <a:lnTo>
                    <a:pt x="112888" y="1508"/>
                  </a:lnTo>
                  <a:lnTo>
                    <a:pt x="104000" y="4308"/>
                  </a:lnTo>
                  <a:lnTo>
                    <a:pt x="95555" y="8402"/>
                  </a:lnTo>
                  <a:lnTo>
                    <a:pt x="85333" y="14003"/>
                  </a:lnTo>
                  <a:lnTo>
                    <a:pt x="73777" y="21759"/>
                  </a:lnTo>
                  <a:lnTo>
                    <a:pt x="64888" y="31669"/>
                  </a:lnTo>
                  <a:lnTo>
                    <a:pt x="59111" y="37917"/>
                  </a:lnTo>
                  <a:lnTo>
                    <a:pt x="56444" y="44165"/>
                  </a:lnTo>
                  <a:lnTo>
                    <a:pt x="56444" y="44165"/>
                  </a:lnTo>
                  <a:lnTo>
                    <a:pt x="48888" y="58168"/>
                  </a:lnTo>
                  <a:lnTo>
                    <a:pt x="44888" y="70879"/>
                  </a:lnTo>
                  <a:lnTo>
                    <a:pt x="36000" y="93285"/>
                  </a:lnTo>
                  <a:lnTo>
                    <a:pt x="31555" y="102333"/>
                  </a:lnTo>
                  <a:lnTo>
                    <a:pt x="27555" y="106642"/>
                  </a:lnTo>
                  <a:lnTo>
                    <a:pt x="24444" y="110089"/>
                  </a:lnTo>
                  <a:lnTo>
                    <a:pt x="18666" y="113536"/>
                  </a:lnTo>
                  <a:lnTo>
                    <a:pt x="14222" y="115691"/>
                  </a:lnTo>
                  <a:lnTo>
                    <a:pt x="7111" y="118491"/>
                  </a:lnTo>
                  <a:lnTo>
                    <a:pt x="0" y="120000"/>
                  </a:lnTo>
                  <a:lnTo>
                    <a:pt x="0" y="120000"/>
                  </a:lnTo>
                  <a:lnTo>
                    <a:pt x="5777" y="117199"/>
                  </a:lnTo>
                  <a:lnTo>
                    <a:pt x="9777" y="113536"/>
                  </a:lnTo>
                  <a:lnTo>
                    <a:pt x="17333" y="108797"/>
                  </a:lnTo>
                  <a:lnTo>
                    <a:pt x="23111" y="101687"/>
                  </a:lnTo>
                  <a:lnTo>
                    <a:pt x="28888" y="92639"/>
                  </a:lnTo>
                  <a:lnTo>
                    <a:pt x="33333" y="81436"/>
                  </a:lnTo>
                  <a:lnTo>
                    <a:pt x="36000" y="68078"/>
                  </a:lnTo>
                  <a:lnTo>
                    <a:pt x="36000" y="68078"/>
                  </a:lnTo>
                  <a:lnTo>
                    <a:pt x="39111" y="54721"/>
                  </a:lnTo>
                  <a:lnTo>
                    <a:pt x="44888" y="42872"/>
                  </a:lnTo>
                  <a:lnTo>
                    <a:pt x="52000" y="32315"/>
                  </a:lnTo>
                  <a:lnTo>
                    <a:pt x="60444" y="23052"/>
                  </a:lnTo>
                  <a:lnTo>
                    <a:pt x="72000" y="15511"/>
                  </a:lnTo>
                  <a:lnTo>
                    <a:pt x="86666" y="9048"/>
                  </a:lnTo>
                  <a:lnTo>
                    <a:pt x="102666" y="3447"/>
                  </a:lnTo>
                  <a:lnTo>
                    <a:pt x="120000" y="0"/>
                  </a:lnTo>
                  <a:lnTo>
                    <a:pt x="120000" y="0"/>
                  </a:lnTo>
                  <a:close/>
                </a:path>
              </a:pathLst>
            </a:custGeom>
            <a:solidFill>
              <a:srgbClr val="F6D8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elizabeth\AppData\Local\Microsoft\Windows\Temporary Internet Files\Content.IE5\6XHOQSLH\MC900434800[1].png" id="423" name="Google Shape;423;p18"/>
            <p:cNvPicPr preferRelativeResize="0"/>
            <p:nvPr/>
          </p:nvPicPr>
          <p:blipFill rotWithShape="1">
            <a:blip r:embed="rId8">
              <a:alphaModFix/>
            </a:blip>
            <a:srcRect b="0" l="0" r="0" t="0"/>
            <a:stretch/>
          </p:blipFill>
          <p:spPr>
            <a:xfrm>
              <a:off x="2343983" y="5309492"/>
              <a:ext cx="1922234" cy="1922234"/>
            </a:xfrm>
            <a:prstGeom prst="rect">
              <a:avLst/>
            </a:prstGeom>
            <a:noFill/>
            <a:ln>
              <a:noFill/>
            </a:ln>
          </p:spPr>
        </p:pic>
        <p:sp>
          <p:nvSpPr>
            <p:cNvPr id="424" name="Google Shape;424;p18"/>
            <p:cNvSpPr/>
            <p:nvPr/>
          </p:nvSpPr>
          <p:spPr>
            <a:xfrm>
              <a:off x="2051769" y="6354067"/>
              <a:ext cx="1633538" cy="563562"/>
            </a:xfrm>
            <a:custGeom>
              <a:rect b="b" l="l" r="r" t="t"/>
              <a:pathLst>
                <a:path extrusionOk="0" h="120000" w="120000">
                  <a:moveTo>
                    <a:pt x="113935" y="99042"/>
                  </a:moveTo>
                  <a:lnTo>
                    <a:pt x="113935" y="99042"/>
                  </a:lnTo>
                  <a:lnTo>
                    <a:pt x="106355" y="101070"/>
                  </a:lnTo>
                  <a:lnTo>
                    <a:pt x="102857" y="102422"/>
                  </a:lnTo>
                  <a:lnTo>
                    <a:pt x="98775" y="101070"/>
                  </a:lnTo>
                  <a:lnTo>
                    <a:pt x="98775" y="101070"/>
                  </a:lnTo>
                  <a:lnTo>
                    <a:pt x="96443" y="100056"/>
                  </a:lnTo>
                  <a:lnTo>
                    <a:pt x="94927" y="98028"/>
                  </a:lnTo>
                  <a:lnTo>
                    <a:pt x="93411" y="95661"/>
                  </a:lnTo>
                  <a:lnTo>
                    <a:pt x="92594" y="93633"/>
                  </a:lnTo>
                  <a:lnTo>
                    <a:pt x="92244" y="91267"/>
                  </a:lnTo>
                  <a:lnTo>
                    <a:pt x="92594" y="89239"/>
                  </a:lnTo>
                  <a:lnTo>
                    <a:pt x="93760" y="86873"/>
                  </a:lnTo>
                  <a:lnTo>
                    <a:pt x="96093" y="85859"/>
                  </a:lnTo>
                  <a:lnTo>
                    <a:pt x="96093" y="85859"/>
                  </a:lnTo>
                  <a:lnTo>
                    <a:pt x="100641" y="84507"/>
                  </a:lnTo>
                  <a:lnTo>
                    <a:pt x="104023" y="82478"/>
                  </a:lnTo>
                  <a:lnTo>
                    <a:pt x="105539" y="81464"/>
                  </a:lnTo>
                  <a:lnTo>
                    <a:pt x="106705" y="79098"/>
                  </a:lnTo>
                  <a:lnTo>
                    <a:pt x="107405" y="77070"/>
                  </a:lnTo>
                  <a:lnTo>
                    <a:pt x="108221" y="73690"/>
                  </a:lnTo>
                  <a:lnTo>
                    <a:pt x="108221" y="73690"/>
                  </a:lnTo>
                  <a:lnTo>
                    <a:pt x="104839" y="74704"/>
                  </a:lnTo>
                  <a:lnTo>
                    <a:pt x="101341" y="74704"/>
                  </a:lnTo>
                  <a:lnTo>
                    <a:pt x="97959" y="73690"/>
                  </a:lnTo>
                  <a:lnTo>
                    <a:pt x="97959" y="73690"/>
                  </a:lnTo>
                  <a:lnTo>
                    <a:pt x="93760" y="72676"/>
                  </a:lnTo>
                  <a:lnTo>
                    <a:pt x="89212" y="72676"/>
                  </a:lnTo>
                  <a:lnTo>
                    <a:pt x="84664" y="74704"/>
                  </a:lnTo>
                  <a:lnTo>
                    <a:pt x="82798" y="75718"/>
                  </a:lnTo>
                  <a:lnTo>
                    <a:pt x="80466" y="78084"/>
                  </a:lnTo>
                  <a:lnTo>
                    <a:pt x="80466" y="78084"/>
                  </a:lnTo>
                  <a:lnTo>
                    <a:pt x="79300" y="79098"/>
                  </a:lnTo>
                  <a:lnTo>
                    <a:pt x="77784" y="80112"/>
                  </a:lnTo>
                  <a:lnTo>
                    <a:pt x="73702" y="78084"/>
                  </a:lnTo>
                  <a:lnTo>
                    <a:pt x="67988" y="73690"/>
                  </a:lnTo>
                  <a:lnTo>
                    <a:pt x="61924" y="66929"/>
                  </a:lnTo>
                  <a:lnTo>
                    <a:pt x="55860" y="59492"/>
                  </a:lnTo>
                  <a:lnTo>
                    <a:pt x="49795" y="51718"/>
                  </a:lnTo>
                  <a:lnTo>
                    <a:pt x="44081" y="42929"/>
                  </a:lnTo>
                  <a:lnTo>
                    <a:pt x="39533" y="34140"/>
                  </a:lnTo>
                  <a:lnTo>
                    <a:pt x="39533" y="34140"/>
                  </a:lnTo>
                  <a:lnTo>
                    <a:pt x="29970" y="14197"/>
                  </a:lnTo>
                  <a:lnTo>
                    <a:pt x="22740" y="0"/>
                  </a:lnTo>
                  <a:lnTo>
                    <a:pt x="22740" y="0"/>
                  </a:lnTo>
                  <a:lnTo>
                    <a:pt x="17142" y="7774"/>
                  </a:lnTo>
                  <a:lnTo>
                    <a:pt x="10962" y="15211"/>
                  </a:lnTo>
                  <a:lnTo>
                    <a:pt x="5364" y="24000"/>
                  </a:lnTo>
                  <a:lnTo>
                    <a:pt x="0" y="34140"/>
                  </a:lnTo>
                  <a:lnTo>
                    <a:pt x="0" y="34140"/>
                  </a:lnTo>
                  <a:lnTo>
                    <a:pt x="12944" y="51718"/>
                  </a:lnTo>
                  <a:lnTo>
                    <a:pt x="22040" y="62535"/>
                  </a:lnTo>
                  <a:lnTo>
                    <a:pt x="32653" y="74704"/>
                  </a:lnTo>
                  <a:lnTo>
                    <a:pt x="43615" y="85859"/>
                  </a:lnTo>
                  <a:lnTo>
                    <a:pt x="54693" y="96676"/>
                  </a:lnTo>
                  <a:lnTo>
                    <a:pt x="66122" y="105464"/>
                  </a:lnTo>
                  <a:lnTo>
                    <a:pt x="71370" y="108845"/>
                  </a:lnTo>
                  <a:lnTo>
                    <a:pt x="76268" y="111211"/>
                  </a:lnTo>
                  <a:lnTo>
                    <a:pt x="76268" y="111211"/>
                  </a:lnTo>
                  <a:lnTo>
                    <a:pt x="79766" y="113239"/>
                  </a:lnTo>
                  <a:lnTo>
                    <a:pt x="87346" y="117633"/>
                  </a:lnTo>
                  <a:lnTo>
                    <a:pt x="92244" y="118647"/>
                  </a:lnTo>
                  <a:lnTo>
                    <a:pt x="96443" y="119999"/>
                  </a:lnTo>
                  <a:lnTo>
                    <a:pt x="100641" y="119999"/>
                  </a:lnTo>
                  <a:lnTo>
                    <a:pt x="103673" y="118647"/>
                  </a:lnTo>
                  <a:lnTo>
                    <a:pt x="103673" y="118647"/>
                  </a:lnTo>
                  <a:lnTo>
                    <a:pt x="114635" y="107830"/>
                  </a:lnTo>
                  <a:lnTo>
                    <a:pt x="120000" y="103436"/>
                  </a:lnTo>
                  <a:lnTo>
                    <a:pt x="120000" y="103436"/>
                  </a:lnTo>
                  <a:lnTo>
                    <a:pt x="120000" y="102422"/>
                  </a:lnTo>
                  <a:lnTo>
                    <a:pt x="119183" y="100056"/>
                  </a:lnTo>
                  <a:lnTo>
                    <a:pt x="118483" y="99042"/>
                  </a:lnTo>
                  <a:lnTo>
                    <a:pt x="117667" y="98028"/>
                  </a:lnTo>
                  <a:lnTo>
                    <a:pt x="116151" y="98028"/>
                  </a:lnTo>
                  <a:lnTo>
                    <a:pt x="113935" y="99042"/>
                  </a:lnTo>
                  <a:lnTo>
                    <a:pt x="113935" y="99042"/>
                  </a:lnTo>
                  <a:close/>
                </a:path>
              </a:pathLst>
            </a:custGeom>
            <a:solidFill>
              <a:srgbClr val="FECE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18"/>
            <p:cNvSpPr/>
            <p:nvPr/>
          </p:nvSpPr>
          <p:spPr>
            <a:xfrm>
              <a:off x="3261444" y="6308030"/>
              <a:ext cx="1281113" cy="696912"/>
            </a:xfrm>
            <a:custGeom>
              <a:rect b="b" l="l" r="r" t="t"/>
              <a:pathLst>
                <a:path extrusionOk="0" h="120000" w="120000">
                  <a:moveTo>
                    <a:pt x="87137" y="24874"/>
                  </a:moveTo>
                  <a:lnTo>
                    <a:pt x="87137" y="24874"/>
                  </a:lnTo>
                  <a:lnTo>
                    <a:pt x="82825" y="33621"/>
                  </a:lnTo>
                  <a:lnTo>
                    <a:pt x="77026" y="42642"/>
                  </a:lnTo>
                  <a:lnTo>
                    <a:pt x="70631" y="52482"/>
                  </a:lnTo>
                  <a:lnTo>
                    <a:pt x="63940" y="61230"/>
                  </a:lnTo>
                  <a:lnTo>
                    <a:pt x="57546" y="68337"/>
                  </a:lnTo>
                  <a:lnTo>
                    <a:pt x="51747" y="74624"/>
                  </a:lnTo>
                  <a:lnTo>
                    <a:pt x="46988" y="78177"/>
                  </a:lnTo>
                  <a:lnTo>
                    <a:pt x="45055" y="78997"/>
                  </a:lnTo>
                  <a:lnTo>
                    <a:pt x="43568" y="78177"/>
                  </a:lnTo>
                  <a:lnTo>
                    <a:pt x="43568" y="78177"/>
                  </a:lnTo>
                  <a:lnTo>
                    <a:pt x="40594" y="77357"/>
                  </a:lnTo>
                  <a:lnTo>
                    <a:pt x="38215" y="77357"/>
                  </a:lnTo>
                  <a:lnTo>
                    <a:pt x="32862" y="78177"/>
                  </a:lnTo>
                  <a:lnTo>
                    <a:pt x="27509" y="80091"/>
                  </a:lnTo>
                  <a:lnTo>
                    <a:pt x="22750" y="83644"/>
                  </a:lnTo>
                  <a:lnTo>
                    <a:pt x="22750" y="83644"/>
                  </a:lnTo>
                  <a:lnTo>
                    <a:pt x="18438" y="86104"/>
                  </a:lnTo>
                  <a:lnTo>
                    <a:pt x="14572" y="88018"/>
                  </a:lnTo>
                  <a:lnTo>
                    <a:pt x="10706" y="89658"/>
                  </a:lnTo>
                  <a:lnTo>
                    <a:pt x="10706" y="89658"/>
                  </a:lnTo>
                  <a:lnTo>
                    <a:pt x="11598" y="91571"/>
                  </a:lnTo>
                  <a:lnTo>
                    <a:pt x="13085" y="92391"/>
                  </a:lnTo>
                  <a:lnTo>
                    <a:pt x="14572" y="93211"/>
                  </a:lnTo>
                  <a:lnTo>
                    <a:pt x="15910" y="93211"/>
                  </a:lnTo>
                  <a:lnTo>
                    <a:pt x="20817" y="93211"/>
                  </a:lnTo>
                  <a:lnTo>
                    <a:pt x="26171" y="91571"/>
                  </a:lnTo>
                  <a:lnTo>
                    <a:pt x="26171" y="91571"/>
                  </a:lnTo>
                  <a:lnTo>
                    <a:pt x="28550" y="91571"/>
                  </a:lnTo>
                  <a:lnTo>
                    <a:pt x="30483" y="92391"/>
                  </a:lnTo>
                  <a:lnTo>
                    <a:pt x="30929" y="93211"/>
                  </a:lnTo>
                  <a:lnTo>
                    <a:pt x="30929" y="95945"/>
                  </a:lnTo>
                  <a:lnTo>
                    <a:pt x="30037" y="97858"/>
                  </a:lnTo>
                  <a:lnTo>
                    <a:pt x="28550" y="99498"/>
                  </a:lnTo>
                  <a:lnTo>
                    <a:pt x="27063" y="102232"/>
                  </a:lnTo>
                  <a:lnTo>
                    <a:pt x="24684" y="103872"/>
                  </a:lnTo>
                  <a:lnTo>
                    <a:pt x="24684" y="103872"/>
                  </a:lnTo>
                  <a:lnTo>
                    <a:pt x="19776" y="106605"/>
                  </a:lnTo>
                  <a:lnTo>
                    <a:pt x="15464" y="108519"/>
                  </a:lnTo>
                  <a:lnTo>
                    <a:pt x="6245" y="110159"/>
                  </a:lnTo>
                  <a:lnTo>
                    <a:pt x="6245" y="110159"/>
                  </a:lnTo>
                  <a:lnTo>
                    <a:pt x="3866" y="110979"/>
                  </a:lnTo>
                  <a:lnTo>
                    <a:pt x="2379" y="112072"/>
                  </a:lnTo>
                  <a:lnTo>
                    <a:pt x="892" y="112892"/>
                  </a:lnTo>
                  <a:lnTo>
                    <a:pt x="446" y="113712"/>
                  </a:lnTo>
                  <a:lnTo>
                    <a:pt x="0" y="115626"/>
                  </a:lnTo>
                  <a:lnTo>
                    <a:pt x="0" y="116446"/>
                  </a:lnTo>
                  <a:lnTo>
                    <a:pt x="0" y="116446"/>
                  </a:lnTo>
                  <a:lnTo>
                    <a:pt x="6691" y="117266"/>
                  </a:lnTo>
                  <a:lnTo>
                    <a:pt x="20371" y="120000"/>
                  </a:lnTo>
                  <a:lnTo>
                    <a:pt x="20371" y="120000"/>
                  </a:lnTo>
                  <a:lnTo>
                    <a:pt x="24237" y="119179"/>
                  </a:lnTo>
                  <a:lnTo>
                    <a:pt x="28550" y="117266"/>
                  </a:lnTo>
                  <a:lnTo>
                    <a:pt x="33903" y="114533"/>
                  </a:lnTo>
                  <a:lnTo>
                    <a:pt x="39256" y="110979"/>
                  </a:lnTo>
                  <a:lnTo>
                    <a:pt x="47881" y="103872"/>
                  </a:lnTo>
                  <a:lnTo>
                    <a:pt x="51301" y="100318"/>
                  </a:lnTo>
                  <a:lnTo>
                    <a:pt x="51301" y="100318"/>
                  </a:lnTo>
                  <a:lnTo>
                    <a:pt x="60074" y="93211"/>
                  </a:lnTo>
                  <a:lnTo>
                    <a:pt x="69144" y="85284"/>
                  </a:lnTo>
                  <a:lnTo>
                    <a:pt x="78364" y="75444"/>
                  </a:lnTo>
                  <a:lnTo>
                    <a:pt x="87583" y="64783"/>
                  </a:lnTo>
                  <a:lnTo>
                    <a:pt x="105576" y="42642"/>
                  </a:lnTo>
                  <a:lnTo>
                    <a:pt x="119999" y="22961"/>
                  </a:lnTo>
                  <a:lnTo>
                    <a:pt x="119999" y="22961"/>
                  </a:lnTo>
                  <a:lnTo>
                    <a:pt x="115241" y="15854"/>
                  </a:lnTo>
                  <a:lnTo>
                    <a:pt x="110334" y="9567"/>
                  </a:lnTo>
                  <a:lnTo>
                    <a:pt x="104981" y="4373"/>
                  </a:lnTo>
                  <a:lnTo>
                    <a:pt x="99182" y="0"/>
                  </a:lnTo>
                  <a:lnTo>
                    <a:pt x="99182" y="0"/>
                  </a:lnTo>
                  <a:lnTo>
                    <a:pt x="93382" y="11480"/>
                  </a:lnTo>
                  <a:lnTo>
                    <a:pt x="87137" y="24874"/>
                  </a:lnTo>
                  <a:lnTo>
                    <a:pt x="87137" y="24874"/>
                  </a:lnTo>
                  <a:close/>
                </a:path>
              </a:pathLst>
            </a:custGeom>
            <a:solidFill>
              <a:srgbClr val="FECE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6" name="Google Shape;426;p18"/>
          <p:cNvGrpSpPr/>
          <p:nvPr/>
        </p:nvGrpSpPr>
        <p:grpSpPr>
          <a:xfrm>
            <a:off x="9337261" y="3878938"/>
            <a:ext cx="2695575" cy="3273197"/>
            <a:chOff x="3886200" y="3965575"/>
            <a:chExt cx="2695575" cy="3273197"/>
          </a:xfrm>
        </p:grpSpPr>
        <p:sp>
          <p:nvSpPr>
            <p:cNvPr id="427" name="Google Shape;427;p18"/>
            <p:cNvSpPr/>
            <p:nvPr/>
          </p:nvSpPr>
          <p:spPr>
            <a:xfrm>
              <a:off x="3886200" y="3965575"/>
              <a:ext cx="2695575" cy="3005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18"/>
            <p:cNvSpPr/>
            <p:nvPr/>
          </p:nvSpPr>
          <p:spPr>
            <a:xfrm>
              <a:off x="4973638" y="4022725"/>
              <a:ext cx="536575" cy="1114425"/>
            </a:xfrm>
            <a:custGeom>
              <a:rect b="b" l="l" r="r" t="t"/>
              <a:pathLst>
                <a:path extrusionOk="0" h="120000" w="120000">
                  <a:moveTo>
                    <a:pt x="77751" y="69572"/>
                  </a:moveTo>
                  <a:lnTo>
                    <a:pt x="77751" y="69572"/>
                  </a:lnTo>
                  <a:lnTo>
                    <a:pt x="71715" y="57777"/>
                  </a:lnTo>
                  <a:lnTo>
                    <a:pt x="66035" y="45811"/>
                  </a:lnTo>
                  <a:lnTo>
                    <a:pt x="58934" y="34529"/>
                  </a:lnTo>
                  <a:lnTo>
                    <a:pt x="53964" y="28888"/>
                  </a:lnTo>
                  <a:lnTo>
                    <a:pt x="49349" y="23247"/>
                  </a:lnTo>
                  <a:lnTo>
                    <a:pt x="49349" y="23247"/>
                  </a:lnTo>
                  <a:lnTo>
                    <a:pt x="49349" y="23247"/>
                  </a:lnTo>
                  <a:lnTo>
                    <a:pt x="42248" y="17606"/>
                  </a:lnTo>
                  <a:lnTo>
                    <a:pt x="34082" y="12478"/>
                  </a:lnTo>
                  <a:lnTo>
                    <a:pt x="24852" y="8034"/>
                  </a:lnTo>
                  <a:lnTo>
                    <a:pt x="18816" y="6324"/>
                  </a:lnTo>
                  <a:lnTo>
                    <a:pt x="13136" y="4615"/>
                  </a:lnTo>
                  <a:lnTo>
                    <a:pt x="13136" y="4615"/>
                  </a:lnTo>
                  <a:lnTo>
                    <a:pt x="13136" y="4615"/>
                  </a:lnTo>
                  <a:lnTo>
                    <a:pt x="8165" y="4102"/>
                  </a:lnTo>
                  <a:lnTo>
                    <a:pt x="2485" y="2905"/>
                  </a:lnTo>
                  <a:lnTo>
                    <a:pt x="2485" y="2905"/>
                  </a:lnTo>
                  <a:lnTo>
                    <a:pt x="2485" y="2905"/>
                  </a:lnTo>
                  <a:lnTo>
                    <a:pt x="2485" y="2905"/>
                  </a:lnTo>
                  <a:lnTo>
                    <a:pt x="2485" y="2905"/>
                  </a:lnTo>
                  <a:lnTo>
                    <a:pt x="1065" y="2393"/>
                  </a:lnTo>
                  <a:lnTo>
                    <a:pt x="1065" y="2393"/>
                  </a:lnTo>
                  <a:lnTo>
                    <a:pt x="1065" y="2393"/>
                  </a:lnTo>
                  <a:lnTo>
                    <a:pt x="0" y="2393"/>
                  </a:lnTo>
                  <a:lnTo>
                    <a:pt x="0" y="2393"/>
                  </a:lnTo>
                  <a:lnTo>
                    <a:pt x="0" y="0"/>
                  </a:lnTo>
                  <a:lnTo>
                    <a:pt x="0" y="0"/>
                  </a:lnTo>
                  <a:lnTo>
                    <a:pt x="1065" y="0"/>
                  </a:lnTo>
                  <a:lnTo>
                    <a:pt x="1065" y="0"/>
                  </a:lnTo>
                  <a:lnTo>
                    <a:pt x="1065" y="0"/>
                  </a:lnTo>
                  <a:lnTo>
                    <a:pt x="3550" y="683"/>
                  </a:lnTo>
                  <a:lnTo>
                    <a:pt x="4615" y="1196"/>
                  </a:lnTo>
                  <a:lnTo>
                    <a:pt x="4615" y="1196"/>
                  </a:lnTo>
                  <a:lnTo>
                    <a:pt x="4615" y="1196"/>
                  </a:lnTo>
                  <a:lnTo>
                    <a:pt x="9585" y="1709"/>
                  </a:lnTo>
                  <a:lnTo>
                    <a:pt x="15266" y="2905"/>
                  </a:lnTo>
                  <a:lnTo>
                    <a:pt x="15266" y="2905"/>
                  </a:lnTo>
                  <a:lnTo>
                    <a:pt x="15266" y="2905"/>
                  </a:lnTo>
                  <a:lnTo>
                    <a:pt x="21301" y="4615"/>
                  </a:lnTo>
                  <a:lnTo>
                    <a:pt x="26982" y="6324"/>
                  </a:lnTo>
                  <a:lnTo>
                    <a:pt x="37633" y="11452"/>
                  </a:lnTo>
                  <a:lnTo>
                    <a:pt x="47218" y="16410"/>
                  </a:lnTo>
                  <a:lnTo>
                    <a:pt x="52899" y="22051"/>
                  </a:lnTo>
                  <a:lnTo>
                    <a:pt x="52899" y="22051"/>
                  </a:lnTo>
                  <a:lnTo>
                    <a:pt x="52899" y="22051"/>
                  </a:lnTo>
                  <a:lnTo>
                    <a:pt x="58934" y="27863"/>
                  </a:lnTo>
                  <a:lnTo>
                    <a:pt x="63550" y="34017"/>
                  </a:lnTo>
                  <a:lnTo>
                    <a:pt x="70650" y="45811"/>
                  </a:lnTo>
                  <a:lnTo>
                    <a:pt x="76331" y="57264"/>
                  </a:lnTo>
                  <a:lnTo>
                    <a:pt x="82366" y="69059"/>
                  </a:lnTo>
                  <a:lnTo>
                    <a:pt x="82366" y="69059"/>
                  </a:lnTo>
                  <a:lnTo>
                    <a:pt x="82366" y="69059"/>
                  </a:lnTo>
                  <a:lnTo>
                    <a:pt x="90532" y="81538"/>
                  </a:lnTo>
                  <a:lnTo>
                    <a:pt x="98698" y="94529"/>
                  </a:lnTo>
                  <a:lnTo>
                    <a:pt x="109349" y="107008"/>
                  </a:lnTo>
                  <a:lnTo>
                    <a:pt x="120000" y="119487"/>
                  </a:lnTo>
                  <a:lnTo>
                    <a:pt x="120000" y="119487"/>
                  </a:lnTo>
                  <a:lnTo>
                    <a:pt x="115384" y="119999"/>
                  </a:lnTo>
                  <a:lnTo>
                    <a:pt x="115384" y="119999"/>
                  </a:lnTo>
                  <a:lnTo>
                    <a:pt x="104733" y="107521"/>
                  </a:lnTo>
                  <a:lnTo>
                    <a:pt x="95147" y="95042"/>
                  </a:lnTo>
                  <a:lnTo>
                    <a:pt x="85917" y="82051"/>
                  </a:lnTo>
                  <a:lnTo>
                    <a:pt x="77751" y="69572"/>
                  </a:lnTo>
                  <a:lnTo>
                    <a:pt x="77751" y="6957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18"/>
            <p:cNvSpPr/>
            <p:nvPr/>
          </p:nvSpPr>
          <p:spPr>
            <a:xfrm>
              <a:off x="4973638" y="4017963"/>
              <a:ext cx="557213" cy="1098550"/>
            </a:xfrm>
            <a:custGeom>
              <a:rect b="b" l="l" r="r" t="t"/>
              <a:pathLst>
                <a:path extrusionOk="0" h="120000" w="120000">
                  <a:moveTo>
                    <a:pt x="97435" y="97630"/>
                  </a:moveTo>
                  <a:lnTo>
                    <a:pt x="97435" y="97630"/>
                  </a:lnTo>
                  <a:lnTo>
                    <a:pt x="89572" y="84971"/>
                  </a:lnTo>
                  <a:lnTo>
                    <a:pt x="82735" y="72832"/>
                  </a:lnTo>
                  <a:lnTo>
                    <a:pt x="82735" y="72832"/>
                  </a:lnTo>
                  <a:lnTo>
                    <a:pt x="82735" y="72832"/>
                  </a:lnTo>
                  <a:lnTo>
                    <a:pt x="76923" y="61387"/>
                  </a:lnTo>
                  <a:lnTo>
                    <a:pt x="70085" y="49421"/>
                  </a:lnTo>
                  <a:lnTo>
                    <a:pt x="62222" y="37976"/>
                  </a:lnTo>
                  <a:lnTo>
                    <a:pt x="53333" y="26358"/>
                  </a:lnTo>
                  <a:lnTo>
                    <a:pt x="53333" y="26358"/>
                  </a:lnTo>
                  <a:lnTo>
                    <a:pt x="53333" y="26358"/>
                  </a:lnTo>
                  <a:lnTo>
                    <a:pt x="46495" y="19595"/>
                  </a:lnTo>
                  <a:lnTo>
                    <a:pt x="38632" y="12658"/>
                  </a:lnTo>
                  <a:lnTo>
                    <a:pt x="33846" y="9710"/>
                  </a:lnTo>
                  <a:lnTo>
                    <a:pt x="28376" y="6936"/>
                  </a:lnTo>
                  <a:lnTo>
                    <a:pt x="22564" y="4682"/>
                  </a:lnTo>
                  <a:lnTo>
                    <a:pt x="15726" y="2947"/>
                  </a:lnTo>
                  <a:lnTo>
                    <a:pt x="15726" y="2947"/>
                  </a:lnTo>
                  <a:lnTo>
                    <a:pt x="15726" y="2947"/>
                  </a:lnTo>
                  <a:lnTo>
                    <a:pt x="12649" y="2254"/>
                  </a:lnTo>
                  <a:lnTo>
                    <a:pt x="9230" y="2254"/>
                  </a:lnTo>
                  <a:lnTo>
                    <a:pt x="9230" y="2254"/>
                  </a:lnTo>
                  <a:lnTo>
                    <a:pt x="9230" y="2254"/>
                  </a:lnTo>
                  <a:lnTo>
                    <a:pt x="4444" y="2254"/>
                  </a:lnTo>
                  <a:lnTo>
                    <a:pt x="4444" y="2254"/>
                  </a:lnTo>
                  <a:lnTo>
                    <a:pt x="4444" y="2254"/>
                  </a:lnTo>
                  <a:lnTo>
                    <a:pt x="0" y="2947"/>
                  </a:lnTo>
                  <a:lnTo>
                    <a:pt x="0" y="2947"/>
                  </a:lnTo>
                  <a:lnTo>
                    <a:pt x="0" y="520"/>
                  </a:lnTo>
                  <a:lnTo>
                    <a:pt x="0" y="520"/>
                  </a:lnTo>
                  <a:lnTo>
                    <a:pt x="0" y="520"/>
                  </a:lnTo>
                  <a:lnTo>
                    <a:pt x="0" y="520"/>
                  </a:lnTo>
                  <a:lnTo>
                    <a:pt x="0" y="520"/>
                  </a:lnTo>
                  <a:lnTo>
                    <a:pt x="1025" y="520"/>
                  </a:lnTo>
                  <a:lnTo>
                    <a:pt x="1025" y="520"/>
                  </a:lnTo>
                  <a:lnTo>
                    <a:pt x="1025" y="520"/>
                  </a:lnTo>
                  <a:lnTo>
                    <a:pt x="4444" y="0"/>
                  </a:lnTo>
                  <a:lnTo>
                    <a:pt x="4444" y="0"/>
                  </a:lnTo>
                  <a:lnTo>
                    <a:pt x="4444" y="0"/>
                  </a:lnTo>
                  <a:lnTo>
                    <a:pt x="9230" y="0"/>
                  </a:lnTo>
                  <a:lnTo>
                    <a:pt x="9230" y="0"/>
                  </a:lnTo>
                  <a:lnTo>
                    <a:pt x="9230" y="0"/>
                  </a:lnTo>
                  <a:lnTo>
                    <a:pt x="13675" y="0"/>
                  </a:lnTo>
                  <a:lnTo>
                    <a:pt x="17094" y="1213"/>
                  </a:lnTo>
                  <a:lnTo>
                    <a:pt x="17094" y="1213"/>
                  </a:lnTo>
                  <a:lnTo>
                    <a:pt x="17094" y="1213"/>
                  </a:lnTo>
                  <a:lnTo>
                    <a:pt x="24957" y="2947"/>
                  </a:lnTo>
                  <a:lnTo>
                    <a:pt x="31794" y="5202"/>
                  </a:lnTo>
                  <a:lnTo>
                    <a:pt x="37264" y="7976"/>
                  </a:lnTo>
                  <a:lnTo>
                    <a:pt x="42051" y="11445"/>
                  </a:lnTo>
                  <a:lnTo>
                    <a:pt x="46495" y="14913"/>
                  </a:lnTo>
                  <a:lnTo>
                    <a:pt x="50940" y="18381"/>
                  </a:lnTo>
                  <a:lnTo>
                    <a:pt x="57777" y="25838"/>
                  </a:lnTo>
                  <a:lnTo>
                    <a:pt x="57777" y="25838"/>
                  </a:lnTo>
                  <a:lnTo>
                    <a:pt x="57777" y="25838"/>
                  </a:lnTo>
                  <a:lnTo>
                    <a:pt x="65641" y="37283"/>
                  </a:lnTo>
                  <a:lnTo>
                    <a:pt x="73504" y="48728"/>
                  </a:lnTo>
                  <a:lnTo>
                    <a:pt x="80341" y="60346"/>
                  </a:lnTo>
                  <a:lnTo>
                    <a:pt x="87179" y="72312"/>
                  </a:lnTo>
                  <a:lnTo>
                    <a:pt x="87179" y="72312"/>
                  </a:lnTo>
                  <a:lnTo>
                    <a:pt x="87179" y="72312"/>
                  </a:lnTo>
                  <a:lnTo>
                    <a:pt x="92991" y="84450"/>
                  </a:lnTo>
                  <a:lnTo>
                    <a:pt x="101880" y="96416"/>
                  </a:lnTo>
                  <a:lnTo>
                    <a:pt x="101880" y="96416"/>
                  </a:lnTo>
                  <a:lnTo>
                    <a:pt x="101880" y="96416"/>
                  </a:lnTo>
                  <a:lnTo>
                    <a:pt x="111111" y="107861"/>
                  </a:lnTo>
                  <a:lnTo>
                    <a:pt x="119999" y="118786"/>
                  </a:lnTo>
                  <a:lnTo>
                    <a:pt x="119999" y="118786"/>
                  </a:lnTo>
                  <a:lnTo>
                    <a:pt x="116581" y="120000"/>
                  </a:lnTo>
                  <a:lnTo>
                    <a:pt x="116581" y="120000"/>
                  </a:lnTo>
                  <a:lnTo>
                    <a:pt x="106324" y="108554"/>
                  </a:lnTo>
                  <a:lnTo>
                    <a:pt x="97435" y="97630"/>
                  </a:lnTo>
                  <a:lnTo>
                    <a:pt x="97435" y="976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18"/>
            <p:cNvSpPr/>
            <p:nvPr/>
          </p:nvSpPr>
          <p:spPr>
            <a:xfrm>
              <a:off x="4957763" y="4006850"/>
              <a:ext cx="657225" cy="1130300"/>
            </a:xfrm>
            <a:custGeom>
              <a:rect b="b" l="l" r="r" t="t"/>
              <a:pathLst>
                <a:path extrusionOk="0" h="120000" w="120000">
                  <a:moveTo>
                    <a:pt x="100869" y="100955"/>
                  </a:moveTo>
                  <a:lnTo>
                    <a:pt x="100869" y="100955"/>
                  </a:lnTo>
                  <a:lnTo>
                    <a:pt x="92173" y="91011"/>
                  </a:lnTo>
                  <a:lnTo>
                    <a:pt x="83478" y="80898"/>
                  </a:lnTo>
                  <a:lnTo>
                    <a:pt x="83478" y="80898"/>
                  </a:lnTo>
                  <a:lnTo>
                    <a:pt x="83478" y="80898"/>
                  </a:lnTo>
                  <a:lnTo>
                    <a:pt x="74782" y="67584"/>
                  </a:lnTo>
                  <a:lnTo>
                    <a:pt x="67246" y="54775"/>
                  </a:lnTo>
                  <a:lnTo>
                    <a:pt x="67246" y="54775"/>
                  </a:lnTo>
                  <a:lnTo>
                    <a:pt x="67246" y="54775"/>
                  </a:lnTo>
                  <a:lnTo>
                    <a:pt x="61449" y="43651"/>
                  </a:lnTo>
                  <a:lnTo>
                    <a:pt x="55652" y="32359"/>
                  </a:lnTo>
                  <a:lnTo>
                    <a:pt x="55652" y="32359"/>
                  </a:lnTo>
                  <a:lnTo>
                    <a:pt x="55652" y="32359"/>
                  </a:lnTo>
                  <a:lnTo>
                    <a:pt x="51014" y="24101"/>
                  </a:lnTo>
                  <a:lnTo>
                    <a:pt x="46956" y="20224"/>
                  </a:lnTo>
                  <a:lnTo>
                    <a:pt x="43188" y="16179"/>
                  </a:lnTo>
                  <a:lnTo>
                    <a:pt x="39420" y="12303"/>
                  </a:lnTo>
                  <a:lnTo>
                    <a:pt x="33623" y="8932"/>
                  </a:lnTo>
                  <a:lnTo>
                    <a:pt x="27826" y="6741"/>
                  </a:lnTo>
                  <a:lnTo>
                    <a:pt x="22028" y="4550"/>
                  </a:lnTo>
                  <a:lnTo>
                    <a:pt x="22028" y="4550"/>
                  </a:lnTo>
                  <a:lnTo>
                    <a:pt x="22028" y="4550"/>
                  </a:lnTo>
                  <a:lnTo>
                    <a:pt x="14492" y="2865"/>
                  </a:lnTo>
                  <a:lnTo>
                    <a:pt x="6666" y="2359"/>
                  </a:lnTo>
                  <a:lnTo>
                    <a:pt x="6666" y="2359"/>
                  </a:lnTo>
                  <a:lnTo>
                    <a:pt x="6666" y="2359"/>
                  </a:lnTo>
                  <a:lnTo>
                    <a:pt x="4927" y="2865"/>
                  </a:lnTo>
                  <a:lnTo>
                    <a:pt x="2028" y="2865"/>
                  </a:lnTo>
                  <a:lnTo>
                    <a:pt x="2028" y="2865"/>
                  </a:lnTo>
                  <a:lnTo>
                    <a:pt x="0" y="1179"/>
                  </a:lnTo>
                  <a:lnTo>
                    <a:pt x="0" y="1179"/>
                  </a:lnTo>
                  <a:lnTo>
                    <a:pt x="3768" y="674"/>
                  </a:lnTo>
                  <a:lnTo>
                    <a:pt x="6666" y="0"/>
                  </a:lnTo>
                  <a:lnTo>
                    <a:pt x="6666" y="0"/>
                  </a:lnTo>
                  <a:lnTo>
                    <a:pt x="6666" y="0"/>
                  </a:lnTo>
                  <a:lnTo>
                    <a:pt x="11594" y="674"/>
                  </a:lnTo>
                  <a:lnTo>
                    <a:pt x="15362" y="1179"/>
                  </a:lnTo>
                  <a:lnTo>
                    <a:pt x="23188" y="2359"/>
                  </a:lnTo>
                  <a:lnTo>
                    <a:pt x="23188" y="2359"/>
                  </a:lnTo>
                  <a:lnTo>
                    <a:pt x="23188" y="2359"/>
                  </a:lnTo>
                  <a:lnTo>
                    <a:pt x="29855" y="4550"/>
                  </a:lnTo>
                  <a:lnTo>
                    <a:pt x="36521" y="7921"/>
                  </a:lnTo>
                  <a:lnTo>
                    <a:pt x="42318" y="11292"/>
                  </a:lnTo>
                  <a:lnTo>
                    <a:pt x="46956" y="15168"/>
                  </a:lnTo>
                  <a:lnTo>
                    <a:pt x="51014" y="19044"/>
                  </a:lnTo>
                  <a:lnTo>
                    <a:pt x="53913" y="23426"/>
                  </a:lnTo>
                  <a:lnTo>
                    <a:pt x="59420" y="31853"/>
                  </a:lnTo>
                  <a:lnTo>
                    <a:pt x="59420" y="31853"/>
                  </a:lnTo>
                  <a:lnTo>
                    <a:pt x="59420" y="31853"/>
                  </a:lnTo>
                  <a:lnTo>
                    <a:pt x="65217" y="42977"/>
                  </a:lnTo>
                  <a:lnTo>
                    <a:pt x="71014" y="54101"/>
                  </a:lnTo>
                  <a:lnTo>
                    <a:pt x="71014" y="54101"/>
                  </a:lnTo>
                  <a:lnTo>
                    <a:pt x="71014" y="54101"/>
                  </a:lnTo>
                  <a:lnTo>
                    <a:pt x="78840" y="67078"/>
                  </a:lnTo>
                  <a:lnTo>
                    <a:pt x="87246" y="79887"/>
                  </a:lnTo>
                  <a:lnTo>
                    <a:pt x="87246" y="79887"/>
                  </a:lnTo>
                  <a:lnTo>
                    <a:pt x="87246" y="79887"/>
                  </a:lnTo>
                  <a:lnTo>
                    <a:pt x="95072" y="89831"/>
                  </a:lnTo>
                  <a:lnTo>
                    <a:pt x="103768" y="99943"/>
                  </a:lnTo>
                  <a:lnTo>
                    <a:pt x="103768" y="99943"/>
                  </a:lnTo>
                  <a:lnTo>
                    <a:pt x="103768" y="99943"/>
                  </a:lnTo>
                  <a:lnTo>
                    <a:pt x="120000" y="118820"/>
                  </a:lnTo>
                  <a:lnTo>
                    <a:pt x="120000" y="118820"/>
                  </a:lnTo>
                  <a:lnTo>
                    <a:pt x="116231" y="120000"/>
                  </a:lnTo>
                  <a:lnTo>
                    <a:pt x="116231" y="120000"/>
                  </a:lnTo>
                  <a:lnTo>
                    <a:pt x="100869" y="100955"/>
                  </a:lnTo>
                  <a:lnTo>
                    <a:pt x="100869" y="100955"/>
                  </a:lnTo>
                  <a:close/>
                  <a:moveTo>
                    <a:pt x="2028" y="2865"/>
                  </a:moveTo>
                  <a:lnTo>
                    <a:pt x="2028" y="2865"/>
                  </a:lnTo>
                  <a:lnTo>
                    <a:pt x="2028" y="2865"/>
                  </a:lnTo>
                  <a:lnTo>
                    <a:pt x="2028" y="2865"/>
                  </a:lnTo>
                  <a:lnTo>
                    <a:pt x="2028" y="2865"/>
                  </a:lnTo>
                  <a:lnTo>
                    <a:pt x="2028" y="2865"/>
                  </a:lnTo>
                  <a:lnTo>
                    <a:pt x="2028" y="28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18"/>
            <p:cNvSpPr/>
            <p:nvPr/>
          </p:nvSpPr>
          <p:spPr>
            <a:xfrm>
              <a:off x="4937125" y="4017963"/>
              <a:ext cx="666750" cy="1077913"/>
            </a:xfrm>
            <a:custGeom>
              <a:rect b="b" l="l" r="r" t="t"/>
              <a:pathLst>
                <a:path extrusionOk="0" h="120000" w="120000">
                  <a:moveTo>
                    <a:pt x="104000" y="99499"/>
                  </a:moveTo>
                  <a:lnTo>
                    <a:pt x="104000" y="99499"/>
                  </a:lnTo>
                  <a:lnTo>
                    <a:pt x="85142" y="70162"/>
                  </a:lnTo>
                  <a:lnTo>
                    <a:pt x="85142" y="70162"/>
                  </a:lnTo>
                  <a:lnTo>
                    <a:pt x="85142" y="70162"/>
                  </a:lnTo>
                  <a:lnTo>
                    <a:pt x="69142" y="41001"/>
                  </a:lnTo>
                  <a:lnTo>
                    <a:pt x="69142" y="41001"/>
                  </a:lnTo>
                  <a:lnTo>
                    <a:pt x="69142" y="41001"/>
                  </a:lnTo>
                  <a:lnTo>
                    <a:pt x="61428" y="29867"/>
                  </a:lnTo>
                  <a:lnTo>
                    <a:pt x="56857" y="24565"/>
                  </a:lnTo>
                  <a:lnTo>
                    <a:pt x="52000" y="19263"/>
                  </a:lnTo>
                  <a:lnTo>
                    <a:pt x="52000" y="19263"/>
                  </a:lnTo>
                  <a:lnTo>
                    <a:pt x="52000" y="19263"/>
                  </a:lnTo>
                  <a:lnTo>
                    <a:pt x="45428" y="13431"/>
                  </a:lnTo>
                  <a:lnTo>
                    <a:pt x="41714" y="11134"/>
                  </a:lnTo>
                  <a:lnTo>
                    <a:pt x="37714" y="8836"/>
                  </a:lnTo>
                  <a:lnTo>
                    <a:pt x="33142" y="7069"/>
                  </a:lnTo>
                  <a:lnTo>
                    <a:pt x="28285" y="5301"/>
                  </a:lnTo>
                  <a:lnTo>
                    <a:pt x="22571" y="4064"/>
                  </a:lnTo>
                  <a:lnTo>
                    <a:pt x="17142" y="3534"/>
                  </a:lnTo>
                  <a:lnTo>
                    <a:pt x="17142" y="3534"/>
                  </a:lnTo>
                  <a:lnTo>
                    <a:pt x="17142" y="3534"/>
                  </a:lnTo>
                  <a:lnTo>
                    <a:pt x="7428" y="2297"/>
                  </a:lnTo>
                  <a:lnTo>
                    <a:pt x="7428" y="2297"/>
                  </a:lnTo>
                  <a:lnTo>
                    <a:pt x="7428" y="2297"/>
                  </a:lnTo>
                  <a:lnTo>
                    <a:pt x="5714" y="3004"/>
                  </a:lnTo>
                  <a:lnTo>
                    <a:pt x="5714" y="3004"/>
                  </a:lnTo>
                  <a:lnTo>
                    <a:pt x="5714" y="3004"/>
                  </a:lnTo>
                  <a:lnTo>
                    <a:pt x="857" y="3534"/>
                  </a:lnTo>
                  <a:lnTo>
                    <a:pt x="857" y="3534"/>
                  </a:lnTo>
                  <a:lnTo>
                    <a:pt x="0" y="1237"/>
                  </a:lnTo>
                  <a:lnTo>
                    <a:pt x="0" y="1237"/>
                  </a:lnTo>
                  <a:lnTo>
                    <a:pt x="5714" y="530"/>
                  </a:lnTo>
                  <a:lnTo>
                    <a:pt x="5714" y="530"/>
                  </a:lnTo>
                  <a:lnTo>
                    <a:pt x="5714" y="530"/>
                  </a:lnTo>
                  <a:lnTo>
                    <a:pt x="7428" y="0"/>
                  </a:lnTo>
                  <a:lnTo>
                    <a:pt x="7428" y="0"/>
                  </a:lnTo>
                  <a:lnTo>
                    <a:pt x="7428" y="0"/>
                  </a:lnTo>
                  <a:lnTo>
                    <a:pt x="18000" y="1237"/>
                  </a:lnTo>
                  <a:lnTo>
                    <a:pt x="18000" y="1237"/>
                  </a:lnTo>
                  <a:lnTo>
                    <a:pt x="18000" y="1237"/>
                  </a:lnTo>
                  <a:lnTo>
                    <a:pt x="23714" y="1767"/>
                  </a:lnTo>
                  <a:lnTo>
                    <a:pt x="29428" y="3534"/>
                  </a:lnTo>
                  <a:lnTo>
                    <a:pt x="34857" y="5301"/>
                  </a:lnTo>
                  <a:lnTo>
                    <a:pt x="39714" y="7069"/>
                  </a:lnTo>
                  <a:lnTo>
                    <a:pt x="44571" y="9366"/>
                  </a:lnTo>
                  <a:lnTo>
                    <a:pt x="48285" y="12371"/>
                  </a:lnTo>
                  <a:lnTo>
                    <a:pt x="52000" y="15198"/>
                  </a:lnTo>
                  <a:lnTo>
                    <a:pt x="55714" y="18203"/>
                  </a:lnTo>
                  <a:lnTo>
                    <a:pt x="55714" y="18203"/>
                  </a:lnTo>
                  <a:lnTo>
                    <a:pt x="55714" y="18203"/>
                  </a:lnTo>
                  <a:lnTo>
                    <a:pt x="60571" y="23328"/>
                  </a:lnTo>
                  <a:lnTo>
                    <a:pt x="65142" y="29337"/>
                  </a:lnTo>
                  <a:lnTo>
                    <a:pt x="72000" y="40294"/>
                  </a:lnTo>
                  <a:lnTo>
                    <a:pt x="72000" y="40294"/>
                  </a:lnTo>
                  <a:lnTo>
                    <a:pt x="72000" y="40294"/>
                  </a:lnTo>
                  <a:lnTo>
                    <a:pt x="88857" y="69631"/>
                  </a:lnTo>
                  <a:lnTo>
                    <a:pt x="88857" y="69631"/>
                  </a:lnTo>
                  <a:lnTo>
                    <a:pt x="88857" y="69631"/>
                  </a:lnTo>
                  <a:lnTo>
                    <a:pt x="107714" y="98262"/>
                  </a:lnTo>
                  <a:lnTo>
                    <a:pt x="107714" y="98262"/>
                  </a:lnTo>
                  <a:lnTo>
                    <a:pt x="107714" y="98262"/>
                  </a:lnTo>
                  <a:lnTo>
                    <a:pt x="120000" y="119293"/>
                  </a:lnTo>
                  <a:lnTo>
                    <a:pt x="120000" y="119293"/>
                  </a:lnTo>
                  <a:lnTo>
                    <a:pt x="116285" y="120000"/>
                  </a:lnTo>
                  <a:lnTo>
                    <a:pt x="116285" y="120000"/>
                  </a:lnTo>
                  <a:lnTo>
                    <a:pt x="104000" y="99499"/>
                  </a:lnTo>
                  <a:lnTo>
                    <a:pt x="104000" y="99499"/>
                  </a:lnTo>
                  <a:close/>
                  <a:moveTo>
                    <a:pt x="857" y="3534"/>
                  </a:moveTo>
                  <a:lnTo>
                    <a:pt x="857" y="3534"/>
                  </a:lnTo>
                  <a:lnTo>
                    <a:pt x="857" y="3534"/>
                  </a:lnTo>
                  <a:lnTo>
                    <a:pt x="857" y="3534"/>
                  </a:lnTo>
                  <a:lnTo>
                    <a:pt x="857" y="3534"/>
                  </a:lnTo>
                  <a:lnTo>
                    <a:pt x="857" y="3534"/>
                  </a:lnTo>
                  <a:lnTo>
                    <a:pt x="857" y="35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18"/>
            <p:cNvSpPr/>
            <p:nvPr/>
          </p:nvSpPr>
          <p:spPr>
            <a:xfrm>
              <a:off x="4994275" y="4065588"/>
              <a:ext cx="463550" cy="1039813"/>
            </a:xfrm>
            <a:custGeom>
              <a:rect b="b" l="l" r="r" t="t"/>
              <a:pathLst>
                <a:path extrusionOk="0" h="120000" w="120000">
                  <a:moveTo>
                    <a:pt x="87123" y="86106"/>
                  </a:moveTo>
                  <a:lnTo>
                    <a:pt x="87123" y="86106"/>
                  </a:lnTo>
                  <a:lnTo>
                    <a:pt x="74794" y="65404"/>
                  </a:lnTo>
                  <a:lnTo>
                    <a:pt x="62876" y="44152"/>
                  </a:lnTo>
                  <a:lnTo>
                    <a:pt x="62876" y="44152"/>
                  </a:lnTo>
                  <a:lnTo>
                    <a:pt x="62876" y="44152"/>
                  </a:lnTo>
                  <a:lnTo>
                    <a:pt x="55890" y="35175"/>
                  </a:lnTo>
                  <a:lnTo>
                    <a:pt x="47671" y="26015"/>
                  </a:lnTo>
                  <a:lnTo>
                    <a:pt x="36986" y="18137"/>
                  </a:lnTo>
                  <a:lnTo>
                    <a:pt x="31643" y="13923"/>
                  </a:lnTo>
                  <a:lnTo>
                    <a:pt x="24657" y="10259"/>
                  </a:lnTo>
                  <a:lnTo>
                    <a:pt x="24657" y="10259"/>
                  </a:lnTo>
                  <a:lnTo>
                    <a:pt x="24657" y="10259"/>
                  </a:lnTo>
                  <a:lnTo>
                    <a:pt x="19315" y="7877"/>
                  </a:lnTo>
                  <a:lnTo>
                    <a:pt x="13561" y="6045"/>
                  </a:lnTo>
                  <a:lnTo>
                    <a:pt x="0" y="1832"/>
                  </a:lnTo>
                  <a:lnTo>
                    <a:pt x="0" y="1832"/>
                  </a:lnTo>
                  <a:lnTo>
                    <a:pt x="2876" y="0"/>
                  </a:lnTo>
                  <a:lnTo>
                    <a:pt x="2876" y="0"/>
                  </a:lnTo>
                  <a:lnTo>
                    <a:pt x="16438" y="4213"/>
                  </a:lnTo>
                  <a:lnTo>
                    <a:pt x="23424" y="6045"/>
                  </a:lnTo>
                  <a:lnTo>
                    <a:pt x="28767" y="9160"/>
                  </a:lnTo>
                  <a:lnTo>
                    <a:pt x="28767" y="9160"/>
                  </a:lnTo>
                  <a:lnTo>
                    <a:pt x="28767" y="9160"/>
                  </a:lnTo>
                  <a:lnTo>
                    <a:pt x="35342" y="12641"/>
                  </a:lnTo>
                  <a:lnTo>
                    <a:pt x="42328" y="16305"/>
                  </a:lnTo>
                  <a:lnTo>
                    <a:pt x="53013" y="25465"/>
                  </a:lnTo>
                  <a:lnTo>
                    <a:pt x="61232" y="34625"/>
                  </a:lnTo>
                  <a:lnTo>
                    <a:pt x="68219" y="43603"/>
                  </a:lnTo>
                  <a:lnTo>
                    <a:pt x="68219" y="43603"/>
                  </a:lnTo>
                  <a:lnTo>
                    <a:pt x="68219" y="43603"/>
                  </a:lnTo>
                  <a:lnTo>
                    <a:pt x="80547" y="64854"/>
                  </a:lnTo>
                  <a:lnTo>
                    <a:pt x="92465" y="85557"/>
                  </a:lnTo>
                  <a:lnTo>
                    <a:pt x="92465" y="85557"/>
                  </a:lnTo>
                  <a:lnTo>
                    <a:pt x="92465" y="85557"/>
                  </a:lnTo>
                  <a:lnTo>
                    <a:pt x="104794" y="102412"/>
                  </a:lnTo>
                  <a:lnTo>
                    <a:pt x="111780" y="111022"/>
                  </a:lnTo>
                  <a:lnTo>
                    <a:pt x="119999" y="118900"/>
                  </a:lnTo>
                  <a:lnTo>
                    <a:pt x="119999" y="118900"/>
                  </a:lnTo>
                  <a:lnTo>
                    <a:pt x="114246" y="120000"/>
                  </a:lnTo>
                  <a:lnTo>
                    <a:pt x="114246" y="120000"/>
                  </a:lnTo>
                  <a:lnTo>
                    <a:pt x="107671" y="111572"/>
                  </a:lnTo>
                  <a:lnTo>
                    <a:pt x="100684" y="103694"/>
                  </a:lnTo>
                  <a:lnTo>
                    <a:pt x="87123" y="86106"/>
                  </a:lnTo>
                  <a:lnTo>
                    <a:pt x="87123" y="8610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18"/>
            <p:cNvSpPr/>
            <p:nvPr/>
          </p:nvSpPr>
          <p:spPr>
            <a:xfrm>
              <a:off x="4953000" y="4002088"/>
              <a:ext cx="693738" cy="1114425"/>
            </a:xfrm>
            <a:custGeom>
              <a:rect b="b" l="l" r="r" t="t"/>
              <a:pathLst>
                <a:path extrusionOk="0" h="120000" w="120000">
                  <a:moveTo>
                    <a:pt x="82654" y="66837"/>
                  </a:moveTo>
                  <a:lnTo>
                    <a:pt x="82654" y="66837"/>
                  </a:lnTo>
                  <a:lnTo>
                    <a:pt x="76338" y="52649"/>
                  </a:lnTo>
                  <a:lnTo>
                    <a:pt x="68100" y="38461"/>
                  </a:lnTo>
                  <a:lnTo>
                    <a:pt x="68100" y="38461"/>
                  </a:lnTo>
                  <a:lnTo>
                    <a:pt x="68100" y="38461"/>
                  </a:lnTo>
                  <a:lnTo>
                    <a:pt x="59862" y="27179"/>
                  </a:lnTo>
                  <a:lnTo>
                    <a:pt x="56292" y="21538"/>
                  </a:lnTo>
                  <a:lnTo>
                    <a:pt x="51899" y="15897"/>
                  </a:lnTo>
                  <a:lnTo>
                    <a:pt x="51899" y="15897"/>
                  </a:lnTo>
                  <a:lnTo>
                    <a:pt x="51899" y="15897"/>
                  </a:lnTo>
                  <a:lnTo>
                    <a:pt x="44485" y="10769"/>
                  </a:lnTo>
                  <a:lnTo>
                    <a:pt x="36247" y="6837"/>
                  </a:lnTo>
                  <a:lnTo>
                    <a:pt x="32677" y="5128"/>
                  </a:lnTo>
                  <a:lnTo>
                    <a:pt x="27185" y="3931"/>
                  </a:lnTo>
                  <a:lnTo>
                    <a:pt x="22791" y="2905"/>
                  </a:lnTo>
                  <a:lnTo>
                    <a:pt x="18123" y="2905"/>
                  </a:lnTo>
                  <a:lnTo>
                    <a:pt x="18123" y="2905"/>
                  </a:lnTo>
                  <a:lnTo>
                    <a:pt x="17299" y="2905"/>
                  </a:lnTo>
                  <a:lnTo>
                    <a:pt x="17299" y="2905"/>
                  </a:lnTo>
                  <a:lnTo>
                    <a:pt x="17299" y="2905"/>
                  </a:lnTo>
                  <a:lnTo>
                    <a:pt x="15377" y="2222"/>
                  </a:lnTo>
                  <a:lnTo>
                    <a:pt x="15377" y="2222"/>
                  </a:lnTo>
                  <a:lnTo>
                    <a:pt x="15377" y="2222"/>
                  </a:lnTo>
                  <a:lnTo>
                    <a:pt x="10983" y="2905"/>
                  </a:lnTo>
                  <a:lnTo>
                    <a:pt x="6315" y="3931"/>
                  </a:lnTo>
                  <a:lnTo>
                    <a:pt x="6315" y="3931"/>
                  </a:lnTo>
                  <a:lnTo>
                    <a:pt x="6315" y="3931"/>
                  </a:lnTo>
                  <a:lnTo>
                    <a:pt x="5491" y="3931"/>
                  </a:lnTo>
                  <a:lnTo>
                    <a:pt x="5491" y="3931"/>
                  </a:lnTo>
                  <a:lnTo>
                    <a:pt x="3569" y="4615"/>
                  </a:lnTo>
                  <a:lnTo>
                    <a:pt x="2745" y="5128"/>
                  </a:lnTo>
                  <a:lnTo>
                    <a:pt x="2745" y="5128"/>
                  </a:lnTo>
                  <a:lnTo>
                    <a:pt x="0" y="4615"/>
                  </a:lnTo>
                  <a:lnTo>
                    <a:pt x="0" y="4615"/>
                  </a:lnTo>
                  <a:lnTo>
                    <a:pt x="1922" y="2905"/>
                  </a:lnTo>
                  <a:lnTo>
                    <a:pt x="4393" y="1709"/>
                  </a:lnTo>
                  <a:lnTo>
                    <a:pt x="4393" y="1709"/>
                  </a:lnTo>
                  <a:lnTo>
                    <a:pt x="4393" y="1709"/>
                  </a:lnTo>
                  <a:lnTo>
                    <a:pt x="9885" y="512"/>
                  </a:lnTo>
                  <a:lnTo>
                    <a:pt x="15377" y="0"/>
                  </a:lnTo>
                  <a:lnTo>
                    <a:pt x="15377" y="0"/>
                  </a:lnTo>
                  <a:lnTo>
                    <a:pt x="15377" y="0"/>
                  </a:lnTo>
                  <a:lnTo>
                    <a:pt x="17299" y="512"/>
                  </a:lnTo>
                  <a:lnTo>
                    <a:pt x="17299" y="512"/>
                  </a:lnTo>
                  <a:lnTo>
                    <a:pt x="17299" y="512"/>
                  </a:lnTo>
                  <a:lnTo>
                    <a:pt x="23615" y="512"/>
                  </a:lnTo>
                  <a:lnTo>
                    <a:pt x="29107" y="1709"/>
                  </a:lnTo>
                  <a:lnTo>
                    <a:pt x="33501" y="2905"/>
                  </a:lnTo>
                  <a:lnTo>
                    <a:pt x="38993" y="4615"/>
                  </a:lnTo>
                  <a:lnTo>
                    <a:pt x="42562" y="6837"/>
                  </a:lnTo>
                  <a:lnTo>
                    <a:pt x="47231" y="9572"/>
                  </a:lnTo>
                  <a:lnTo>
                    <a:pt x="54645" y="14700"/>
                  </a:lnTo>
                  <a:lnTo>
                    <a:pt x="54645" y="14700"/>
                  </a:lnTo>
                  <a:lnTo>
                    <a:pt x="54645" y="14700"/>
                  </a:lnTo>
                  <a:lnTo>
                    <a:pt x="59038" y="20341"/>
                  </a:lnTo>
                  <a:lnTo>
                    <a:pt x="63707" y="25982"/>
                  </a:lnTo>
                  <a:lnTo>
                    <a:pt x="71670" y="37948"/>
                  </a:lnTo>
                  <a:lnTo>
                    <a:pt x="71670" y="37948"/>
                  </a:lnTo>
                  <a:lnTo>
                    <a:pt x="71670" y="37948"/>
                  </a:lnTo>
                  <a:lnTo>
                    <a:pt x="79084" y="51452"/>
                  </a:lnTo>
                  <a:lnTo>
                    <a:pt x="86224" y="66153"/>
                  </a:lnTo>
                  <a:lnTo>
                    <a:pt x="86224" y="66153"/>
                  </a:lnTo>
                  <a:lnTo>
                    <a:pt x="86224" y="66153"/>
                  </a:lnTo>
                  <a:lnTo>
                    <a:pt x="92814" y="79829"/>
                  </a:lnTo>
                  <a:lnTo>
                    <a:pt x="99954" y="93333"/>
                  </a:lnTo>
                  <a:lnTo>
                    <a:pt x="104622" y="99658"/>
                  </a:lnTo>
                  <a:lnTo>
                    <a:pt x="109016" y="106324"/>
                  </a:lnTo>
                  <a:lnTo>
                    <a:pt x="114508" y="112649"/>
                  </a:lnTo>
                  <a:lnTo>
                    <a:pt x="120000" y="118803"/>
                  </a:lnTo>
                  <a:lnTo>
                    <a:pt x="120000" y="118803"/>
                  </a:lnTo>
                  <a:lnTo>
                    <a:pt x="117254" y="119999"/>
                  </a:lnTo>
                  <a:lnTo>
                    <a:pt x="117254" y="119999"/>
                  </a:lnTo>
                  <a:lnTo>
                    <a:pt x="110938" y="113675"/>
                  </a:lnTo>
                  <a:lnTo>
                    <a:pt x="105446" y="107521"/>
                  </a:lnTo>
                  <a:lnTo>
                    <a:pt x="100778" y="100683"/>
                  </a:lnTo>
                  <a:lnTo>
                    <a:pt x="96384" y="94017"/>
                  </a:lnTo>
                  <a:lnTo>
                    <a:pt x="90068" y="80341"/>
                  </a:lnTo>
                  <a:lnTo>
                    <a:pt x="82654" y="66837"/>
                  </a:lnTo>
                  <a:lnTo>
                    <a:pt x="82654" y="66837"/>
                  </a:lnTo>
                  <a:close/>
                  <a:moveTo>
                    <a:pt x="2745" y="5128"/>
                  </a:moveTo>
                  <a:lnTo>
                    <a:pt x="2745" y="5128"/>
                  </a:lnTo>
                  <a:lnTo>
                    <a:pt x="2745" y="5128"/>
                  </a:lnTo>
                  <a:lnTo>
                    <a:pt x="2745" y="5128"/>
                  </a:lnTo>
                  <a:lnTo>
                    <a:pt x="2745" y="5128"/>
                  </a:lnTo>
                  <a:lnTo>
                    <a:pt x="2745" y="5128"/>
                  </a:lnTo>
                  <a:lnTo>
                    <a:pt x="2745" y="51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18"/>
            <p:cNvSpPr/>
            <p:nvPr/>
          </p:nvSpPr>
          <p:spPr>
            <a:xfrm>
              <a:off x="5105400" y="4054475"/>
              <a:ext cx="566738" cy="1230313"/>
            </a:xfrm>
            <a:custGeom>
              <a:rect b="b" l="l" r="r" t="t"/>
              <a:pathLst>
                <a:path extrusionOk="0" h="120000" w="120000">
                  <a:moveTo>
                    <a:pt x="103529" y="118916"/>
                  </a:moveTo>
                  <a:lnTo>
                    <a:pt x="103529" y="118916"/>
                  </a:lnTo>
                  <a:lnTo>
                    <a:pt x="107899" y="113341"/>
                  </a:lnTo>
                  <a:lnTo>
                    <a:pt x="112268" y="107612"/>
                  </a:lnTo>
                  <a:lnTo>
                    <a:pt x="114621" y="101574"/>
                  </a:lnTo>
                  <a:lnTo>
                    <a:pt x="115630" y="95845"/>
                  </a:lnTo>
                  <a:lnTo>
                    <a:pt x="115630" y="95845"/>
                  </a:lnTo>
                  <a:lnTo>
                    <a:pt x="115630" y="95845"/>
                  </a:lnTo>
                  <a:lnTo>
                    <a:pt x="114621" y="89651"/>
                  </a:lnTo>
                  <a:lnTo>
                    <a:pt x="114621" y="89651"/>
                  </a:lnTo>
                  <a:lnTo>
                    <a:pt x="114621" y="89651"/>
                  </a:lnTo>
                  <a:lnTo>
                    <a:pt x="112268" y="84541"/>
                  </a:lnTo>
                  <a:lnTo>
                    <a:pt x="107899" y="79432"/>
                  </a:lnTo>
                  <a:lnTo>
                    <a:pt x="103529" y="74787"/>
                  </a:lnTo>
                  <a:lnTo>
                    <a:pt x="97815" y="69677"/>
                  </a:lnTo>
                  <a:lnTo>
                    <a:pt x="97815" y="69677"/>
                  </a:lnTo>
                  <a:lnTo>
                    <a:pt x="97815" y="69677"/>
                  </a:lnTo>
                  <a:lnTo>
                    <a:pt x="87731" y="62090"/>
                  </a:lnTo>
                  <a:lnTo>
                    <a:pt x="75630" y="53883"/>
                  </a:lnTo>
                  <a:lnTo>
                    <a:pt x="75630" y="53883"/>
                  </a:lnTo>
                  <a:lnTo>
                    <a:pt x="75630" y="53883"/>
                  </a:lnTo>
                  <a:lnTo>
                    <a:pt x="53445" y="37006"/>
                  </a:lnTo>
                  <a:lnTo>
                    <a:pt x="32268" y="19974"/>
                  </a:lnTo>
                  <a:lnTo>
                    <a:pt x="32268" y="19974"/>
                  </a:lnTo>
                  <a:lnTo>
                    <a:pt x="32268" y="19974"/>
                  </a:lnTo>
                  <a:lnTo>
                    <a:pt x="24537" y="15483"/>
                  </a:lnTo>
                  <a:lnTo>
                    <a:pt x="16806" y="10838"/>
                  </a:lnTo>
                  <a:lnTo>
                    <a:pt x="0" y="1548"/>
                  </a:lnTo>
                  <a:lnTo>
                    <a:pt x="0" y="1548"/>
                  </a:lnTo>
                  <a:lnTo>
                    <a:pt x="3361" y="0"/>
                  </a:lnTo>
                  <a:lnTo>
                    <a:pt x="3361" y="0"/>
                  </a:lnTo>
                  <a:lnTo>
                    <a:pt x="19831" y="9290"/>
                  </a:lnTo>
                  <a:lnTo>
                    <a:pt x="27899" y="14400"/>
                  </a:lnTo>
                  <a:lnTo>
                    <a:pt x="35630" y="19045"/>
                  </a:lnTo>
                  <a:lnTo>
                    <a:pt x="35630" y="19045"/>
                  </a:lnTo>
                  <a:lnTo>
                    <a:pt x="35630" y="19045"/>
                  </a:lnTo>
                  <a:lnTo>
                    <a:pt x="57815" y="35922"/>
                  </a:lnTo>
                  <a:lnTo>
                    <a:pt x="78991" y="52800"/>
                  </a:lnTo>
                  <a:lnTo>
                    <a:pt x="78991" y="52800"/>
                  </a:lnTo>
                  <a:lnTo>
                    <a:pt x="78991" y="52800"/>
                  </a:lnTo>
                  <a:lnTo>
                    <a:pt x="91092" y="61006"/>
                  </a:lnTo>
                  <a:lnTo>
                    <a:pt x="102184" y="68748"/>
                  </a:lnTo>
                  <a:lnTo>
                    <a:pt x="102184" y="68748"/>
                  </a:lnTo>
                  <a:lnTo>
                    <a:pt x="102184" y="68748"/>
                  </a:lnTo>
                  <a:lnTo>
                    <a:pt x="107899" y="73858"/>
                  </a:lnTo>
                  <a:lnTo>
                    <a:pt x="112268" y="78967"/>
                  </a:lnTo>
                  <a:lnTo>
                    <a:pt x="115630" y="84077"/>
                  </a:lnTo>
                  <a:lnTo>
                    <a:pt x="118991" y="89651"/>
                  </a:lnTo>
                  <a:lnTo>
                    <a:pt x="118991" y="89651"/>
                  </a:lnTo>
                  <a:lnTo>
                    <a:pt x="118991" y="89651"/>
                  </a:lnTo>
                  <a:lnTo>
                    <a:pt x="120000" y="95845"/>
                  </a:lnTo>
                  <a:lnTo>
                    <a:pt x="120000" y="95845"/>
                  </a:lnTo>
                  <a:lnTo>
                    <a:pt x="120000" y="95845"/>
                  </a:lnTo>
                  <a:lnTo>
                    <a:pt x="118991" y="102038"/>
                  </a:lnTo>
                  <a:lnTo>
                    <a:pt x="116638" y="108232"/>
                  </a:lnTo>
                  <a:lnTo>
                    <a:pt x="112268" y="113806"/>
                  </a:lnTo>
                  <a:lnTo>
                    <a:pt x="107899" y="120000"/>
                  </a:lnTo>
                  <a:lnTo>
                    <a:pt x="107899" y="120000"/>
                  </a:lnTo>
                  <a:lnTo>
                    <a:pt x="103529" y="118916"/>
                  </a:lnTo>
                  <a:lnTo>
                    <a:pt x="103529" y="1189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18"/>
            <p:cNvSpPr/>
            <p:nvPr/>
          </p:nvSpPr>
          <p:spPr>
            <a:xfrm>
              <a:off x="5189538" y="4129088"/>
              <a:ext cx="557213" cy="1187450"/>
            </a:xfrm>
            <a:custGeom>
              <a:rect b="b" l="l" r="r" t="t"/>
              <a:pathLst>
                <a:path extrusionOk="0" h="120000" w="120000">
                  <a:moveTo>
                    <a:pt x="95042" y="118877"/>
                  </a:moveTo>
                  <a:lnTo>
                    <a:pt x="95042" y="118877"/>
                  </a:lnTo>
                  <a:lnTo>
                    <a:pt x="103931" y="113101"/>
                  </a:lnTo>
                  <a:lnTo>
                    <a:pt x="108717" y="109893"/>
                  </a:lnTo>
                  <a:lnTo>
                    <a:pt x="112136" y="106684"/>
                  </a:lnTo>
                  <a:lnTo>
                    <a:pt x="112136" y="106684"/>
                  </a:lnTo>
                  <a:lnTo>
                    <a:pt x="112136" y="106684"/>
                  </a:lnTo>
                  <a:lnTo>
                    <a:pt x="114188" y="100267"/>
                  </a:lnTo>
                  <a:lnTo>
                    <a:pt x="115213" y="93368"/>
                  </a:lnTo>
                  <a:lnTo>
                    <a:pt x="115213" y="93368"/>
                  </a:lnTo>
                  <a:lnTo>
                    <a:pt x="115213" y="93368"/>
                  </a:lnTo>
                  <a:lnTo>
                    <a:pt x="114188" y="84385"/>
                  </a:lnTo>
                  <a:lnTo>
                    <a:pt x="114188" y="84385"/>
                  </a:lnTo>
                  <a:lnTo>
                    <a:pt x="114188" y="84385"/>
                  </a:lnTo>
                  <a:lnTo>
                    <a:pt x="112136" y="78449"/>
                  </a:lnTo>
                  <a:lnTo>
                    <a:pt x="107350" y="73155"/>
                  </a:lnTo>
                  <a:lnTo>
                    <a:pt x="102905" y="67379"/>
                  </a:lnTo>
                  <a:lnTo>
                    <a:pt x="96068" y="62085"/>
                  </a:lnTo>
                  <a:lnTo>
                    <a:pt x="96068" y="62085"/>
                  </a:lnTo>
                  <a:lnTo>
                    <a:pt x="96068" y="62085"/>
                  </a:lnTo>
                  <a:lnTo>
                    <a:pt x="85811" y="54545"/>
                  </a:lnTo>
                  <a:lnTo>
                    <a:pt x="74529" y="47165"/>
                  </a:lnTo>
                  <a:lnTo>
                    <a:pt x="74529" y="47165"/>
                  </a:lnTo>
                  <a:lnTo>
                    <a:pt x="74529" y="47165"/>
                  </a:lnTo>
                  <a:lnTo>
                    <a:pt x="63247" y="41390"/>
                  </a:lnTo>
                  <a:lnTo>
                    <a:pt x="50940" y="35454"/>
                  </a:lnTo>
                  <a:lnTo>
                    <a:pt x="39658" y="29679"/>
                  </a:lnTo>
                  <a:lnTo>
                    <a:pt x="28376" y="23903"/>
                  </a:lnTo>
                  <a:lnTo>
                    <a:pt x="28376" y="23903"/>
                  </a:lnTo>
                  <a:lnTo>
                    <a:pt x="28376" y="23903"/>
                  </a:lnTo>
                  <a:lnTo>
                    <a:pt x="13675" y="12192"/>
                  </a:lnTo>
                  <a:lnTo>
                    <a:pt x="0" y="962"/>
                  </a:lnTo>
                  <a:lnTo>
                    <a:pt x="0" y="962"/>
                  </a:lnTo>
                  <a:lnTo>
                    <a:pt x="3418" y="0"/>
                  </a:lnTo>
                  <a:lnTo>
                    <a:pt x="3418" y="0"/>
                  </a:lnTo>
                  <a:lnTo>
                    <a:pt x="18119" y="11069"/>
                  </a:lnTo>
                  <a:lnTo>
                    <a:pt x="32820" y="22299"/>
                  </a:lnTo>
                  <a:lnTo>
                    <a:pt x="32820" y="22299"/>
                  </a:lnTo>
                  <a:lnTo>
                    <a:pt x="32820" y="22299"/>
                  </a:lnTo>
                  <a:lnTo>
                    <a:pt x="43076" y="28556"/>
                  </a:lnTo>
                  <a:lnTo>
                    <a:pt x="54358" y="34491"/>
                  </a:lnTo>
                  <a:lnTo>
                    <a:pt x="66666" y="39786"/>
                  </a:lnTo>
                  <a:lnTo>
                    <a:pt x="77948" y="46203"/>
                  </a:lnTo>
                  <a:lnTo>
                    <a:pt x="77948" y="46203"/>
                  </a:lnTo>
                  <a:lnTo>
                    <a:pt x="77948" y="46203"/>
                  </a:lnTo>
                  <a:lnTo>
                    <a:pt x="89230" y="53582"/>
                  </a:lnTo>
                  <a:lnTo>
                    <a:pt x="100512" y="60962"/>
                  </a:lnTo>
                  <a:lnTo>
                    <a:pt x="100512" y="60962"/>
                  </a:lnTo>
                  <a:lnTo>
                    <a:pt x="100512" y="60962"/>
                  </a:lnTo>
                  <a:lnTo>
                    <a:pt x="106324" y="66256"/>
                  </a:lnTo>
                  <a:lnTo>
                    <a:pt x="112136" y="72192"/>
                  </a:lnTo>
                  <a:lnTo>
                    <a:pt x="116581" y="77967"/>
                  </a:lnTo>
                  <a:lnTo>
                    <a:pt x="118632" y="84385"/>
                  </a:lnTo>
                  <a:lnTo>
                    <a:pt x="118632" y="84385"/>
                  </a:lnTo>
                  <a:lnTo>
                    <a:pt x="118632" y="84385"/>
                  </a:lnTo>
                  <a:lnTo>
                    <a:pt x="119999" y="93368"/>
                  </a:lnTo>
                  <a:lnTo>
                    <a:pt x="119999" y="93368"/>
                  </a:lnTo>
                  <a:lnTo>
                    <a:pt x="119999" y="93368"/>
                  </a:lnTo>
                  <a:lnTo>
                    <a:pt x="118632" y="100267"/>
                  </a:lnTo>
                  <a:lnTo>
                    <a:pt x="117606" y="103957"/>
                  </a:lnTo>
                  <a:lnTo>
                    <a:pt x="116581" y="107165"/>
                  </a:lnTo>
                  <a:lnTo>
                    <a:pt x="116581" y="107165"/>
                  </a:lnTo>
                  <a:lnTo>
                    <a:pt x="116581" y="107165"/>
                  </a:lnTo>
                  <a:lnTo>
                    <a:pt x="113162" y="110855"/>
                  </a:lnTo>
                  <a:lnTo>
                    <a:pt x="108717" y="114064"/>
                  </a:lnTo>
                  <a:lnTo>
                    <a:pt x="99487" y="120000"/>
                  </a:lnTo>
                  <a:lnTo>
                    <a:pt x="99487" y="120000"/>
                  </a:lnTo>
                  <a:lnTo>
                    <a:pt x="95042" y="118877"/>
                  </a:lnTo>
                  <a:lnTo>
                    <a:pt x="95042" y="118877"/>
                  </a:lnTo>
                  <a:close/>
                  <a:moveTo>
                    <a:pt x="0" y="962"/>
                  </a:moveTo>
                  <a:lnTo>
                    <a:pt x="0" y="962"/>
                  </a:lnTo>
                  <a:lnTo>
                    <a:pt x="0" y="962"/>
                  </a:lnTo>
                  <a:lnTo>
                    <a:pt x="0" y="962"/>
                  </a:lnTo>
                  <a:lnTo>
                    <a:pt x="0" y="962"/>
                  </a:lnTo>
                  <a:lnTo>
                    <a:pt x="0" y="962"/>
                  </a:lnTo>
                  <a:lnTo>
                    <a:pt x="0" y="96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18"/>
            <p:cNvSpPr/>
            <p:nvPr/>
          </p:nvSpPr>
          <p:spPr>
            <a:xfrm>
              <a:off x="5062538" y="4081463"/>
              <a:ext cx="431800" cy="1196975"/>
            </a:xfrm>
            <a:custGeom>
              <a:rect b="b" l="l" r="r" t="t"/>
              <a:pathLst>
                <a:path extrusionOk="0" h="120000" w="120000">
                  <a:moveTo>
                    <a:pt x="102352" y="116339"/>
                  </a:moveTo>
                  <a:lnTo>
                    <a:pt x="102352" y="116339"/>
                  </a:lnTo>
                  <a:lnTo>
                    <a:pt x="95294" y="112679"/>
                  </a:lnTo>
                  <a:lnTo>
                    <a:pt x="89117" y="109496"/>
                  </a:lnTo>
                  <a:lnTo>
                    <a:pt x="89117" y="109496"/>
                  </a:lnTo>
                  <a:lnTo>
                    <a:pt x="89117" y="109496"/>
                  </a:lnTo>
                  <a:lnTo>
                    <a:pt x="80294" y="102652"/>
                  </a:lnTo>
                  <a:lnTo>
                    <a:pt x="74558" y="95809"/>
                  </a:lnTo>
                  <a:lnTo>
                    <a:pt x="74558" y="95809"/>
                  </a:lnTo>
                  <a:lnTo>
                    <a:pt x="74558" y="95809"/>
                  </a:lnTo>
                  <a:lnTo>
                    <a:pt x="71911" y="91671"/>
                  </a:lnTo>
                  <a:lnTo>
                    <a:pt x="70147" y="87374"/>
                  </a:lnTo>
                  <a:lnTo>
                    <a:pt x="68823" y="78938"/>
                  </a:lnTo>
                  <a:lnTo>
                    <a:pt x="68823" y="78938"/>
                  </a:lnTo>
                  <a:lnTo>
                    <a:pt x="68823" y="78938"/>
                  </a:lnTo>
                  <a:lnTo>
                    <a:pt x="70147" y="68912"/>
                  </a:lnTo>
                  <a:lnTo>
                    <a:pt x="71911" y="59522"/>
                  </a:lnTo>
                  <a:lnTo>
                    <a:pt x="71911" y="59522"/>
                  </a:lnTo>
                  <a:lnTo>
                    <a:pt x="71911" y="59522"/>
                  </a:lnTo>
                  <a:lnTo>
                    <a:pt x="68823" y="49496"/>
                  </a:lnTo>
                  <a:lnTo>
                    <a:pt x="64411" y="39469"/>
                  </a:lnTo>
                  <a:lnTo>
                    <a:pt x="55588" y="29442"/>
                  </a:lnTo>
                  <a:lnTo>
                    <a:pt x="45441" y="20530"/>
                  </a:lnTo>
                  <a:lnTo>
                    <a:pt x="45441" y="20530"/>
                  </a:lnTo>
                  <a:lnTo>
                    <a:pt x="45441" y="20530"/>
                  </a:lnTo>
                  <a:lnTo>
                    <a:pt x="36617" y="14164"/>
                  </a:lnTo>
                  <a:lnTo>
                    <a:pt x="30882" y="11618"/>
                  </a:lnTo>
                  <a:lnTo>
                    <a:pt x="25147" y="8912"/>
                  </a:lnTo>
                  <a:lnTo>
                    <a:pt x="25147" y="8912"/>
                  </a:lnTo>
                  <a:lnTo>
                    <a:pt x="25147" y="8912"/>
                  </a:lnTo>
                  <a:lnTo>
                    <a:pt x="13235" y="5251"/>
                  </a:lnTo>
                  <a:lnTo>
                    <a:pt x="0" y="1591"/>
                  </a:lnTo>
                  <a:lnTo>
                    <a:pt x="0" y="1591"/>
                  </a:lnTo>
                  <a:lnTo>
                    <a:pt x="3088" y="0"/>
                  </a:lnTo>
                  <a:lnTo>
                    <a:pt x="3088" y="0"/>
                  </a:lnTo>
                  <a:lnTo>
                    <a:pt x="16323" y="3660"/>
                  </a:lnTo>
                  <a:lnTo>
                    <a:pt x="22058" y="5251"/>
                  </a:lnTo>
                  <a:lnTo>
                    <a:pt x="29558" y="7320"/>
                  </a:lnTo>
                  <a:lnTo>
                    <a:pt x="29558" y="7320"/>
                  </a:lnTo>
                  <a:lnTo>
                    <a:pt x="29558" y="7320"/>
                  </a:lnTo>
                  <a:lnTo>
                    <a:pt x="35294" y="10026"/>
                  </a:lnTo>
                  <a:lnTo>
                    <a:pt x="41029" y="13209"/>
                  </a:lnTo>
                  <a:lnTo>
                    <a:pt x="51176" y="19416"/>
                  </a:lnTo>
                  <a:lnTo>
                    <a:pt x="51176" y="19416"/>
                  </a:lnTo>
                  <a:lnTo>
                    <a:pt x="51176" y="19416"/>
                  </a:lnTo>
                  <a:lnTo>
                    <a:pt x="61323" y="28965"/>
                  </a:lnTo>
                  <a:lnTo>
                    <a:pt x="70147" y="38992"/>
                  </a:lnTo>
                  <a:lnTo>
                    <a:pt x="74558" y="49018"/>
                  </a:lnTo>
                  <a:lnTo>
                    <a:pt x="77647" y="59522"/>
                  </a:lnTo>
                  <a:lnTo>
                    <a:pt x="77647" y="59522"/>
                  </a:lnTo>
                  <a:lnTo>
                    <a:pt x="77647" y="59522"/>
                  </a:lnTo>
                  <a:lnTo>
                    <a:pt x="76323" y="68912"/>
                  </a:lnTo>
                  <a:lnTo>
                    <a:pt x="74558" y="78938"/>
                  </a:lnTo>
                  <a:lnTo>
                    <a:pt x="74558" y="78938"/>
                  </a:lnTo>
                  <a:lnTo>
                    <a:pt x="74558" y="78938"/>
                  </a:lnTo>
                  <a:lnTo>
                    <a:pt x="76323" y="86896"/>
                  </a:lnTo>
                  <a:lnTo>
                    <a:pt x="77647" y="91034"/>
                  </a:lnTo>
                  <a:lnTo>
                    <a:pt x="80294" y="94854"/>
                  </a:lnTo>
                  <a:lnTo>
                    <a:pt x="80294" y="94854"/>
                  </a:lnTo>
                  <a:lnTo>
                    <a:pt x="80294" y="94854"/>
                  </a:lnTo>
                  <a:lnTo>
                    <a:pt x="86470" y="101697"/>
                  </a:lnTo>
                  <a:lnTo>
                    <a:pt x="95294" y="108541"/>
                  </a:lnTo>
                  <a:lnTo>
                    <a:pt x="95294" y="108541"/>
                  </a:lnTo>
                  <a:lnTo>
                    <a:pt x="95294" y="108541"/>
                  </a:lnTo>
                  <a:lnTo>
                    <a:pt x="106764" y="114748"/>
                  </a:lnTo>
                  <a:lnTo>
                    <a:pt x="106764" y="114748"/>
                  </a:lnTo>
                  <a:lnTo>
                    <a:pt x="106764" y="114748"/>
                  </a:lnTo>
                  <a:lnTo>
                    <a:pt x="120000" y="118408"/>
                  </a:lnTo>
                  <a:lnTo>
                    <a:pt x="120000" y="118408"/>
                  </a:lnTo>
                  <a:lnTo>
                    <a:pt x="115588" y="120000"/>
                  </a:lnTo>
                  <a:lnTo>
                    <a:pt x="115588" y="120000"/>
                  </a:lnTo>
                  <a:lnTo>
                    <a:pt x="102352" y="116339"/>
                  </a:lnTo>
                  <a:lnTo>
                    <a:pt x="102352" y="116339"/>
                  </a:lnTo>
                  <a:close/>
                  <a:moveTo>
                    <a:pt x="0" y="1591"/>
                  </a:moveTo>
                  <a:lnTo>
                    <a:pt x="0" y="1591"/>
                  </a:lnTo>
                  <a:lnTo>
                    <a:pt x="0" y="1591"/>
                  </a:lnTo>
                  <a:lnTo>
                    <a:pt x="0" y="1591"/>
                  </a:lnTo>
                  <a:lnTo>
                    <a:pt x="0" y="1591"/>
                  </a:lnTo>
                  <a:lnTo>
                    <a:pt x="0" y="1591"/>
                  </a:lnTo>
                  <a:lnTo>
                    <a:pt x="0" y="159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18"/>
            <p:cNvSpPr/>
            <p:nvPr/>
          </p:nvSpPr>
          <p:spPr>
            <a:xfrm>
              <a:off x="4978400" y="4033838"/>
              <a:ext cx="677863" cy="1176338"/>
            </a:xfrm>
            <a:custGeom>
              <a:rect b="b" l="l" r="r" t="t"/>
              <a:pathLst>
                <a:path extrusionOk="0" h="120000" w="120000">
                  <a:moveTo>
                    <a:pt x="103419" y="119028"/>
                  </a:moveTo>
                  <a:lnTo>
                    <a:pt x="103419" y="119028"/>
                  </a:lnTo>
                  <a:lnTo>
                    <a:pt x="107915" y="114170"/>
                  </a:lnTo>
                  <a:lnTo>
                    <a:pt x="110725" y="108825"/>
                  </a:lnTo>
                  <a:lnTo>
                    <a:pt x="112693" y="103481"/>
                  </a:lnTo>
                  <a:lnTo>
                    <a:pt x="114660" y="98137"/>
                  </a:lnTo>
                  <a:lnTo>
                    <a:pt x="114660" y="98137"/>
                  </a:lnTo>
                  <a:lnTo>
                    <a:pt x="114660" y="98137"/>
                  </a:lnTo>
                  <a:lnTo>
                    <a:pt x="115503" y="92145"/>
                  </a:lnTo>
                  <a:lnTo>
                    <a:pt x="116346" y="86801"/>
                  </a:lnTo>
                  <a:lnTo>
                    <a:pt x="116346" y="86801"/>
                  </a:lnTo>
                  <a:lnTo>
                    <a:pt x="116346" y="86801"/>
                  </a:lnTo>
                  <a:lnTo>
                    <a:pt x="115503" y="78218"/>
                  </a:lnTo>
                  <a:lnTo>
                    <a:pt x="113536" y="70283"/>
                  </a:lnTo>
                  <a:lnTo>
                    <a:pt x="113536" y="70283"/>
                  </a:lnTo>
                  <a:lnTo>
                    <a:pt x="113536" y="70283"/>
                  </a:lnTo>
                  <a:lnTo>
                    <a:pt x="110725" y="64291"/>
                  </a:lnTo>
                  <a:lnTo>
                    <a:pt x="107915" y="58461"/>
                  </a:lnTo>
                  <a:lnTo>
                    <a:pt x="104262" y="52469"/>
                  </a:lnTo>
                  <a:lnTo>
                    <a:pt x="99765" y="47125"/>
                  </a:lnTo>
                  <a:lnTo>
                    <a:pt x="94145" y="41781"/>
                  </a:lnTo>
                  <a:lnTo>
                    <a:pt x="88524" y="36437"/>
                  </a:lnTo>
                  <a:lnTo>
                    <a:pt x="76440" y="26234"/>
                  </a:lnTo>
                  <a:lnTo>
                    <a:pt x="76440" y="26234"/>
                  </a:lnTo>
                  <a:lnTo>
                    <a:pt x="76440" y="26234"/>
                  </a:lnTo>
                  <a:lnTo>
                    <a:pt x="66042" y="19271"/>
                  </a:lnTo>
                  <a:lnTo>
                    <a:pt x="53957" y="12793"/>
                  </a:lnTo>
                  <a:lnTo>
                    <a:pt x="48618" y="9716"/>
                  </a:lnTo>
                  <a:lnTo>
                    <a:pt x="41873" y="6963"/>
                  </a:lnTo>
                  <a:lnTo>
                    <a:pt x="34566" y="4858"/>
                  </a:lnTo>
                  <a:lnTo>
                    <a:pt x="26978" y="3238"/>
                  </a:lnTo>
                  <a:lnTo>
                    <a:pt x="26978" y="3238"/>
                  </a:lnTo>
                  <a:lnTo>
                    <a:pt x="26978" y="3238"/>
                  </a:lnTo>
                  <a:lnTo>
                    <a:pt x="21639" y="2753"/>
                  </a:lnTo>
                  <a:lnTo>
                    <a:pt x="14894" y="2105"/>
                  </a:lnTo>
                  <a:lnTo>
                    <a:pt x="14894" y="2105"/>
                  </a:lnTo>
                  <a:lnTo>
                    <a:pt x="14894" y="2105"/>
                  </a:lnTo>
                  <a:lnTo>
                    <a:pt x="7587" y="2753"/>
                  </a:lnTo>
                  <a:lnTo>
                    <a:pt x="1124" y="3238"/>
                  </a:lnTo>
                  <a:lnTo>
                    <a:pt x="1124" y="3238"/>
                  </a:lnTo>
                  <a:lnTo>
                    <a:pt x="1124" y="3238"/>
                  </a:lnTo>
                  <a:lnTo>
                    <a:pt x="0" y="1133"/>
                  </a:lnTo>
                  <a:lnTo>
                    <a:pt x="0" y="1133"/>
                  </a:lnTo>
                  <a:lnTo>
                    <a:pt x="7587" y="485"/>
                  </a:lnTo>
                  <a:lnTo>
                    <a:pt x="14894" y="0"/>
                  </a:lnTo>
                  <a:lnTo>
                    <a:pt x="14894" y="0"/>
                  </a:lnTo>
                  <a:lnTo>
                    <a:pt x="14894" y="0"/>
                  </a:lnTo>
                  <a:lnTo>
                    <a:pt x="22482" y="485"/>
                  </a:lnTo>
                  <a:lnTo>
                    <a:pt x="28946" y="1133"/>
                  </a:lnTo>
                  <a:lnTo>
                    <a:pt x="28946" y="1133"/>
                  </a:lnTo>
                  <a:lnTo>
                    <a:pt x="28946" y="1133"/>
                  </a:lnTo>
                  <a:lnTo>
                    <a:pt x="36533" y="3238"/>
                  </a:lnTo>
                  <a:lnTo>
                    <a:pt x="43840" y="5344"/>
                  </a:lnTo>
                  <a:lnTo>
                    <a:pt x="50304" y="8097"/>
                  </a:lnTo>
                  <a:lnTo>
                    <a:pt x="56768" y="11336"/>
                  </a:lnTo>
                  <a:lnTo>
                    <a:pt x="68852" y="17651"/>
                  </a:lnTo>
                  <a:lnTo>
                    <a:pt x="79250" y="25263"/>
                  </a:lnTo>
                  <a:lnTo>
                    <a:pt x="79250" y="25263"/>
                  </a:lnTo>
                  <a:lnTo>
                    <a:pt x="79250" y="25263"/>
                  </a:lnTo>
                  <a:lnTo>
                    <a:pt x="92177" y="35303"/>
                  </a:lnTo>
                  <a:lnTo>
                    <a:pt x="97798" y="40809"/>
                  </a:lnTo>
                  <a:lnTo>
                    <a:pt x="102576" y="46153"/>
                  </a:lnTo>
                  <a:lnTo>
                    <a:pt x="107072" y="51983"/>
                  </a:lnTo>
                  <a:lnTo>
                    <a:pt x="111850" y="57813"/>
                  </a:lnTo>
                  <a:lnTo>
                    <a:pt x="114660" y="63805"/>
                  </a:lnTo>
                  <a:lnTo>
                    <a:pt x="117470" y="69635"/>
                  </a:lnTo>
                  <a:lnTo>
                    <a:pt x="117470" y="69635"/>
                  </a:lnTo>
                  <a:lnTo>
                    <a:pt x="117470" y="69635"/>
                  </a:lnTo>
                  <a:lnTo>
                    <a:pt x="119156" y="78218"/>
                  </a:lnTo>
                  <a:lnTo>
                    <a:pt x="120000" y="86801"/>
                  </a:lnTo>
                  <a:lnTo>
                    <a:pt x="120000" y="86801"/>
                  </a:lnTo>
                  <a:lnTo>
                    <a:pt x="120000" y="86801"/>
                  </a:lnTo>
                  <a:lnTo>
                    <a:pt x="119156" y="92145"/>
                  </a:lnTo>
                  <a:lnTo>
                    <a:pt x="118313" y="98137"/>
                  </a:lnTo>
                  <a:lnTo>
                    <a:pt x="118313" y="98137"/>
                  </a:lnTo>
                  <a:lnTo>
                    <a:pt x="118313" y="98137"/>
                  </a:lnTo>
                  <a:lnTo>
                    <a:pt x="116346" y="103967"/>
                  </a:lnTo>
                  <a:lnTo>
                    <a:pt x="114660" y="109311"/>
                  </a:lnTo>
                  <a:lnTo>
                    <a:pt x="111850" y="114655"/>
                  </a:lnTo>
                  <a:lnTo>
                    <a:pt x="107072" y="120000"/>
                  </a:lnTo>
                  <a:lnTo>
                    <a:pt x="107072" y="120000"/>
                  </a:lnTo>
                  <a:lnTo>
                    <a:pt x="103419" y="119028"/>
                  </a:lnTo>
                  <a:lnTo>
                    <a:pt x="103419" y="1190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18"/>
            <p:cNvSpPr/>
            <p:nvPr/>
          </p:nvSpPr>
          <p:spPr>
            <a:xfrm>
              <a:off x="5610225" y="5080000"/>
              <a:ext cx="525463" cy="819150"/>
            </a:xfrm>
            <a:custGeom>
              <a:rect b="b" l="l" r="r" t="t"/>
              <a:pathLst>
                <a:path extrusionOk="0" h="120000" w="120000">
                  <a:moveTo>
                    <a:pt x="81570" y="88372"/>
                  </a:moveTo>
                  <a:lnTo>
                    <a:pt x="81570" y="88372"/>
                  </a:lnTo>
                  <a:lnTo>
                    <a:pt x="77945" y="83720"/>
                  </a:lnTo>
                  <a:lnTo>
                    <a:pt x="74320" y="79069"/>
                  </a:lnTo>
                  <a:lnTo>
                    <a:pt x="69607" y="76046"/>
                  </a:lnTo>
                  <a:lnTo>
                    <a:pt x="67069" y="74651"/>
                  </a:lnTo>
                  <a:lnTo>
                    <a:pt x="64531" y="74651"/>
                  </a:lnTo>
                  <a:lnTo>
                    <a:pt x="62356" y="74651"/>
                  </a:lnTo>
                  <a:lnTo>
                    <a:pt x="59818" y="75348"/>
                  </a:lnTo>
                  <a:lnTo>
                    <a:pt x="56193" y="77674"/>
                  </a:lnTo>
                  <a:lnTo>
                    <a:pt x="54018" y="81395"/>
                  </a:lnTo>
                  <a:lnTo>
                    <a:pt x="51480" y="86046"/>
                  </a:lnTo>
                  <a:lnTo>
                    <a:pt x="47854" y="92325"/>
                  </a:lnTo>
                  <a:lnTo>
                    <a:pt x="47854" y="92325"/>
                  </a:lnTo>
                  <a:lnTo>
                    <a:pt x="44229" y="100697"/>
                  </a:lnTo>
                  <a:lnTo>
                    <a:pt x="39516" y="110000"/>
                  </a:lnTo>
                  <a:lnTo>
                    <a:pt x="32265" y="120000"/>
                  </a:lnTo>
                  <a:lnTo>
                    <a:pt x="32265" y="120000"/>
                  </a:lnTo>
                  <a:lnTo>
                    <a:pt x="17764" y="103023"/>
                  </a:lnTo>
                  <a:lnTo>
                    <a:pt x="7250" y="87674"/>
                  </a:lnTo>
                  <a:lnTo>
                    <a:pt x="3625" y="80697"/>
                  </a:lnTo>
                  <a:lnTo>
                    <a:pt x="1087" y="75348"/>
                  </a:lnTo>
                  <a:lnTo>
                    <a:pt x="1087" y="75348"/>
                  </a:lnTo>
                  <a:lnTo>
                    <a:pt x="0" y="67674"/>
                  </a:lnTo>
                  <a:lnTo>
                    <a:pt x="1087" y="57674"/>
                  </a:lnTo>
                  <a:lnTo>
                    <a:pt x="5800" y="32325"/>
                  </a:lnTo>
                  <a:lnTo>
                    <a:pt x="11963" y="9069"/>
                  </a:lnTo>
                  <a:lnTo>
                    <a:pt x="14138" y="0"/>
                  </a:lnTo>
                  <a:lnTo>
                    <a:pt x="14138" y="0"/>
                  </a:lnTo>
                  <a:lnTo>
                    <a:pt x="55105" y="6744"/>
                  </a:lnTo>
                  <a:lnTo>
                    <a:pt x="55105" y="6744"/>
                  </a:lnTo>
                  <a:lnTo>
                    <a:pt x="58731" y="8372"/>
                  </a:lnTo>
                  <a:lnTo>
                    <a:pt x="62356" y="10000"/>
                  </a:lnTo>
                  <a:lnTo>
                    <a:pt x="69607" y="14418"/>
                  </a:lnTo>
                  <a:lnTo>
                    <a:pt x="79033" y="21395"/>
                  </a:lnTo>
                  <a:lnTo>
                    <a:pt x="87371" y="30000"/>
                  </a:lnTo>
                  <a:lnTo>
                    <a:pt x="105498" y="45348"/>
                  </a:lnTo>
                  <a:lnTo>
                    <a:pt x="117462" y="57674"/>
                  </a:lnTo>
                  <a:lnTo>
                    <a:pt x="117462" y="57674"/>
                  </a:lnTo>
                  <a:lnTo>
                    <a:pt x="120000" y="61395"/>
                  </a:lnTo>
                  <a:lnTo>
                    <a:pt x="120000" y="65348"/>
                  </a:lnTo>
                  <a:lnTo>
                    <a:pt x="118549" y="69069"/>
                  </a:lnTo>
                  <a:lnTo>
                    <a:pt x="116374" y="73023"/>
                  </a:lnTo>
                  <a:lnTo>
                    <a:pt x="111299" y="78372"/>
                  </a:lnTo>
                  <a:lnTo>
                    <a:pt x="109123" y="80697"/>
                  </a:lnTo>
                  <a:lnTo>
                    <a:pt x="81570" y="88372"/>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18"/>
            <p:cNvSpPr/>
            <p:nvPr/>
          </p:nvSpPr>
          <p:spPr>
            <a:xfrm>
              <a:off x="4375150" y="3965575"/>
              <a:ext cx="793750" cy="793750"/>
            </a:xfrm>
            <a:custGeom>
              <a:rect b="b" l="l" r="r" t="t"/>
              <a:pathLst>
                <a:path extrusionOk="0" h="120000" w="120000">
                  <a:moveTo>
                    <a:pt x="720" y="66720"/>
                  </a:moveTo>
                  <a:lnTo>
                    <a:pt x="720" y="66720"/>
                  </a:lnTo>
                  <a:lnTo>
                    <a:pt x="720" y="65040"/>
                  </a:lnTo>
                  <a:lnTo>
                    <a:pt x="0" y="60480"/>
                  </a:lnTo>
                  <a:lnTo>
                    <a:pt x="720" y="53280"/>
                  </a:lnTo>
                  <a:lnTo>
                    <a:pt x="1440" y="48480"/>
                  </a:lnTo>
                  <a:lnTo>
                    <a:pt x="3120" y="43680"/>
                  </a:lnTo>
                  <a:lnTo>
                    <a:pt x="5520" y="38880"/>
                  </a:lnTo>
                  <a:lnTo>
                    <a:pt x="9600" y="33360"/>
                  </a:lnTo>
                  <a:lnTo>
                    <a:pt x="14160" y="28560"/>
                  </a:lnTo>
                  <a:lnTo>
                    <a:pt x="19920" y="23040"/>
                  </a:lnTo>
                  <a:lnTo>
                    <a:pt x="27840" y="17520"/>
                  </a:lnTo>
                  <a:lnTo>
                    <a:pt x="36480" y="12720"/>
                  </a:lnTo>
                  <a:lnTo>
                    <a:pt x="47520" y="7200"/>
                  </a:lnTo>
                  <a:lnTo>
                    <a:pt x="60240" y="2400"/>
                  </a:lnTo>
                  <a:lnTo>
                    <a:pt x="60240" y="2400"/>
                  </a:lnTo>
                  <a:lnTo>
                    <a:pt x="69120" y="0"/>
                  </a:lnTo>
                  <a:lnTo>
                    <a:pt x="77040" y="0"/>
                  </a:lnTo>
                  <a:lnTo>
                    <a:pt x="84960" y="1680"/>
                  </a:lnTo>
                  <a:lnTo>
                    <a:pt x="91200" y="4800"/>
                  </a:lnTo>
                  <a:lnTo>
                    <a:pt x="96960" y="9600"/>
                  </a:lnTo>
                  <a:lnTo>
                    <a:pt x="102480" y="14400"/>
                  </a:lnTo>
                  <a:lnTo>
                    <a:pt x="106320" y="20640"/>
                  </a:lnTo>
                  <a:lnTo>
                    <a:pt x="110400" y="27840"/>
                  </a:lnTo>
                  <a:lnTo>
                    <a:pt x="113520" y="35760"/>
                  </a:lnTo>
                  <a:lnTo>
                    <a:pt x="115920" y="43680"/>
                  </a:lnTo>
                  <a:lnTo>
                    <a:pt x="117600" y="50880"/>
                  </a:lnTo>
                  <a:lnTo>
                    <a:pt x="119040" y="58800"/>
                  </a:lnTo>
                  <a:lnTo>
                    <a:pt x="120000" y="66000"/>
                  </a:lnTo>
                  <a:lnTo>
                    <a:pt x="120000" y="72240"/>
                  </a:lnTo>
                  <a:lnTo>
                    <a:pt x="119040" y="77760"/>
                  </a:lnTo>
                  <a:lnTo>
                    <a:pt x="118320" y="82560"/>
                  </a:lnTo>
                  <a:lnTo>
                    <a:pt x="118320" y="82560"/>
                  </a:lnTo>
                  <a:lnTo>
                    <a:pt x="117600" y="89760"/>
                  </a:lnTo>
                  <a:lnTo>
                    <a:pt x="116640" y="96000"/>
                  </a:lnTo>
                  <a:lnTo>
                    <a:pt x="117600" y="102480"/>
                  </a:lnTo>
                  <a:lnTo>
                    <a:pt x="117600" y="108000"/>
                  </a:lnTo>
                  <a:lnTo>
                    <a:pt x="119040" y="116640"/>
                  </a:lnTo>
                  <a:lnTo>
                    <a:pt x="120000" y="120000"/>
                  </a:lnTo>
                  <a:lnTo>
                    <a:pt x="92160" y="104160"/>
                  </a:lnTo>
                  <a:lnTo>
                    <a:pt x="720" y="667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18"/>
            <p:cNvSpPr/>
            <p:nvPr/>
          </p:nvSpPr>
          <p:spPr>
            <a:xfrm>
              <a:off x="4379913" y="4013200"/>
              <a:ext cx="788988" cy="746125"/>
            </a:xfrm>
            <a:custGeom>
              <a:rect b="b" l="l" r="r" t="t"/>
              <a:pathLst>
                <a:path extrusionOk="0" h="120000" w="120000">
                  <a:moveTo>
                    <a:pt x="0" y="63319"/>
                  </a:moveTo>
                  <a:lnTo>
                    <a:pt x="0" y="63319"/>
                  </a:lnTo>
                  <a:lnTo>
                    <a:pt x="0" y="61531"/>
                  </a:lnTo>
                  <a:lnTo>
                    <a:pt x="1690" y="57446"/>
                  </a:lnTo>
                  <a:lnTo>
                    <a:pt x="4104" y="50553"/>
                  </a:lnTo>
                  <a:lnTo>
                    <a:pt x="8933" y="42127"/>
                  </a:lnTo>
                  <a:lnTo>
                    <a:pt x="12072" y="37021"/>
                  </a:lnTo>
                  <a:lnTo>
                    <a:pt x="15935" y="32170"/>
                  </a:lnTo>
                  <a:lnTo>
                    <a:pt x="20764" y="27063"/>
                  </a:lnTo>
                  <a:lnTo>
                    <a:pt x="26317" y="21957"/>
                  </a:lnTo>
                  <a:lnTo>
                    <a:pt x="33561" y="16851"/>
                  </a:lnTo>
                  <a:lnTo>
                    <a:pt x="41529" y="12510"/>
                  </a:lnTo>
                  <a:lnTo>
                    <a:pt x="50462" y="7659"/>
                  </a:lnTo>
                  <a:lnTo>
                    <a:pt x="61569" y="3319"/>
                  </a:lnTo>
                  <a:lnTo>
                    <a:pt x="61569" y="3319"/>
                  </a:lnTo>
                  <a:lnTo>
                    <a:pt x="70261" y="0"/>
                  </a:lnTo>
                  <a:lnTo>
                    <a:pt x="78470" y="0"/>
                  </a:lnTo>
                  <a:lnTo>
                    <a:pt x="85472" y="765"/>
                  </a:lnTo>
                  <a:lnTo>
                    <a:pt x="91026" y="3319"/>
                  </a:lnTo>
                  <a:lnTo>
                    <a:pt x="96820" y="7659"/>
                  </a:lnTo>
                  <a:lnTo>
                    <a:pt x="101408" y="12510"/>
                  </a:lnTo>
                  <a:lnTo>
                    <a:pt x="105513" y="19404"/>
                  </a:lnTo>
                  <a:lnTo>
                    <a:pt x="107927" y="26042"/>
                  </a:lnTo>
                  <a:lnTo>
                    <a:pt x="111066" y="33702"/>
                  </a:lnTo>
                  <a:lnTo>
                    <a:pt x="112756" y="41361"/>
                  </a:lnTo>
                  <a:lnTo>
                    <a:pt x="114205" y="49021"/>
                  </a:lnTo>
                  <a:lnTo>
                    <a:pt x="115171" y="56680"/>
                  </a:lnTo>
                  <a:lnTo>
                    <a:pt x="115171" y="69957"/>
                  </a:lnTo>
                  <a:lnTo>
                    <a:pt x="114205" y="76085"/>
                  </a:lnTo>
                  <a:lnTo>
                    <a:pt x="113480" y="80936"/>
                  </a:lnTo>
                  <a:lnTo>
                    <a:pt x="113480" y="80936"/>
                  </a:lnTo>
                  <a:lnTo>
                    <a:pt x="112756" y="88595"/>
                  </a:lnTo>
                  <a:lnTo>
                    <a:pt x="112756" y="95489"/>
                  </a:lnTo>
                  <a:lnTo>
                    <a:pt x="113480" y="102127"/>
                  </a:lnTo>
                  <a:lnTo>
                    <a:pt x="115171" y="107234"/>
                  </a:lnTo>
                  <a:lnTo>
                    <a:pt x="118309" y="116425"/>
                  </a:lnTo>
                  <a:lnTo>
                    <a:pt x="120000" y="120000"/>
                  </a:lnTo>
                  <a:lnTo>
                    <a:pt x="91991" y="103148"/>
                  </a:lnTo>
                  <a:lnTo>
                    <a:pt x="0" y="63319"/>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18"/>
            <p:cNvSpPr/>
            <p:nvPr/>
          </p:nvSpPr>
          <p:spPr>
            <a:xfrm>
              <a:off x="4611688" y="4554538"/>
              <a:ext cx="1250950" cy="844550"/>
            </a:xfrm>
            <a:custGeom>
              <a:rect b="b" l="l" r="r" t="t"/>
              <a:pathLst>
                <a:path extrusionOk="0" h="120000" w="120000">
                  <a:moveTo>
                    <a:pt x="48883" y="0"/>
                  </a:moveTo>
                  <a:lnTo>
                    <a:pt x="48883" y="0"/>
                  </a:lnTo>
                  <a:lnTo>
                    <a:pt x="49796" y="7443"/>
                  </a:lnTo>
                  <a:lnTo>
                    <a:pt x="51928" y="14887"/>
                  </a:lnTo>
                  <a:lnTo>
                    <a:pt x="54365" y="24586"/>
                  </a:lnTo>
                  <a:lnTo>
                    <a:pt x="57868" y="35864"/>
                  </a:lnTo>
                  <a:lnTo>
                    <a:pt x="60456" y="41052"/>
                  </a:lnTo>
                  <a:lnTo>
                    <a:pt x="63045" y="46240"/>
                  </a:lnTo>
                  <a:lnTo>
                    <a:pt x="65939" y="51428"/>
                  </a:lnTo>
                  <a:lnTo>
                    <a:pt x="69593" y="55939"/>
                  </a:lnTo>
                  <a:lnTo>
                    <a:pt x="73096" y="60451"/>
                  </a:lnTo>
                  <a:lnTo>
                    <a:pt x="77664" y="64060"/>
                  </a:lnTo>
                  <a:lnTo>
                    <a:pt x="77664" y="64060"/>
                  </a:lnTo>
                  <a:lnTo>
                    <a:pt x="84670" y="69248"/>
                  </a:lnTo>
                  <a:lnTo>
                    <a:pt x="92131" y="73759"/>
                  </a:lnTo>
                  <a:lnTo>
                    <a:pt x="99289" y="76917"/>
                  </a:lnTo>
                  <a:lnTo>
                    <a:pt x="105837" y="78947"/>
                  </a:lnTo>
                  <a:lnTo>
                    <a:pt x="115888" y="82105"/>
                  </a:lnTo>
                  <a:lnTo>
                    <a:pt x="120000" y="82781"/>
                  </a:lnTo>
                  <a:lnTo>
                    <a:pt x="120000" y="82781"/>
                  </a:lnTo>
                  <a:lnTo>
                    <a:pt x="113908" y="87293"/>
                  </a:lnTo>
                  <a:lnTo>
                    <a:pt x="107360" y="91804"/>
                  </a:lnTo>
                  <a:lnTo>
                    <a:pt x="98832" y="97669"/>
                  </a:lnTo>
                  <a:lnTo>
                    <a:pt x="88629" y="103759"/>
                  </a:lnTo>
                  <a:lnTo>
                    <a:pt x="77055" y="109624"/>
                  </a:lnTo>
                  <a:lnTo>
                    <a:pt x="64416" y="114135"/>
                  </a:lnTo>
                  <a:lnTo>
                    <a:pt x="51319" y="118646"/>
                  </a:lnTo>
                  <a:lnTo>
                    <a:pt x="51319" y="118646"/>
                  </a:lnTo>
                  <a:lnTo>
                    <a:pt x="44771" y="119323"/>
                  </a:lnTo>
                  <a:lnTo>
                    <a:pt x="38832" y="120000"/>
                  </a:lnTo>
                  <a:lnTo>
                    <a:pt x="33197" y="120000"/>
                  </a:lnTo>
                  <a:lnTo>
                    <a:pt x="28172" y="120000"/>
                  </a:lnTo>
                  <a:lnTo>
                    <a:pt x="19187" y="117969"/>
                  </a:lnTo>
                  <a:lnTo>
                    <a:pt x="12030" y="114812"/>
                  </a:lnTo>
                  <a:lnTo>
                    <a:pt x="6548" y="111879"/>
                  </a:lnTo>
                  <a:lnTo>
                    <a:pt x="3045" y="108947"/>
                  </a:lnTo>
                  <a:lnTo>
                    <a:pt x="0" y="105112"/>
                  </a:lnTo>
                  <a:lnTo>
                    <a:pt x="0" y="105112"/>
                  </a:lnTo>
                  <a:lnTo>
                    <a:pt x="5939" y="103759"/>
                  </a:lnTo>
                  <a:lnTo>
                    <a:pt x="12639" y="101503"/>
                  </a:lnTo>
                  <a:lnTo>
                    <a:pt x="19187" y="96992"/>
                  </a:lnTo>
                  <a:lnTo>
                    <a:pt x="22690" y="94736"/>
                  </a:lnTo>
                  <a:lnTo>
                    <a:pt x="25126" y="90902"/>
                  </a:lnTo>
                  <a:lnTo>
                    <a:pt x="28172" y="87293"/>
                  </a:lnTo>
                  <a:lnTo>
                    <a:pt x="29695" y="83458"/>
                  </a:lnTo>
                  <a:lnTo>
                    <a:pt x="31218" y="78270"/>
                  </a:lnTo>
                  <a:lnTo>
                    <a:pt x="31675" y="73082"/>
                  </a:lnTo>
                  <a:lnTo>
                    <a:pt x="31218" y="67218"/>
                  </a:lnTo>
                  <a:lnTo>
                    <a:pt x="29238" y="60451"/>
                  </a:lnTo>
                  <a:lnTo>
                    <a:pt x="29238" y="60451"/>
                  </a:lnTo>
                  <a:lnTo>
                    <a:pt x="28172" y="55263"/>
                  </a:lnTo>
                  <a:lnTo>
                    <a:pt x="27715" y="49849"/>
                  </a:lnTo>
                  <a:lnTo>
                    <a:pt x="28172" y="44661"/>
                  </a:lnTo>
                  <a:lnTo>
                    <a:pt x="28629" y="39473"/>
                  </a:lnTo>
                  <a:lnTo>
                    <a:pt x="30152" y="34285"/>
                  </a:lnTo>
                  <a:lnTo>
                    <a:pt x="31675" y="29097"/>
                  </a:lnTo>
                  <a:lnTo>
                    <a:pt x="35786" y="20075"/>
                  </a:lnTo>
                  <a:lnTo>
                    <a:pt x="40355" y="11954"/>
                  </a:lnTo>
                  <a:lnTo>
                    <a:pt x="44771" y="5187"/>
                  </a:lnTo>
                  <a:lnTo>
                    <a:pt x="48883" y="0"/>
                  </a:lnTo>
                  <a:lnTo>
                    <a:pt x="48883" y="0"/>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18"/>
            <p:cNvSpPr/>
            <p:nvPr/>
          </p:nvSpPr>
          <p:spPr>
            <a:xfrm>
              <a:off x="5778500" y="5221288"/>
              <a:ext cx="803275" cy="1228725"/>
            </a:xfrm>
            <a:custGeom>
              <a:rect b="b" l="l" r="r" t="t"/>
              <a:pathLst>
                <a:path extrusionOk="0" h="120000" w="120000">
                  <a:moveTo>
                    <a:pt x="76837" y="100620"/>
                  </a:moveTo>
                  <a:lnTo>
                    <a:pt x="76837" y="100620"/>
                  </a:lnTo>
                  <a:lnTo>
                    <a:pt x="70434" y="92868"/>
                  </a:lnTo>
                  <a:lnTo>
                    <a:pt x="55731" y="74883"/>
                  </a:lnTo>
                  <a:lnTo>
                    <a:pt x="46245" y="64651"/>
                  </a:lnTo>
                  <a:lnTo>
                    <a:pt x="36047" y="54418"/>
                  </a:lnTo>
                  <a:lnTo>
                    <a:pt x="25849" y="45116"/>
                  </a:lnTo>
                  <a:lnTo>
                    <a:pt x="21106" y="41085"/>
                  </a:lnTo>
                  <a:lnTo>
                    <a:pt x="16363" y="37984"/>
                  </a:lnTo>
                  <a:lnTo>
                    <a:pt x="16363" y="37984"/>
                  </a:lnTo>
                  <a:lnTo>
                    <a:pt x="11620" y="34883"/>
                  </a:lnTo>
                  <a:lnTo>
                    <a:pt x="8537" y="31782"/>
                  </a:lnTo>
                  <a:lnTo>
                    <a:pt x="5454" y="28682"/>
                  </a:lnTo>
                  <a:lnTo>
                    <a:pt x="3083" y="25581"/>
                  </a:lnTo>
                  <a:lnTo>
                    <a:pt x="1422" y="22635"/>
                  </a:lnTo>
                  <a:lnTo>
                    <a:pt x="711" y="19534"/>
                  </a:lnTo>
                  <a:lnTo>
                    <a:pt x="0" y="16434"/>
                  </a:lnTo>
                  <a:lnTo>
                    <a:pt x="711" y="13798"/>
                  </a:lnTo>
                  <a:lnTo>
                    <a:pt x="1422" y="11317"/>
                  </a:lnTo>
                  <a:lnTo>
                    <a:pt x="3083" y="8682"/>
                  </a:lnTo>
                  <a:lnTo>
                    <a:pt x="4505" y="6666"/>
                  </a:lnTo>
                  <a:lnTo>
                    <a:pt x="6877" y="4651"/>
                  </a:lnTo>
                  <a:lnTo>
                    <a:pt x="10197" y="3100"/>
                  </a:lnTo>
                  <a:lnTo>
                    <a:pt x="13992" y="1550"/>
                  </a:lnTo>
                  <a:lnTo>
                    <a:pt x="18735" y="465"/>
                  </a:lnTo>
                  <a:lnTo>
                    <a:pt x="23478" y="0"/>
                  </a:lnTo>
                  <a:lnTo>
                    <a:pt x="23478" y="0"/>
                  </a:lnTo>
                  <a:lnTo>
                    <a:pt x="34387" y="9767"/>
                  </a:lnTo>
                  <a:lnTo>
                    <a:pt x="46956" y="20465"/>
                  </a:lnTo>
                  <a:lnTo>
                    <a:pt x="61897" y="35348"/>
                  </a:lnTo>
                  <a:lnTo>
                    <a:pt x="78498" y="52868"/>
                  </a:lnTo>
                  <a:lnTo>
                    <a:pt x="86324" y="62635"/>
                  </a:lnTo>
                  <a:lnTo>
                    <a:pt x="94150" y="72868"/>
                  </a:lnTo>
                  <a:lnTo>
                    <a:pt x="101976" y="83565"/>
                  </a:lnTo>
                  <a:lnTo>
                    <a:pt x="109090" y="94418"/>
                  </a:lnTo>
                  <a:lnTo>
                    <a:pt x="115256" y="106201"/>
                  </a:lnTo>
                  <a:lnTo>
                    <a:pt x="120000" y="117519"/>
                  </a:lnTo>
                  <a:lnTo>
                    <a:pt x="120000" y="117519"/>
                  </a:lnTo>
                  <a:lnTo>
                    <a:pt x="112885" y="120000"/>
                  </a:lnTo>
                  <a:lnTo>
                    <a:pt x="112885" y="120000"/>
                  </a:lnTo>
                  <a:lnTo>
                    <a:pt x="101976" y="115968"/>
                  </a:lnTo>
                  <a:lnTo>
                    <a:pt x="90118" y="112403"/>
                  </a:lnTo>
                  <a:lnTo>
                    <a:pt x="77549" y="108837"/>
                  </a:lnTo>
                  <a:lnTo>
                    <a:pt x="65928" y="106201"/>
                  </a:lnTo>
                  <a:lnTo>
                    <a:pt x="65928" y="106201"/>
                  </a:lnTo>
                  <a:lnTo>
                    <a:pt x="76837" y="100620"/>
                  </a:lnTo>
                  <a:lnTo>
                    <a:pt x="76837" y="100620"/>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18"/>
            <p:cNvSpPr/>
            <p:nvPr/>
          </p:nvSpPr>
          <p:spPr>
            <a:xfrm>
              <a:off x="3886200" y="5200650"/>
              <a:ext cx="977900" cy="1281113"/>
            </a:xfrm>
            <a:custGeom>
              <a:rect b="b" l="l" r="r" t="t"/>
              <a:pathLst>
                <a:path extrusionOk="0" h="120000" w="120000">
                  <a:moveTo>
                    <a:pt x="83181" y="52193"/>
                  </a:moveTo>
                  <a:lnTo>
                    <a:pt x="83181" y="52193"/>
                  </a:lnTo>
                  <a:lnTo>
                    <a:pt x="76168" y="57992"/>
                  </a:lnTo>
                  <a:lnTo>
                    <a:pt x="68961" y="65427"/>
                  </a:lnTo>
                  <a:lnTo>
                    <a:pt x="54155" y="80594"/>
                  </a:lnTo>
                  <a:lnTo>
                    <a:pt x="37987" y="98438"/>
                  </a:lnTo>
                  <a:lnTo>
                    <a:pt x="37987" y="98438"/>
                  </a:lnTo>
                  <a:lnTo>
                    <a:pt x="49090" y="106765"/>
                  </a:lnTo>
                  <a:lnTo>
                    <a:pt x="49090" y="106765"/>
                  </a:lnTo>
                  <a:lnTo>
                    <a:pt x="41883" y="109739"/>
                  </a:lnTo>
                  <a:lnTo>
                    <a:pt x="35454" y="112713"/>
                  </a:lnTo>
                  <a:lnTo>
                    <a:pt x="29025" y="116133"/>
                  </a:lnTo>
                  <a:lnTo>
                    <a:pt x="22597" y="119999"/>
                  </a:lnTo>
                  <a:lnTo>
                    <a:pt x="22597" y="119999"/>
                  </a:lnTo>
                  <a:lnTo>
                    <a:pt x="6428" y="111672"/>
                  </a:lnTo>
                  <a:lnTo>
                    <a:pt x="0" y="108252"/>
                  </a:lnTo>
                  <a:lnTo>
                    <a:pt x="0" y="108252"/>
                  </a:lnTo>
                  <a:lnTo>
                    <a:pt x="12857" y="89070"/>
                  </a:lnTo>
                  <a:lnTo>
                    <a:pt x="25714" y="71375"/>
                  </a:lnTo>
                  <a:lnTo>
                    <a:pt x="39350" y="55613"/>
                  </a:lnTo>
                  <a:lnTo>
                    <a:pt x="50844" y="41784"/>
                  </a:lnTo>
                  <a:lnTo>
                    <a:pt x="61948" y="30483"/>
                  </a:lnTo>
                  <a:lnTo>
                    <a:pt x="70324" y="21561"/>
                  </a:lnTo>
                  <a:lnTo>
                    <a:pt x="78116" y="14275"/>
                  </a:lnTo>
                  <a:lnTo>
                    <a:pt x="78116" y="14275"/>
                  </a:lnTo>
                  <a:lnTo>
                    <a:pt x="79285" y="13234"/>
                  </a:lnTo>
                  <a:lnTo>
                    <a:pt x="82597" y="11301"/>
                  </a:lnTo>
                  <a:lnTo>
                    <a:pt x="85714" y="9814"/>
                  </a:lnTo>
                  <a:lnTo>
                    <a:pt x="89025" y="8327"/>
                  </a:lnTo>
                  <a:lnTo>
                    <a:pt x="92922" y="7286"/>
                  </a:lnTo>
                  <a:lnTo>
                    <a:pt x="97402" y="6394"/>
                  </a:lnTo>
                  <a:lnTo>
                    <a:pt x="97402" y="6394"/>
                  </a:lnTo>
                  <a:lnTo>
                    <a:pt x="106948" y="4460"/>
                  </a:lnTo>
                  <a:lnTo>
                    <a:pt x="114155" y="2379"/>
                  </a:lnTo>
                  <a:lnTo>
                    <a:pt x="118636" y="446"/>
                  </a:lnTo>
                  <a:lnTo>
                    <a:pt x="120000" y="0"/>
                  </a:lnTo>
                  <a:lnTo>
                    <a:pt x="108311" y="30483"/>
                  </a:lnTo>
                  <a:lnTo>
                    <a:pt x="108311" y="30483"/>
                  </a:lnTo>
                  <a:lnTo>
                    <a:pt x="103831" y="34349"/>
                  </a:lnTo>
                  <a:lnTo>
                    <a:pt x="96038" y="41338"/>
                  </a:lnTo>
                  <a:lnTo>
                    <a:pt x="83181" y="52193"/>
                  </a:lnTo>
                  <a:lnTo>
                    <a:pt x="83181" y="52193"/>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18"/>
            <p:cNvSpPr/>
            <p:nvPr/>
          </p:nvSpPr>
          <p:spPr>
            <a:xfrm>
              <a:off x="4627563" y="5005388"/>
              <a:ext cx="1181100" cy="1870075"/>
            </a:xfrm>
            <a:custGeom>
              <a:rect b="b" l="l" r="r" t="t"/>
              <a:pathLst>
                <a:path extrusionOk="0" h="120000" w="120000">
                  <a:moveTo>
                    <a:pt x="120000" y="48285"/>
                  </a:moveTo>
                  <a:lnTo>
                    <a:pt x="120000" y="48285"/>
                  </a:lnTo>
                  <a:lnTo>
                    <a:pt x="115322" y="42478"/>
                  </a:lnTo>
                  <a:lnTo>
                    <a:pt x="111451" y="37079"/>
                  </a:lnTo>
                  <a:lnTo>
                    <a:pt x="108870" y="32088"/>
                  </a:lnTo>
                  <a:lnTo>
                    <a:pt x="107258" y="27300"/>
                  </a:lnTo>
                  <a:lnTo>
                    <a:pt x="106774" y="22308"/>
                  </a:lnTo>
                  <a:lnTo>
                    <a:pt x="107741" y="17215"/>
                  </a:lnTo>
                  <a:lnTo>
                    <a:pt x="109354" y="11511"/>
                  </a:lnTo>
                  <a:lnTo>
                    <a:pt x="112096" y="5093"/>
                  </a:lnTo>
                  <a:lnTo>
                    <a:pt x="112096" y="5093"/>
                  </a:lnTo>
                  <a:lnTo>
                    <a:pt x="99193" y="3361"/>
                  </a:lnTo>
                  <a:lnTo>
                    <a:pt x="91290" y="2037"/>
                  </a:lnTo>
                  <a:lnTo>
                    <a:pt x="87580" y="1018"/>
                  </a:lnTo>
                  <a:lnTo>
                    <a:pt x="84354" y="0"/>
                  </a:lnTo>
                  <a:lnTo>
                    <a:pt x="84354" y="0"/>
                  </a:lnTo>
                  <a:lnTo>
                    <a:pt x="82741" y="1426"/>
                  </a:lnTo>
                  <a:lnTo>
                    <a:pt x="78387" y="4380"/>
                  </a:lnTo>
                  <a:lnTo>
                    <a:pt x="72580" y="8455"/>
                  </a:lnTo>
                  <a:lnTo>
                    <a:pt x="68870" y="10492"/>
                  </a:lnTo>
                  <a:lnTo>
                    <a:pt x="64516" y="12122"/>
                  </a:lnTo>
                  <a:lnTo>
                    <a:pt x="60322" y="13853"/>
                  </a:lnTo>
                  <a:lnTo>
                    <a:pt x="55483" y="15178"/>
                  </a:lnTo>
                  <a:lnTo>
                    <a:pt x="51129" y="16196"/>
                  </a:lnTo>
                  <a:lnTo>
                    <a:pt x="46451" y="16502"/>
                  </a:lnTo>
                  <a:lnTo>
                    <a:pt x="41612" y="16196"/>
                  </a:lnTo>
                  <a:lnTo>
                    <a:pt x="38870" y="15585"/>
                  </a:lnTo>
                  <a:lnTo>
                    <a:pt x="36774" y="14872"/>
                  </a:lnTo>
                  <a:lnTo>
                    <a:pt x="34677" y="14159"/>
                  </a:lnTo>
                  <a:lnTo>
                    <a:pt x="32580" y="12835"/>
                  </a:lnTo>
                  <a:lnTo>
                    <a:pt x="30322" y="11511"/>
                  </a:lnTo>
                  <a:lnTo>
                    <a:pt x="28225" y="9779"/>
                  </a:lnTo>
                  <a:lnTo>
                    <a:pt x="28225" y="9779"/>
                  </a:lnTo>
                  <a:lnTo>
                    <a:pt x="24032" y="11816"/>
                  </a:lnTo>
                  <a:lnTo>
                    <a:pt x="18709" y="13853"/>
                  </a:lnTo>
                  <a:lnTo>
                    <a:pt x="12258" y="15585"/>
                  </a:lnTo>
                  <a:lnTo>
                    <a:pt x="12258" y="15585"/>
                  </a:lnTo>
                  <a:lnTo>
                    <a:pt x="10161" y="23938"/>
                  </a:lnTo>
                  <a:lnTo>
                    <a:pt x="7419" y="31680"/>
                  </a:lnTo>
                  <a:lnTo>
                    <a:pt x="4677" y="39422"/>
                  </a:lnTo>
                  <a:lnTo>
                    <a:pt x="3225" y="47877"/>
                  </a:lnTo>
                  <a:lnTo>
                    <a:pt x="3225" y="47877"/>
                  </a:lnTo>
                  <a:lnTo>
                    <a:pt x="2096" y="51952"/>
                  </a:lnTo>
                  <a:lnTo>
                    <a:pt x="0" y="56638"/>
                  </a:lnTo>
                  <a:lnTo>
                    <a:pt x="0" y="56638"/>
                  </a:lnTo>
                  <a:lnTo>
                    <a:pt x="483" y="60000"/>
                  </a:lnTo>
                  <a:lnTo>
                    <a:pt x="967" y="61731"/>
                  </a:lnTo>
                  <a:lnTo>
                    <a:pt x="2096" y="63361"/>
                  </a:lnTo>
                  <a:lnTo>
                    <a:pt x="3709" y="65093"/>
                  </a:lnTo>
                  <a:lnTo>
                    <a:pt x="5806" y="66825"/>
                  </a:lnTo>
                  <a:lnTo>
                    <a:pt x="7903" y="68149"/>
                  </a:lnTo>
                  <a:lnTo>
                    <a:pt x="11129" y="69168"/>
                  </a:lnTo>
                  <a:lnTo>
                    <a:pt x="11129" y="69168"/>
                  </a:lnTo>
                  <a:lnTo>
                    <a:pt x="13870" y="73853"/>
                  </a:lnTo>
                  <a:lnTo>
                    <a:pt x="15967" y="78947"/>
                  </a:lnTo>
                  <a:lnTo>
                    <a:pt x="17580" y="83327"/>
                  </a:lnTo>
                  <a:lnTo>
                    <a:pt x="19193" y="88013"/>
                  </a:lnTo>
                  <a:lnTo>
                    <a:pt x="20806" y="96468"/>
                  </a:lnTo>
                  <a:lnTo>
                    <a:pt x="21774" y="104210"/>
                  </a:lnTo>
                  <a:lnTo>
                    <a:pt x="21774" y="110628"/>
                  </a:lnTo>
                  <a:lnTo>
                    <a:pt x="21290" y="115314"/>
                  </a:lnTo>
                  <a:lnTo>
                    <a:pt x="20806" y="119694"/>
                  </a:lnTo>
                  <a:lnTo>
                    <a:pt x="20806" y="119694"/>
                  </a:lnTo>
                  <a:lnTo>
                    <a:pt x="28709" y="120000"/>
                  </a:lnTo>
                  <a:lnTo>
                    <a:pt x="37258" y="119694"/>
                  </a:lnTo>
                  <a:lnTo>
                    <a:pt x="45322" y="119388"/>
                  </a:lnTo>
                  <a:lnTo>
                    <a:pt x="53870" y="118370"/>
                  </a:lnTo>
                  <a:lnTo>
                    <a:pt x="62419" y="117351"/>
                  </a:lnTo>
                  <a:lnTo>
                    <a:pt x="70483" y="116027"/>
                  </a:lnTo>
                  <a:lnTo>
                    <a:pt x="85322" y="112971"/>
                  </a:lnTo>
                  <a:lnTo>
                    <a:pt x="98709" y="109609"/>
                  </a:lnTo>
                  <a:lnTo>
                    <a:pt x="109354" y="106859"/>
                  </a:lnTo>
                  <a:lnTo>
                    <a:pt x="118548" y="103904"/>
                  </a:lnTo>
                  <a:lnTo>
                    <a:pt x="118548" y="103904"/>
                  </a:lnTo>
                  <a:lnTo>
                    <a:pt x="116290" y="101154"/>
                  </a:lnTo>
                  <a:lnTo>
                    <a:pt x="114677" y="97792"/>
                  </a:lnTo>
                  <a:lnTo>
                    <a:pt x="113709" y="94431"/>
                  </a:lnTo>
                  <a:lnTo>
                    <a:pt x="112580" y="90764"/>
                  </a:lnTo>
                  <a:lnTo>
                    <a:pt x="112096" y="86994"/>
                  </a:lnTo>
                  <a:lnTo>
                    <a:pt x="112096" y="82920"/>
                  </a:lnTo>
                  <a:lnTo>
                    <a:pt x="112580" y="75178"/>
                  </a:lnTo>
                  <a:lnTo>
                    <a:pt x="113709" y="67436"/>
                  </a:lnTo>
                  <a:lnTo>
                    <a:pt x="115806" y="60000"/>
                  </a:lnTo>
                  <a:lnTo>
                    <a:pt x="117903" y="53582"/>
                  </a:lnTo>
                  <a:lnTo>
                    <a:pt x="120000" y="48285"/>
                  </a:lnTo>
                  <a:lnTo>
                    <a:pt x="120000" y="48285"/>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18"/>
            <p:cNvSpPr/>
            <p:nvPr/>
          </p:nvSpPr>
          <p:spPr>
            <a:xfrm>
              <a:off x="4884738" y="4659313"/>
              <a:ext cx="236538" cy="352425"/>
            </a:xfrm>
            <a:custGeom>
              <a:rect b="b" l="l" r="r" t="t"/>
              <a:pathLst>
                <a:path extrusionOk="0" h="120000" w="120000">
                  <a:moveTo>
                    <a:pt x="106308" y="1621"/>
                  </a:moveTo>
                  <a:lnTo>
                    <a:pt x="106308" y="1621"/>
                  </a:lnTo>
                  <a:lnTo>
                    <a:pt x="111946" y="14054"/>
                  </a:lnTo>
                  <a:lnTo>
                    <a:pt x="114362" y="26486"/>
                  </a:lnTo>
                  <a:lnTo>
                    <a:pt x="117583" y="42702"/>
                  </a:lnTo>
                  <a:lnTo>
                    <a:pt x="120000" y="60540"/>
                  </a:lnTo>
                  <a:lnTo>
                    <a:pt x="117583" y="76756"/>
                  </a:lnTo>
                  <a:lnTo>
                    <a:pt x="109530" y="94594"/>
                  </a:lnTo>
                  <a:lnTo>
                    <a:pt x="103892" y="101621"/>
                  </a:lnTo>
                  <a:lnTo>
                    <a:pt x="95838" y="107027"/>
                  </a:lnTo>
                  <a:lnTo>
                    <a:pt x="95838" y="107027"/>
                  </a:lnTo>
                  <a:lnTo>
                    <a:pt x="87785" y="112432"/>
                  </a:lnTo>
                  <a:lnTo>
                    <a:pt x="77315" y="116216"/>
                  </a:lnTo>
                  <a:lnTo>
                    <a:pt x="69261" y="117837"/>
                  </a:lnTo>
                  <a:lnTo>
                    <a:pt x="61208" y="120000"/>
                  </a:lnTo>
                  <a:lnTo>
                    <a:pt x="45100" y="117837"/>
                  </a:lnTo>
                  <a:lnTo>
                    <a:pt x="28993" y="112432"/>
                  </a:lnTo>
                  <a:lnTo>
                    <a:pt x="18523" y="107027"/>
                  </a:lnTo>
                  <a:lnTo>
                    <a:pt x="8053" y="100000"/>
                  </a:lnTo>
                  <a:lnTo>
                    <a:pt x="0" y="92972"/>
                  </a:lnTo>
                  <a:lnTo>
                    <a:pt x="0" y="92972"/>
                  </a:lnTo>
                  <a:lnTo>
                    <a:pt x="12885" y="76756"/>
                  </a:lnTo>
                  <a:lnTo>
                    <a:pt x="47516" y="42702"/>
                  </a:lnTo>
                  <a:lnTo>
                    <a:pt x="69261" y="24864"/>
                  </a:lnTo>
                  <a:lnTo>
                    <a:pt x="85369" y="10810"/>
                  </a:lnTo>
                  <a:lnTo>
                    <a:pt x="98255" y="1621"/>
                  </a:lnTo>
                  <a:lnTo>
                    <a:pt x="103892" y="0"/>
                  </a:lnTo>
                  <a:lnTo>
                    <a:pt x="106308" y="1621"/>
                  </a:lnTo>
                  <a:lnTo>
                    <a:pt x="106308" y="1621"/>
                  </a:lnTo>
                  <a:close/>
                </a:path>
              </a:pathLst>
            </a:custGeom>
            <a:solidFill>
              <a:srgbClr val="7A42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18"/>
            <p:cNvSpPr/>
            <p:nvPr/>
          </p:nvSpPr>
          <p:spPr>
            <a:xfrm>
              <a:off x="4375150" y="4206875"/>
              <a:ext cx="730250" cy="798513"/>
            </a:xfrm>
            <a:custGeom>
              <a:rect b="b" l="l" r="r" t="t"/>
              <a:pathLst>
                <a:path extrusionOk="0" h="120000" w="120000">
                  <a:moveTo>
                    <a:pt x="5217" y="18131"/>
                  </a:moveTo>
                  <a:lnTo>
                    <a:pt x="5217" y="18131"/>
                  </a:lnTo>
                  <a:lnTo>
                    <a:pt x="3391" y="22902"/>
                  </a:lnTo>
                  <a:lnTo>
                    <a:pt x="782" y="27673"/>
                  </a:lnTo>
                  <a:lnTo>
                    <a:pt x="0" y="34831"/>
                  </a:lnTo>
                  <a:lnTo>
                    <a:pt x="0" y="42703"/>
                  </a:lnTo>
                  <a:lnTo>
                    <a:pt x="782" y="47475"/>
                  </a:lnTo>
                  <a:lnTo>
                    <a:pt x="2608" y="52246"/>
                  </a:lnTo>
                  <a:lnTo>
                    <a:pt x="5217" y="57017"/>
                  </a:lnTo>
                  <a:lnTo>
                    <a:pt x="7826" y="62504"/>
                  </a:lnTo>
                  <a:lnTo>
                    <a:pt x="12000" y="67992"/>
                  </a:lnTo>
                  <a:lnTo>
                    <a:pt x="17217" y="72763"/>
                  </a:lnTo>
                  <a:lnTo>
                    <a:pt x="17217" y="72763"/>
                  </a:lnTo>
                  <a:lnTo>
                    <a:pt x="17217" y="75864"/>
                  </a:lnTo>
                  <a:lnTo>
                    <a:pt x="18000" y="78966"/>
                  </a:lnTo>
                  <a:lnTo>
                    <a:pt x="19826" y="83021"/>
                  </a:lnTo>
                  <a:lnTo>
                    <a:pt x="22434" y="87793"/>
                  </a:lnTo>
                  <a:lnTo>
                    <a:pt x="26608" y="92326"/>
                  </a:lnTo>
                  <a:lnTo>
                    <a:pt x="31826" y="98051"/>
                  </a:lnTo>
                  <a:lnTo>
                    <a:pt x="39652" y="102584"/>
                  </a:lnTo>
                  <a:lnTo>
                    <a:pt x="39652" y="102584"/>
                  </a:lnTo>
                  <a:lnTo>
                    <a:pt x="56086" y="112127"/>
                  </a:lnTo>
                  <a:lnTo>
                    <a:pt x="62869" y="116182"/>
                  </a:lnTo>
                  <a:lnTo>
                    <a:pt x="69913" y="118568"/>
                  </a:lnTo>
                  <a:lnTo>
                    <a:pt x="75913" y="120000"/>
                  </a:lnTo>
                  <a:lnTo>
                    <a:pt x="78521" y="120000"/>
                  </a:lnTo>
                  <a:lnTo>
                    <a:pt x="81913" y="120000"/>
                  </a:lnTo>
                  <a:lnTo>
                    <a:pt x="84521" y="119284"/>
                  </a:lnTo>
                  <a:lnTo>
                    <a:pt x="87913" y="117614"/>
                  </a:lnTo>
                  <a:lnTo>
                    <a:pt x="90521" y="116182"/>
                  </a:lnTo>
                  <a:lnTo>
                    <a:pt x="94173" y="112842"/>
                  </a:lnTo>
                  <a:lnTo>
                    <a:pt x="94173" y="112842"/>
                  </a:lnTo>
                  <a:lnTo>
                    <a:pt x="100173" y="106640"/>
                  </a:lnTo>
                  <a:lnTo>
                    <a:pt x="106173" y="99483"/>
                  </a:lnTo>
                  <a:lnTo>
                    <a:pt x="111391" y="91610"/>
                  </a:lnTo>
                  <a:lnTo>
                    <a:pt x="115565" y="83737"/>
                  </a:lnTo>
                  <a:lnTo>
                    <a:pt x="119217" y="74194"/>
                  </a:lnTo>
                  <a:lnTo>
                    <a:pt x="120000" y="70377"/>
                  </a:lnTo>
                  <a:lnTo>
                    <a:pt x="120000" y="65606"/>
                  </a:lnTo>
                  <a:lnTo>
                    <a:pt x="120000" y="60119"/>
                  </a:lnTo>
                  <a:lnTo>
                    <a:pt x="119217" y="55347"/>
                  </a:lnTo>
                  <a:lnTo>
                    <a:pt x="117391" y="50576"/>
                  </a:lnTo>
                  <a:lnTo>
                    <a:pt x="114782" y="45089"/>
                  </a:lnTo>
                  <a:lnTo>
                    <a:pt x="114782" y="45089"/>
                  </a:lnTo>
                  <a:lnTo>
                    <a:pt x="112173" y="40318"/>
                  </a:lnTo>
                  <a:lnTo>
                    <a:pt x="108000" y="34831"/>
                  </a:lnTo>
                  <a:lnTo>
                    <a:pt x="102782" y="28389"/>
                  </a:lnTo>
                  <a:lnTo>
                    <a:pt x="97565" y="23856"/>
                  </a:lnTo>
                  <a:lnTo>
                    <a:pt x="90521" y="18131"/>
                  </a:lnTo>
                  <a:lnTo>
                    <a:pt x="83739" y="13359"/>
                  </a:lnTo>
                  <a:lnTo>
                    <a:pt x="76695" y="8827"/>
                  </a:lnTo>
                  <a:lnTo>
                    <a:pt x="69130" y="5487"/>
                  </a:lnTo>
                  <a:lnTo>
                    <a:pt x="61304" y="2385"/>
                  </a:lnTo>
                  <a:lnTo>
                    <a:pt x="52695" y="954"/>
                  </a:lnTo>
                  <a:lnTo>
                    <a:pt x="44869" y="0"/>
                  </a:lnTo>
                  <a:lnTo>
                    <a:pt x="36260" y="0"/>
                  </a:lnTo>
                  <a:lnTo>
                    <a:pt x="28434" y="2385"/>
                  </a:lnTo>
                  <a:lnTo>
                    <a:pt x="20608" y="5487"/>
                  </a:lnTo>
                  <a:lnTo>
                    <a:pt x="12782" y="11212"/>
                  </a:lnTo>
                  <a:lnTo>
                    <a:pt x="5217" y="18131"/>
                  </a:lnTo>
                  <a:lnTo>
                    <a:pt x="5217" y="18131"/>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18"/>
            <p:cNvSpPr/>
            <p:nvPr/>
          </p:nvSpPr>
          <p:spPr>
            <a:xfrm>
              <a:off x="4443413" y="4586288"/>
              <a:ext cx="173038" cy="209550"/>
            </a:xfrm>
            <a:custGeom>
              <a:rect b="b" l="l" r="r" t="t"/>
              <a:pathLst>
                <a:path extrusionOk="0" h="120000" w="120000">
                  <a:moveTo>
                    <a:pt x="0" y="0"/>
                  </a:moveTo>
                  <a:lnTo>
                    <a:pt x="0" y="0"/>
                  </a:lnTo>
                  <a:lnTo>
                    <a:pt x="14311" y="0"/>
                  </a:lnTo>
                  <a:lnTo>
                    <a:pt x="33027" y="0"/>
                  </a:lnTo>
                  <a:lnTo>
                    <a:pt x="50642" y="8181"/>
                  </a:lnTo>
                  <a:lnTo>
                    <a:pt x="72660" y="20909"/>
                  </a:lnTo>
                  <a:lnTo>
                    <a:pt x="83669" y="30000"/>
                  </a:lnTo>
                  <a:lnTo>
                    <a:pt x="94678" y="41818"/>
                  </a:lnTo>
                  <a:lnTo>
                    <a:pt x="102385" y="56363"/>
                  </a:lnTo>
                  <a:lnTo>
                    <a:pt x="108990" y="74545"/>
                  </a:lnTo>
                  <a:lnTo>
                    <a:pt x="116697" y="95454"/>
                  </a:lnTo>
                  <a:lnTo>
                    <a:pt x="120000" y="120000"/>
                  </a:lnTo>
                  <a:lnTo>
                    <a:pt x="120000" y="120000"/>
                  </a:lnTo>
                  <a:lnTo>
                    <a:pt x="116697" y="101818"/>
                  </a:lnTo>
                  <a:lnTo>
                    <a:pt x="108990" y="83636"/>
                  </a:lnTo>
                  <a:lnTo>
                    <a:pt x="97981" y="62727"/>
                  </a:lnTo>
                  <a:lnTo>
                    <a:pt x="83669" y="41818"/>
                  </a:lnTo>
                  <a:lnTo>
                    <a:pt x="61651" y="20909"/>
                  </a:lnTo>
                  <a:lnTo>
                    <a:pt x="47339" y="14545"/>
                  </a:lnTo>
                  <a:lnTo>
                    <a:pt x="33027" y="5454"/>
                  </a:lnTo>
                  <a:lnTo>
                    <a:pt x="17614" y="2727"/>
                  </a:lnTo>
                  <a:lnTo>
                    <a:pt x="0" y="0"/>
                  </a:lnTo>
                  <a:lnTo>
                    <a:pt x="0" y="0"/>
                  </a:lnTo>
                  <a:close/>
                </a:path>
              </a:pathLst>
            </a:custGeom>
            <a:solidFill>
              <a:srgbClr val="7A42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18"/>
            <p:cNvSpPr/>
            <p:nvPr/>
          </p:nvSpPr>
          <p:spPr>
            <a:xfrm>
              <a:off x="4668838" y="4764088"/>
              <a:ext cx="173038" cy="152400"/>
            </a:xfrm>
            <a:custGeom>
              <a:rect b="b" l="l" r="r" t="t"/>
              <a:pathLst>
                <a:path extrusionOk="0" h="120000" w="120000">
                  <a:moveTo>
                    <a:pt x="120000" y="0"/>
                  </a:moveTo>
                  <a:lnTo>
                    <a:pt x="120000" y="0"/>
                  </a:lnTo>
                  <a:lnTo>
                    <a:pt x="120000" y="3750"/>
                  </a:lnTo>
                  <a:lnTo>
                    <a:pt x="116697" y="12500"/>
                  </a:lnTo>
                  <a:lnTo>
                    <a:pt x="102385" y="25000"/>
                  </a:lnTo>
                  <a:lnTo>
                    <a:pt x="80366" y="41250"/>
                  </a:lnTo>
                  <a:lnTo>
                    <a:pt x="80366" y="41250"/>
                  </a:lnTo>
                  <a:lnTo>
                    <a:pt x="33027" y="62500"/>
                  </a:lnTo>
                  <a:lnTo>
                    <a:pt x="3302" y="78750"/>
                  </a:lnTo>
                  <a:lnTo>
                    <a:pt x="3302" y="78750"/>
                  </a:lnTo>
                  <a:lnTo>
                    <a:pt x="0" y="82500"/>
                  </a:lnTo>
                  <a:lnTo>
                    <a:pt x="0" y="87500"/>
                  </a:lnTo>
                  <a:lnTo>
                    <a:pt x="3302" y="91250"/>
                  </a:lnTo>
                  <a:lnTo>
                    <a:pt x="11009" y="95000"/>
                  </a:lnTo>
                  <a:lnTo>
                    <a:pt x="11009" y="95000"/>
                  </a:lnTo>
                  <a:lnTo>
                    <a:pt x="14311" y="98750"/>
                  </a:lnTo>
                  <a:lnTo>
                    <a:pt x="25321" y="111250"/>
                  </a:lnTo>
                  <a:lnTo>
                    <a:pt x="29724" y="116250"/>
                  </a:lnTo>
                  <a:lnTo>
                    <a:pt x="40733" y="120000"/>
                  </a:lnTo>
                  <a:lnTo>
                    <a:pt x="51743" y="120000"/>
                  </a:lnTo>
                  <a:lnTo>
                    <a:pt x="61651" y="116250"/>
                  </a:lnTo>
                  <a:lnTo>
                    <a:pt x="61651" y="116250"/>
                  </a:lnTo>
                  <a:lnTo>
                    <a:pt x="72660" y="111250"/>
                  </a:lnTo>
                  <a:lnTo>
                    <a:pt x="88073" y="103750"/>
                  </a:lnTo>
                  <a:lnTo>
                    <a:pt x="94678" y="91250"/>
                  </a:lnTo>
                  <a:lnTo>
                    <a:pt x="105688" y="78750"/>
                  </a:lnTo>
                  <a:lnTo>
                    <a:pt x="113394" y="62500"/>
                  </a:lnTo>
                  <a:lnTo>
                    <a:pt x="116697" y="45000"/>
                  </a:lnTo>
                  <a:lnTo>
                    <a:pt x="120000" y="25000"/>
                  </a:lnTo>
                  <a:lnTo>
                    <a:pt x="120000" y="0"/>
                  </a:lnTo>
                  <a:lnTo>
                    <a:pt x="120000" y="0"/>
                  </a:lnTo>
                  <a:close/>
                </a:path>
              </a:pathLst>
            </a:custGeom>
            <a:solidFill>
              <a:srgbClr val="D98F6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18"/>
            <p:cNvSpPr/>
            <p:nvPr/>
          </p:nvSpPr>
          <p:spPr>
            <a:xfrm>
              <a:off x="4616450" y="4791075"/>
              <a:ext cx="52388" cy="25400"/>
            </a:xfrm>
            <a:custGeom>
              <a:rect b="b" l="l" r="r" t="t"/>
              <a:pathLst>
                <a:path extrusionOk="0" h="120000" w="120000">
                  <a:moveTo>
                    <a:pt x="0" y="22500"/>
                  </a:moveTo>
                  <a:lnTo>
                    <a:pt x="0" y="22500"/>
                  </a:lnTo>
                  <a:lnTo>
                    <a:pt x="36363" y="75000"/>
                  </a:lnTo>
                  <a:lnTo>
                    <a:pt x="61818" y="120000"/>
                  </a:lnTo>
                  <a:lnTo>
                    <a:pt x="109090" y="120000"/>
                  </a:lnTo>
                  <a:lnTo>
                    <a:pt x="109090" y="120000"/>
                  </a:lnTo>
                  <a:lnTo>
                    <a:pt x="120000" y="120000"/>
                  </a:lnTo>
                  <a:lnTo>
                    <a:pt x="120000" y="97500"/>
                  </a:lnTo>
                  <a:lnTo>
                    <a:pt x="109090" y="45000"/>
                  </a:lnTo>
                  <a:lnTo>
                    <a:pt x="61818" y="22500"/>
                  </a:lnTo>
                  <a:lnTo>
                    <a:pt x="36363" y="0"/>
                  </a:lnTo>
                  <a:lnTo>
                    <a:pt x="0" y="22500"/>
                  </a:lnTo>
                  <a:lnTo>
                    <a:pt x="0" y="22500"/>
                  </a:lnTo>
                  <a:close/>
                </a:path>
              </a:pathLst>
            </a:custGeom>
            <a:solidFill>
              <a:srgbClr val="7A42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18"/>
            <p:cNvSpPr/>
            <p:nvPr/>
          </p:nvSpPr>
          <p:spPr>
            <a:xfrm>
              <a:off x="4448175" y="4648200"/>
              <a:ext cx="115888" cy="68263"/>
            </a:xfrm>
            <a:custGeom>
              <a:rect b="b" l="l" r="r" t="t"/>
              <a:pathLst>
                <a:path extrusionOk="0" h="120000" w="120000">
                  <a:moveTo>
                    <a:pt x="119999" y="0"/>
                  </a:moveTo>
                  <a:lnTo>
                    <a:pt x="119999" y="0"/>
                  </a:lnTo>
                  <a:lnTo>
                    <a:pt x="108493" y="19534"/>
                  </a:lnTo>
                  <a:lnTo>
                    <a:pt x="87123" y="55813"/>
                  </a:lnTo>
                  <a:lnTo>
                    <a:pt x="70684" y="75348"/>
                  </a:lnTo>
                  <a:lnTo>
                    <a:pt x="54246" y="83720"/>
                  </a:lnTo>
                  <a:lnTo>
                    <a:pt x="27945" y="92093"/>
                  </a:lnTo>
                  <a:lnTo>
                    <a:pt x="0" y="83720"/>
                  </a:lnTo>
                  <a:lnTo>
                    <a:pt x="0" y="83720"/>
                  </a:lnTo>
                  <a:lnTo>
                    <a:pt x="16438" y="103255"/>
                  </a:lnTo>
                  <a:lnTo>
                    <a:pt x="32876" y="111627"/>
                  </a:lnTo>
                  <a:lnTo>
                    <a:pt x="54246" y="120000"/>
                  </a:lnTo>
                  <a:lnTo>
                    <a:pt x="77260" y="120000"/>
                  </a:lnTo>
                  <a:lnTo>
                    <a:pt x="92054" y="103255"/>
                  </a:lnTo>
                  <a:lnTo>
                    <a:pt x="108493" y="64186"/>
                  </a:lnTo>
                  <a:lnTo>
                    <a:pt x="119999" y="0"/>
                  </a:lnTo>
                  <a:lnTo>
                    <a:pt x="119999" y="0"/>
                  </a:lnTo>
                  <a:close/>
                </a:path>
              </a:pathLst>
            </a:custGeom>
            <a:solidFill>
              <a:srgbClr val="2911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18"/>
            <p:cNvSpPr/>
            <p:nvPr/>
          </p:nvSpPr>
          <p:spPr>
            <a:xfrm>
              <a:off x="4652963" y="4459288"/>
              <a:ext cx="195263" cy="141288"/>
            </a:xfrm>
            <a:custGeom>
              <a:rect b="b" l="l" r="r" t="t"/>
              <a:pathLst>
                <a:path extrusionOk="0" h="120000" w="120000">
                  <a:moveTo>
                    <a:pt x="0" y="111910"/>
                  </a:moveTo>
                  <a:lnTo>
                    <a:pt x="0" y="111910"/>
                  </a:lnTo>
                  <a:lnTo>
                    <a:pt x="12682" y="111910"/>
                  </a:lnTo>
                  <a:lnTo>
                    <a:pt x="29268" y="107865"/>
                  </a:lnTo>
                  <a:lnTo>
                    <a:pt x="45853" y="98426"/>
                  </a:lnTo>
                  <a:lnTo>
                    <a:pt x="64390" y="84943"/>
                  </a:lnTo>
                  <a:lnTo>
                    <a:pt x="83902" y="67415"/>
                  </a:lnTo>
                  <a:lnTo>
                    <a:pt x="103414" y="36404"/>
                  </a:lnTo>
                  <a:lnTo>
                    <a:pt x="120000" y="0"/>
                  </a:lnTo>
                  <a:lnTo>
                    <a:pt x="120000" y="0"/>
                  </a:lnTo>
                  <a:lnTo>
                    <a:pt x="113170" y="22921"/>
                  </a:lnTo>
                  <a:lnTo>
                    <a:pt x="106341" y="48539"/>
                  </a:lnTo>
                  <a:lnTo>
                    <a:pt x="97560" y="71460"/>
                  </a:lnTo>
                  <a:lnTo>
                    <a:pt x="83902" y="98426"/>
                  </a:lnTo>
                  <a:lnTo>
                    <a:pt x="74146" y="107865"/>
                  </a:lnTo>
                  <a:lnTo>
                    <a:pt x="61463" y="115955"/>
                  </a:lnTo>
                  <a:lnTo>
                    <a:pt x="48780" y="120000"/>
                  </a:lnTo>
                  <a:lnTo>
                    <a:pt x="36097" y="120000"/>
                  </a:lnTo>
                  <a:lnTo>
                    <a:pt x="19512" y="120000"/>
                  </a:lnTo>
                  <a:lnTo>
                    <a:pt x="0" y="111910"/>
                  </a:lnTo>
                  <a:lnTo>
                    <a:pt x="0" y="111910"/>
                  </a:lnTo>
                  <a:close/>
                </a:path>
              </a:pathLst>
            </a:custGeom>
            <a:solidFill>
              <a:srgbClr val="2911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18"/>
            <p:cNvSpPr/>
            <p:nvPr/>
          </p:nvSpPr>
          <p:spPr>
            <a:xfrm>
              <a:off x="4664075" y="4764088"/>
              <a:ext cx="177800" cy="120650"/>
            </a:xfrm>
            <a:custGeom>
              <a:rect b="b" l="l" r="r" t="t"/>
              <a:pathLst>
                <a:path extrusionOk="0" h="120000" w="120000">
                  <a:moveTo>
                    <a:pt x="119999" y="0"/>
                  </a:moveTo>
                  <a:lnTo>
                    <a:pt x="119999" y="0"/>
                  </a:lnTo>
                  <a:lnTo>
                    <a:pt x="119999" y="11052"/>
                  </a:lnTo>
                  <a:lnTo>
                    <a:pt x="116785" y="26842"/>
                  </a:lnTo>
                  <a:lnTo>
                    <a:pt x="106071" y="52105"/>
                  </a:lnTo>
                  <a:lnTo>
                    <a:pt x="95357" y="63157"/>
                  </a:lnTo>
                  <a:lnTo>
                    <a:pt x="84642" y="78947"/>
                  </a:lnTo>
                  <a:lnTo>
                    <a:pt x="84642" y="78947"/>
                  </a:lnTo>
                  <a:lnTo>
                    <a:pt x="35357" y="110526"/>
                  </a:lnTo>
                  <a:lnTo>
                    <a:pt x="13928" y="120000"/>
                  </a:lnTo>
                  <a:lnTo>
                    <a:pt x="13928" y="120000"/>
                  </a:lnTo>
                  <a:lnTo>
                    <a:pt x="3214" y="115263"/>
                  </a:lnTo>
                  <a:lnTo>
                    <a:pt x="0" y="110526"/>
                  </a:lnTo>
                  <a:lnTo>
                    <a:pt x="0" y="104210"/>
                  </a:lnTo>
                  <a:lnTo>
                    <a:pt x="3214" y="99473"/>
                  </a:lnTo>
                  <a:lnTo>
                    <a:pt x="3214" y="99473"/>
                  </a:lnTo>
                  <a:lnTo>
                    <a:pt x="10714" y="88421"/>
                  </a:lnTo>
                  <a:lnTo>
                    <a:pt x="21428" y="78947"/>
                  </a:lnTo>
                  <a:lnTo>
                    <a:pt x="56785" y="63157"/>
                  </a:lnTo>
                  <a:lnTo>
                    <a:pt x="92142" y="36315"/>
                  </a:lnTo>
                  <a:lnTo>
                    <a:pt x="109285" y="20526"/>
                  </a:lnTo>
                  <a:lnTo>
                    <a:pt x="119999" y="0"/>
                  </a:lnTo>
                  <a:lnTo>
                    <a:pt x="119999" y="0"/>
                  </a:lnTo>
                  <a:close/>
                </a:path>
              </a:pathLst>
            </a:custGeom>
            <a:solidFill>
              <a:srgbClr val="CB6E4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18"/>
            <p:cNvSpPr/>
            <p:nvPr/>
          </p:nvSpPr>
          <p:spPr>
            <a:xfrm>
              <a:off x="4395788" y="3970338"/>
              <a:ext cx="746125" cy="436563"/>
            </a:xfrm>
            <a:custGeom>
              <a:rect b="b" l="l" r="r" t="t"/>
              <a:pathLst>
                <a:path extrusionOk="0" h="120000" w="120000">
                  <a:moveTo>
                    <a:pt x="89617" y="73745"/>
                  </a:moveTo>
                  <a:lnTo>
                    <a:pt x="89617" y="73745"/>
                  </a:lnTo>
                  <a:lnTo>
                    <a:pt x="87829" y="81163"/>
                  </a:lnTo>
                  <a:lnTo>
                    <a:pt x="86297" y="88145"/>
                  </a:lnTo>
                  <a:lnTo>
                    <a:pt x="86297" y="88145"/>
                  </a:lnTo>
                  <a:lnTo>
                    <a:pt x="86297" y="89454"/>
                  </a:lnTo>
                  <a:lnTo>
                    <a:pt x="86297" y="92509"/>
                  </a:lnTo>
                  <a:lnTo>
                    <a:pt x="87063" y="95563"/>
                  </a:lnTo>
                  <a:lnTo>
                    <a:pt x="89617" y="98181"/>
                  </a:lnTo>
                  <a:lnTo>
                    <a:pt x="91404" y="98181"/>
                  </a:lnTo>
                  <a:lnTo>
                    <a:pt x="92170" y="96872"/>
                  </a:lnTo>
                  <a:lnTo>
                    <a:pt x="92170" y="96872"/>
                  </a:lnTo>
                  <a:lnTo>
                    <a:pt x="95489" y="92509"/>
                  </a:lnTo>
                  <a:lnTo>
                    <a:pt x="95489" y="92509"/>
                  </a:lnTo>
                  <a:lnTo>
                    <a:pt x="93702" y="98181"/>
                  </a:lnTo>
                  <a:lnTo>
                    <a:pt x="93702" y="104290"/>
                  </a:lnTo>
                  <a:lnTo>
                    <a:pt x="93702" y="104290"/>
                  </a:lnTo>
                  <a:lnTo>
                    <a:pt x="93702" y="108654"/>
                  </a:lnTo>
                  <a:lnTo>
                    <a:pt x="95489" y="114327"/>
                  </a:lnTo>
                  <a:lnTo>
                    <a:pt x="98042" y="118690"/>
                  </a:lnTo>
                  <a:lnTo>
                    <a:pt x="99829" y="120000"/>
                  </a:lnTo>
                  <a:lnTo>
                    <a:pt x="99829" y="120000"/>
                  </a:lnTo>
                  <a:lnTo>
                    <a:pt x="103148" y="114327"/>
                  </a:lnTo>
                  <a:lnTo>
                    <a:pt x="105702" y="109963"/>
                  </a:lnTo>
                  <a:lnTo>
                    <a:pt x="108255" y="105600"/>
                  </a:lnTo>
                  <a:lnTo>
                    <a:pt x="112340" y="104290"/>
                  </a:lnTo>
                  <a:lnTo>
                    <a:pt x="112340" y="104290"/>
                  </a:lnTo>
                  <a:lnTo>
                    <a:pt x="120000" y="104290"/>
                  </a:lnTo>
                  <a:lnTo>
                    <a:pt x="120000" y="104290"/>
                  </a:lnTo>
                  <a:lnTo>
                    <a:pt x="120000" y="92509"/>
                  </a:lnTo>
                  <a:lnTo>
                    <a:pt x="119234" y="81163"/>
                  </a:lnTo>
                  <a:lnTo>
                    <a:pt x="118212" y="70690"/>
                  </a:lnTo>
                  <a:lnTo>
                    <a:pt x="116680" y="60654"/>
                  </a:lnTo>
                  <a:lnTo>
                    <a:pt x="111574" y="44945"/>
                  </a:lnTo>
                  <a:lnTo>
                    <a:pt x="106468" y="31854"/>
                  </a:lnTo>
                  <a:lnTo>
                    <a:pt x="101361" y="21818"/>
                  </a:lnTo>
                  <a:lnTo>
                    <a:pt x="97276" y="14400"/>
                  </a:lnTo>
                  <a:lnTo>
                    <a:pt x="92170" y="8727"/>
                  </a:lnTo>
                  <a:lnTo>
                    <a:pt x="92170" y="8727"/>
                  </a:lnTo>
                  <a:lnTo>
                    <a:pt x="88851" y="7418"/>
                  </a:lnTo>
                  <a:lnTo>
                    <a:pt x="85276" y="6109"/>
                  </a:lnTo>
                  <a:lnTo>
                    <a:pt x="80425" y="3054"/>
                  </a:lnTo>
                  <a:lnTo>
                    <a:pt x="80425" y="3054"/>
                  </a:lnTo>
                  <a:lnTo>
                    <a:pt x="77872" y="1745"/>
                  </a:lnTo>
                  <a:lnTo>
                    <a:pt x="74297" y="0"/>
                  </a:lnTo>
                  <a:lnTo>
                    <a:pt x="69191" y="0"/>
                  </a:lnTo>
                  <a:lnTo>
                    <a:pt x="64340" y="3054"/>
                  </a:lnTo>
                  <a:lnTo>
                    <a:pt x="58212" y="6109"/>
                  </a:lnTo>
                  <a:lnTo>
                    <a:pt x="58212" y="6109"/>
                  </a:lnTo>
                  <a:lnTo>
                    <a:pt x="54127" y="6109"/>
                  </a:lnTo>
                  <a:lnTo>
                    <a:pt x="49021" y="6109"/>
                  </a:lnTo>
                  <a:lnTo>
                    <a:pt x="44680" y="7418"/>
                  </a:lnTo>
                  <a:lnTo>
                    <a:pt x="39829" y="10036"/>
                  </a:lnTo>
                  <a:lnTo>
                    <a:pt x="30382" y="18763"/>
                  </a:lnTo>
                  <a:lnTo>
                    <a:pt x="21957" y="28800"/>
                  </a:lnTo>
                  <a:lnTo>
                    <a:pt x="21957" y="28800"/>
                  </a:lnTo>
                  <a:lnTo>
                    <a:pt x="17872" y="34909"/>
                  </a:lnTo>
                  <a:lnTo>
                    <a:pt x="14297" y="41890"/>
                  </a:lnTo>
                  <a:lnTo>
                    <a:pt x="10212" y="50618"/>
                  </a:lnTo>
                  <a:lnTo>
                    <a:pt x="7659" y="59345"/>
                  </a:lnTo>
                  <a:lnTo>
                    <a:pt x="2553" y="78109"/>
                  </a:lnTo>
                  <a:lnTo>
                    <a:pt x="765" y="86836"/>
                  </a:lnTo>
                  <a:lnTo>
                    <a:pt x="0" y="95563"/>
                  </a:lnTo>
                  <a:lnTo>
                    <a:pt x="0" y="95563"/>
                  </a:lnTo>
                  <a:lnTo>
                    <a:pt x="765" y="99927"/>
                  </a:lnTo>
                  <a:lnTo>
                    <a:pt x="2553" y="102545"/>
                  </a:lnTo>
                  <a:lnTo>
                    <a:pt x="5106" y="102545"/>
                  </a:lnTo>
                  <a:lnTo>
                    <a:pt x="5872" y="101236"/>
                  </a:lnTo>
                  <a:lnTo>
                    <a:pt x="6893" y="99927"/>
                  </a:lnTo>
                  <a:lnTo>
                    <a:pt x="6893" y="99927"/>
                  </a:lnTo>
                  <a:lnTo>
                    <a:pt x="9191" y="89454"/>
                  </a:lnTo>
                  <a:lnTo>
                    <a:pt x="13531" y="78109"/>
                  </a:lnTo>
                  <a:lnTo>
                    <a:pt x="13531" y="78109"/>
                  </a:lnTo>
                  <a:lnTo>
                    <a:pt x="12765" y="85527"/>
                  </a:lnTo>
                  <a:lnTo>
                    <a:pt x="12765" y="85527"/>
                  </a:lnTo>
                  <a:lnTo>
                    <a:pt x="13531" y="89454"/>
                  </a:lnTo>
                  <a:lnTo>
                    <a:pt x="15319" y="92509"/>
                  </a:lnTo>
                  <a:lnTo>
                    <a:pt x="17872" y="93818"/>
                  </a:lnTo>
                  <a:lnTo>
                    <a:pt x="19404" y="92509"/>
                  </a:lnTo>
                  <a:lnTo>
                    <a:pt x="20425" y="91200"/>
                  </a:lnTo>
                  <a:lnTo>
                    <a:pt x="20425" y="91200"/>
                  </a:lnTo>
                  <a:lnTo>
                    <a:pt x="31404" y="68072"/>
                  </a:lnTo>
                  <a:lnTo>
                    <a:pt x="37276" y="58036"/>
                  </a:lnTo>
                  <a:lnTo>
                    <a:pt x="43914" y="50618"/>
                  </a:lnTo>
                  <a:lnTo>
                    <a:pt x="43914" y="50618"/>
                  </a:lnTo>
                  <a:lnTo>
                    <a:pt x="37276" y="66763"/>
                  </a:lnTo>
                  <a:lnTo>
                    <a:pt x="37276" y="66763"/>
                  </a:lnTo>
                  <a:lnTo>
                    <a:pt x="36255" y="69381"/>
                  </a:lnTo>
                  <a:lnTo>
                    <a:pt x="36255" y="72436"/>
                  </a:lnTo>
                  <a:lnTo>
                    <a:pt x="38042" y="76800"/>
                  </a:lnTo>
                  <a:lnTo>
                    <a:pt x="40595" y="78109"/>
                  </a:lnTo>
                  <a:lnTo>
                    <a:pt x="42382" y="78109"/>
                  </a:lnTo>
                  <a:lnTo>
                    <a:pt x="43148" y="76800"/>
                  </a:lnTo>
                  <a:lnTo>
                    <a:pt x="43148" y="76800"/>
                  </a:lnTo>
                  <a:lnTo>
                    <a:pt x="54127" y="62400"/>
                  </a:lnTo>
                  <a:lnTo>
                    <a:pt x="65872" y="49309"/>
                  </a:lnTo>
                  <a:lnTo>
                    <a:pt x="65872" y="49309"/>
                  </a:lnTo>
                  <a:lnTo>
                    <a:pt x="59234" y="65018"/>
                  </a:lnTo>
                  <a:lnTo>
                    <a:pt x="59234" y="65018"/>
                  </a:lnTo>
                  <a:lnTo>
                    <a:pt x="58212" y="68072"/>
                  </a:lnTo>
                  <a:lnTo>
                    <a:pt x="58212" y="70690"/>
                  </a:lnTo>
                  <a:lnTo>
                    <a:pt x="58212" y="73745"/>
                  </a:lnTo>
                  <a:lnTo>
                    <a:pt x="60000" y="75054"/>
                  </a:lnTo>
                  <a:lnTo>
                    <a:pt x="60765" y="76800"/>
                  </a:lnTo>
                  <a:lnTo>
                    <a:pt x="62553" y="76800"/>
                  </a:lnTo>
                  <a:lnTo>
                    <a:pt x="64340" y="76800"/>
                  </a:lnTo>
                  <a:lnTo>
                    <a:pt x="65872" y="75054"/>
                  </a:lnTo>
                  <a:lnTo>
                    <a:pt x="65872" y="75054"/>
                  </a:lnTo>
                  <a:lnTo>
                    <a:pt x="73531" y="65018"/>
                  </a:lnTo>
                  <a:lnTo>
                    <a:pt x="81191" y="56290"/>
                  </a:lnTo>
                  <a:lnTo>
                    <a:pt x="81191" y="56290"/>
                  </a:lnTo>
                  <a:lnTo>
                    <a:pt x="75319" y="73745"/>
                  </a:lnTo>
                  <a:lnTo>
                    <a:pt x="75319" y="73745"/>
                  </a:lnTo>
                  <a:lnTo>
                    <a:pt x="74297" y="76800"/>
                  </a:lnTo>
                  <a:lnTo>
                    <a:pt x="74297" y="78109"/>
                  </a:lnTo>
                  <a:lnTo>
                    <a:pt x="76085" y="82472"/>
                  </a:lnTo>
                  <a:lnTo>
                    <a:pt x="77872" y="83781"/>
                  </a:lnTo>
                  <a:lnTo>
                    <a:pt x="79404" y="83781"/>
                  </a:lnTo>
                  <a:lnTo>
                    <a:pt x="81191" y="83781"/>
                  </a:lnTo>
                  <a:lnTo>
                    <a:pt x="81191" y="83781"/>
                  </a:lnTo>
                  <a:lnTo>
                    <a:pt x="90382" y="70690"/>
                  </a:lnTo>
                  <a:lnTo>
                    <a:pt x="90382" y="70690"/>
                  </a:lnTo>
                  <a:lnTo>
                    <a:pt x="89617" y="73745"/>
                  </a:lnTo>
                  <a:lnTo>
                    <a:pt x="89617" y="7374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18"/>
            <p:cNvSpPr/>
            <p:nvPr/>
          </p:nvSpPr>
          <p:spPr>
            <a:xfrm>
              <a:off x="5026025" y="4306888"/>
              <a:ext cx="136525" cy="279400"/>
            </a:xfrm>
            <a:custGeom>
              <a:rect b="b" l="l" r="r" t="t"/>
              <a:pathLst>
                <a:path extrusionOk="0" h="120000" w="120000">
                  <a:moveTo>
                    <a:pt x="5581" y="54545"/>
                  </a:moveTo>
                  <a:lnTo>
                    <a:pt x="5581" y="54545"/>
                  </a:lnTo>
                  <a:lnTo>
                    <a:pt x="0" y="47727"/>
                  </a:lnTo>
                  <a:lnTo>
                    <a:pt x="0" y="31363"/>
                  </a:lnTo>
                  <a:lnTo>
                    <a:pt x="5581" y="22500"/>
                  </a:lnTo>
                  <a:lnTo>
                    <a:pt x="13953" y="13636"/>
                  </a:lnTo>
                  <a:lnTo>
                    <a:pt x="27906" y="6818"/>
                  </a:lnTo>
                  <a:lnTo>
                    <a:pt x="46046" y="0"/>
                  </a:lnTo>
                  <a:lnTo>
                    <a:pt x="46046" y="0"/>
                  </a:lnTo>
                  <a:lnTo>
                    <a:pt x="55813" y="0"/>
                  </a:lnTo>
                  <a:lnTo>
                    <a:pt x="65581" y="0"/>
                  </a:lnTo>
                  <a:lnTo>
                    <a:pt x="79534" y="2045"/>
                  </a:lnTo>
                  <a:lnTo>
                    <a:pt x="87906" y="6818"/>
                  </a:lnTo>
                  <a:lnTo>
                    <a:pt x="101860" y="18409"/>
                  </a:lnTo>
                  <a:lnTo>
                    <a:pt x="115813" y="36136"/>
                  </a:lnTo>
                  <a:lnTo>
                    <a:pt x="120000" y="54545"/>
                  </a:lnTo>
                  <a:lnTo>
                    <a:pt x="111627" y="77045"/>
                  </a:lnTo>
                  <a:lnTo>
                    <a:pt x="106046" y="87954"/>
                  </a:lnTo>
                  <a:lnTo>
                    <a:pt x="92093" y="96818"/>
                  </a:lnTo>
                  <a:lnTo>
                    <a:pt x="79534" y="108409"/>
                  </a:lnTo>
                  <a:lnTo>
                    <a:pt x="65581" y="120000"/>
                  </a:lnTo>
                  <a:lnTo>
                    <a:pt x="5581" y="54545"/>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18"/>
            <p:cNvSpPr/>
            <p:nvPr/>
          </p:nvSpPr>
          <p:spPr>
            <a:xfrm>
              <a:off x="4600575" y="4391025"/>
              <a:ext cx="200025" cy="111125"/>
            </a:xfrm>
            <a:custGeom>
              <a:rect b="b" l="l" r="r" t="t"/>
              <a:pathLst>
                <a:path extrusionOk="0" h="120000" w="120000">
                  <a:moveTo>
                    <a:pt x="120000" y="5142"/>
                  </a:moveTo>
                  <a:lnTo>
                    <a:pt x="120000" y="5142"/>
                  </a:lnTo>
                  <a:lnTo>
                    <a:pt x="107619" y="5142"/>
                  </a:lnTo>
                  <a:lnTo>
                    <a:pt x="94285" y="5142"/>
                  </a:lnTo>
                  <a:lnTo>
                    <a:pt x="79047" y="12000"/>
                  </a:lnTo>
                  <a:lnTo>
                    <a:pt x="60000" y="22285"/>
                  </a:lnTo>
                  <a:lnTo>
                    <a:pt x="40952" y="46285"/>
                  </a:lnTo>
                  <a:lnTo>
                    <a:pt x="21904" y="73714"/>
                  </a:lnTo>
                  <a:lnTo>
                    <a:pt x="2857" y="120000"/>
                  </a:lnTo>
                  <a:lnTo>
                    <a:pt x="2857" y="120000"/>
                  </a:lnTo>
                  <a:lnTo>
                    <a:pt x="0" y="108000"/>
                  </a:lnTo>
                  <a:lnTo>
                    <a:pt x="2857" y="96000"/>
                  </a:lnTo>
                  <a:lnTo>
                    <a:pt x="6666" y="78857"/>
                  </a:lnTo>
                  <a:lnTo>
                    <a:pt x="6666" y="78857"/>
                  </a:lnTo>
                  <a:lnTo>
                    <a:pt x="19047" y="51428"/>
                  </a:lnTo>
                  <a:lnTo>
                    <a:pt x="25714" y="34285"/>
                  </a:lnTo>
                  <a:lnTo>
                    <a:pt x="38095" y="17142"/>
                  </a:lnTo>
                  <a:lnTo>
                    <a:pt x="50476" y="5142"/>
                  </a:lnTo>
                  <a:lnTo>
                    <a:pt x="69523" y="0"/>
                  </a:lnTo>
                  <a:lnTo>
                    <a:pt x="91428" y="0"/>
                  </a:lnTo>
                  <a:lnTo>
                    <a:pt x="120000" y="5142"/>
                  </a:lnTo>
                  <a:lnTo>
                    <a:pt x="120000" y="5142"/>
                  </a:lnTo>
                  <a:close/>
                </a:path>
              </a:pathLst>
            </a:custGeom>
            <a:solidFill>
              <a:srgbClr val="6A371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18"/>
            <p:cNvSpPr/>
            <p:nvPr/>
          </p:nvSpPr>
          <p:spPr>
            <a:xfrm>
              <a:off x="4411663" y="4575175"/>
              <a:ext cx="63500" cy="41275"/>
            </a:xfrm>
            <a:custGeom>
              <a:rect b="b" l="l" r="r" t="t"/>
              <a:pathLst>
                <a:path extrusionOk="0" h="120000" w="120000">
                  <a:moveTo>
                    <a:pt x="30000" y="120000"/>
                  </a:moveTo>
                  <a:lnTo>
                    <a:pt x="30000" y="120000"/>
                  </a:lnTo>
                  <a:lnTo>
                    <a:pt x="51000" y="73846"/>
                  </a:lnTo>
                  <a:lnTo>
                    <a:pt x="78000" y="46153"/>
                  </a:lnTo>
                  <a:lnTo>
                    <a:pt x="120000" y="46153"/>
                  </a:lnTo>
                  <a:lnTo>
                    <a:pt x="120000" y="46153"/>
                  </a:lnTo>
                  <a:lnTo>
                    <a:pt x="90000" y="13846"/>
                  </a:lnTo>
                  <a:lnTo>
                    <a:pt x="60000" y="0"/>
                  </a:lnTo>
                  <a:lnTo>
                    <a:pt x="21000" y="13846"/>
                  </a:lnTo>
                  <a:lnTo>
                    <a:pt x="21000" y="13846"/>
                  </a:lnTo>
                  <a:lnTo>
                    <a:pt x="0" y="32307"/>
                  </a:lnTo>
                  <a:lnTo>
                    <a:pt x="0" y="60000"/>
                  </a:lnTo>
                  <a:lnTo>
                    <a:pt x="9000" y="92307"/>
                  </a:lnTo>
                  <a:lnTo>
                    <a:pt x="30000" y="120000"/>
                  </a:lnTo>
                  <a:lnTo>
                    <a:pt x="30000" y="120000"/>
                  </a:lnTo>
                  <a:close/>
                </a:path>
              </a:pathLst>
            </a:custGeom>
            <a:solidFill>
              <a:srgbClr val="6A371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18"/>
            <p:cNvSpPr/>
            <p:nvPr/>
          </p:nvSpPr>
          <p:spPr>
            <a:xfrm>
              <a:off x="4826000" y="4759325"/>
              <a:ext cx="26988" cy="15875"/>
            </a:xfrm>
            <a:custGeom>
              <a:rect b="b" l="l" r="r" t="t"/>
              <a:pathLst>
                <a:path extrusionOk="0" h="120000" w="120000">
                  <a:moveTo>
                    <a:pt x="0" y="36000"/>
                  </a:moveTo>
                  <a:lnTo>
                    <a:pt x="0" y="36000"/>
                  </a:lnTo>
                  <a:lnTo>
                    <a:pt x="49411" y="36000"/>
                  </a:lnTo>
                  <a:lnTo>
                    <a:pt x="98823" y="72000"/>
                  </a:lnTo>
                  <a:lnTo>
                    <a:pt x="120000" y="120000"/>
                  </a:lnTo>
                  <a:lnTo>
                    <a:pt x="120000" y="120000"/>
                  </a:lnTo>
                  <a:lnTo>
                    <a:pt x="120000" y="36000"/>
                  </a:lnTo>
                  <a:lnTo>
                    <a:pt x="70588" y="0"/>
                  </a:lnTo>
                  <a:lnTo>
                    <a:pt x="0" y="36000"/>
                  </a:lnTo>
                  <a:lnTo>
                    <a:pt x="0" y="36000"/>
                  </a:lnTo>
                  <a:close/>
                </a:path>
              </a:pathLst>
            </a:custGeom>
            <a:solidFill>
              <a:srgbClr val="7A42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elizabeth\AppData\Local\Microsoft\Windows\Temporary Internet Files\Content.IE5\6XHOQSLH\MC900434800[1].png" id="458" name="Google Shape;458;p18"/>
            <p:cNvPicPr preferRelativeResize="0"/>
            <p:nvPr/>
          </p:nvPicPr>
          <p:blipFill rotWithShape="1">
            <a:blip r:embed="rId8">
              <a:alphaModFix/>
            </a:blip>
            <a:srcRect b="0" l="0" r="0" t="0"/>
            <a:stretch/>
          </p:blipFill>
          <p:spPr>
            <a:xfrm flipH="1">
              <a:off x="4241801" y="5316538"/>
              <a:ext cx="1922234" cy="1922234"/>
            </a:xfrm>
            <a:prstGeom prst="rect">
              <a:avLst/>
            </a:prstGeom>
            <a:noFill/>
            <a:ln>
              <a:noFill/>
            </a:ln>
          </p:spPr>
        </p:pic>
        <p:sp>
          <p:nvSpPr>
            <p:cNvPr id="459" name="Google Shape;459;p18"/>
            <p:cNvSpPr/>
            <p:nvPr/>
          </p:nvSpPr>
          <p:spPr>
            <a:xfrm>
              <a:off x="4910138" y="6292850"/>
              <a:ext cx="1651000" cy="650875"/>
            </a:xfrm>
            <a:custGeom>
              <a:rect b="b" l="l" r="r" t="t"/>
              <a:pathLst>
                <a:path extrusionOk="0" h="120000" w="120000">
                  <a:moveTo>
                    <a:pt x="6115" y="102731"/>
                  </a:moveTo>
                  <a:lnTo>
                    <a:pt x="6115" y="102731"/>
                  </a:lnTo>
                  <a:lnTo>
                    <a:pt x="13846" y="104780"/>
                  </a:lnTo>
                  <a:lnTo>
                    <a:pt x="17653" y="104780"/>
                  </a:lnTo>
                  <a:lnTo>
                    <a:pt x="21807" y="102731"/>
                  </a:lnTo>
                  <a:lnTo>
                    <a:pt x="21807" y="102731"/>
                  </a:lnTo>
                  <a:lnTo>
                    <a:pt x="23769" y="101853"/>
                  </a:lnTo>
                  <a:lnTo>
                    <a:pt x="25615" y="99804"/>
                  </a:lnTo>
                  <a:lnTo>
                    <a:pt x="26769" y="96878"/>
                  </a:lnTo>
                  <a:lnTo>
                    <a:pt x="27576" y="94829"/>
                  </a:lnTo>
                  <a:lnTo>
                    <a:pt x="27923" y="93073"/>
                  </a:lnTo>
                  <a:lnTo>
                    <a:pt x="27576" y="91024"/>
                  </a:lnTo>
                  <a:lnTo>
                    <a:pt x="26076" y="90146"/>
                  </a:lnTo>
                  <a:lnTo>
                    <a:pt x="24115" y="89268"/>
                  </a:lnTo>
                  <a:lnTo>
                    <a:pt x="24115" y="89268"/>
                  </a:lnTo>
                  <a:lnTo>
                    <a:pt x="19153" y="88097"/>
                  </a:lnTo>
                  <a:lnTo>
                    <a:pt x="15692" y="87219"/>
                  </a:lnTo>
                  <a:lnTo>
                    <a:pt x="14192" y="86341"/>
                  </a:lnTo>
                  <a:lnTo>
                    <a:pt x="13038" y="84292"/>
                  </a:lnTo>
                  <a:lnTo>
                    <a:pt x="12230" y="82243"/>
                  </a:lnTo>
                  <a:lnTo>
                    <a:pt x="11538" y="79317"/>
                  </a:lnTo>
                  <a:lnTo>
                    <a:pt x="11538" y="79317"/>
                  </a:lnTo>
                  <a:lnTo>
                    <a:pt x="15000" y="79317"/>
                  </a:lnTo>
                  <a:lnTo>
                    <a:pt x="18346" y="79317"/>
                  </a:lnTo>
                  <a:lnTo>
                    <a:pt x="21807" y="77560"/>
                  </a:lnTo>
                  <a:lnTo>
                    <a:pt x="21807" y="77560"/>
                  </a:lnTo>
                  <a:lnTo>
                    <a:pt x="26076" y="76682"/>
                  </a:lnTo>
                  <a:lnTo>
                    <a:pt x="30576" y="75512"/>
                  </a:lnTo>
                  <a:lnTo>
                    <a:pt x="35192" y="76682"/>
                  </a:lnTo>
                  <a:lnTo>
                    <a:pt x="37500" y="77560"/>
                  </a:lnTo>
                  <a:lnTo>
                    <a:pt x="39346" y="79317"/>
                  </a:lnTo>
                  <a:lnTo>
                    <a:pt x="39346" y="79317"/>
                  </a:lnTo>
                  <a:lnTo>
                    <a:pt x="40500" y="80487"/>
                  </a:lnTo>
                  <a:lnTo>
                    <a:pt x="42461" y="80487"/>
                  </a:lnTo>
                  <a:lnTo>
                    <a:pt x="46615" y="78439"/>
                  </a:lnTo>
                  <a:lnTo>
                    <a:pt x="52038" y="73756"/>
                  </a:lnTo>
                  <a:lnTo>
                    <a:pt x="58153" y="66731"/>
                  </a:lnTo>
                  <a:lnTo>
                    <a:pt x="64269" y="59121"/>
                  </a:lnTo>
                  <a:lnTo>
                    <a:pt x="70269" y="50341"/>
                  </a:lnTo>
                  <a:lnTo>
                    <a:pt x="75692" y="41560"/>
                  </a:lnTo>
                  <a:lnTo>
                    <a:pt x="79846" y="33073"/>
                  </a:lnTo>
                  <a:lnTo>
                    <a:pt x="79846" y="33073"/>
                  </a:lnTo>
                  <a:lnTo>
                    <a:pt x="89076" y="13463"/>
                  </a:lnTo>
                  <a:lnTo>
                    <a:pt x="96346" y="0"/>
                  </a:lnTo>
                  <a:lnTo>
                    <a:pt x="96346" y="0"/>
                  </a:lnTo>
                  <a:lnTo>
                    <a:pt x="102461" y="5853"/>
                  </a:lnTo>
                  <a:lnTo>
                    <a:pt x="108461" y="12585"/>
                  </a:lnTo>
                  <a:lnTo>
                    <a:pt x="114230" y="19317"/>
                  </a:lnTo>
                  <a:lnTo>
                    <a:pt x="120000" y="27219"/>
                  </a:lnTo>
                  <a:lnTo>
                    <a:pt x="120000" y="27219"/>
                  </a:lnTo>
                  <a:lnTo>
                    <a:pt x="107423" y="44487"/>
                  </a:lnTo>
                  <a:lnTo>
                    <a:pt x="98192" y="56195"/>
                  </a:lnTo>
                  <a:lnTo>
                    <a:pt x="87923" y="68780"/>
                  </a:lnTo>
                  <a:lnTo>
                    <a:pt x="77192" y="81365"/>
                  </a:lnTo>
                  <a:lnTo>
                    <a:pt x="65769" y="91902"/>
                  </a:lnTo>
                  <a:lnTo>
                    <a:pt x="54692" y="101853"/>
                  </a:lnTo>
                  <a:lnTo>
                    <a:pt x="49730" y="105658"/>
                  </a:lnTo>
                  <a:lnTo>
                    <a:pt x="44307" y="108585"/>
                  </a:lnTo>
                  <a:lnTo>
                    <a:pt x="44307" y="108585"/>
                  </a:lnTo>
                  <a:lnTo>
                    <a:pt x="41307" y="110341"/>
                  </a:lnTo>
                  <a:lnTo>
                    <a:pt x="33230" y="116195"/>
                  </a:lnTo>
                  <a:lnTo>
                    <a:pt x="28730" y="118243"/>
                  </a:lnTo>
                  <a:lnTo>
                    <a:pt x="24115" y="120000"/>
                  </a:lnTo>
                  <a:lnTo>
                    <a:pt x="19961" y="120000"/>
                  </a:lnTo>
                  <a:lnTo>
                    <a:pt x="16846" y="119121"/>
                  </a:lnTo>
                  <a:lnTo>
                    <a:pt x="16846" y="119121"/>
                  </a:lnTo>
                  <a:lnTo>
                    <a:pt x="5769" y="111512"/>
                  </a:lnTo>
                  <a:lnTo>
                    <a:pt x="0" y="108585"/>
                  </a:lnTo>
                  <a:lnTo>
                    <a:pt x="0" y="108585"/>
                  </a:lnTo>
                  <a:lnTo>
                    <a:pt x="0" y="107414"/>
                  </a:lnTo>
                  <a:lnTo>
                    <a:pt x="807" y="104780"/>
                  </a:lnTo>
                  <a:lnTo>
                    <a:pt x="1615" y="103609"/>
                  </a:lnTo>
                  <a:lnTo>
                    <a:pt x="2769" y="103609"/>
                  </a:lnTo>
                  <a:lnTo>
                    <a:pt x="3923" y="102731"/>
                  </a:lnTo>
                  <a:lnTo>
                    <a:pt x="6115" y="102731"/>
                  </a:lnTo>
                  <a:lnTo>
                    <a:pt x="6115" y="102731"/>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18"/>
            <p:cNvSpPr/>
            <p:nvPr/>
          </p:nvSpPr>
          <p:spPr>
            <a:xfrm>
              <a:off x="4049713" y="6319838"/>
              <a:ext cx="1323975" cy="650875"/>
            </a:xfrm>
            <a:custGeom>
              <a:rect b="b" l="l" r="r" t="t"/>
              <a:pathLst>
                <a:path extrusionOk="0" h="120000" w="120000">
                  <a:moveTo>
                    <a:pt x="32374" y="25170"/>
                  </a:moveTo>
                  <a:lnTo>
                    <a:pt x="32374" y="25170"/>
                  </a:lnTo>
                  <a:lnTo>
                    <a:pt x="36546" y="33658"/>
                  </a:lnTo>
                  <a:lnTo>
                    <a:pt x="42877" y="43609"/>
                  </a:lnTo>
                  <a:lnTo>
                    <a:pt x="49064" y="53268"/>
                  </a:lnTo>
                  <a:lnTo>
                    <a:pt x="55683" y="61756"/>
                  </a:lnTo>
                  <a:lnTo>
                    <a:pt x="62302" y="68780"/>
                  </a:lnTo>
                  <a:lnTo>
                    <a:pt x="68057" y="74341"/>
                  </a:lnTo>
                  <a:lnTo>
                    <a:pt x="73237" y="78439"/>
                  </a:lnTo>
                  <a:lnTo>
                    <a:pt x="75251" y="78439"/>
                  </a:lnTo>
                  <a:lnTo>
                    <a:pt x="76690" y="78439"/>
                  </a:lnTo>
                  <a:lnTo>
                    <a:pt x="76690" y="78439"/>
                  </a:lnTo>
                  <a:lnTo>
                    <a:pt x="78992" y="77268"/>
                  </a:lnTo>
                  <a:lnTo>
                    <a:pt x="81438" y="76390"/>
                  </a:lnTo>
                  <a:lnTo>
                    <a:pt x="86618" y="76390"/>
                  </a:lnTo>
                  <a:lnTo>
                    <a:pt x="91798" y="78439"/>
                  </a:lnTo>
                  <a:lnTo>
                    <a:pt x="96690" y="81365"/>
                  </a:lnTo>
                  <a:lnTo>
                    <a:pt x="96690" y="81365"/>
                  </a:lnTo>
                  <a:lnTo>
                    <a:pt x="100863" y="83121"/>
                  </a:lnTo>
                  <a:lnTo>
                    <a:pt x="104748" y="85170"/>
                  </a:lnTo>
                  <a:lnTo>
                    <a:pt x="108489" y="86048"/>
                  </a:lnTo>
                  <a:lnTo>
                    <a:pt x="108489" y="86048"/>
                  </a:lnTo>
                  <a:lnTo>
                    <a:pt x="107625" y="88097"/>
                  </a:lnTo>
                  <a:lnTo>
                    <a:pt x="106618" y="89853"/>
                  </a:lnTo>
                  <a:lnTo>
                    <a:pt x="105179" y="91024"/>
                  </a:lnTo>
                  <a:lnTo>
                    <a:pt x="103309" y="91024"/>
                  </a:lnTo>
                  <a:lnTo>
                    <a:pt x="98992" y="91024"/>
                  </a:lnTo>
                  <a:lnTo>
                    <a:pt x="93812" y="89853"/>
                  </a:lnTo>
                  <a:lnTo>
                    <a:pt x="93812" y="89853"/>
                  </a:lnTo>
                  <a:lnTo>
                    <a:pt x="90935" y="91024"/>
                  </a:lnTo>
                  <a:lnTo>
                    <a:pt x="89496" y="91902"/>
                  </a:lnTo>
                  <a:lnTo>
                    <a:pt x="89064" y="92780"/>
                  </a:lnTo>
                  <a:lnTo>
                    <a:pt x="89064" y="94829"/>
                  </a:lnTo>
                  <a:lnTo>
                    <a:pt x="89928" y="96878"/>
                  </a:lnTo>
                  <a:lnTo>
                    <a:pt x="91366" y="99804"/>
                  </a:lnTo>
                  <a:lnTo>
                    <a:pt x="93237" y="101560"/>
                  </a:lnTo>
                  <a:lnTo>
                    <a:pt x="95683" y="103609"/>
                  </a:lnTo>
                  <a:lnTo>
                    <a:pt x="95683" y="103609"/>
                  </a:lnTo>
                  <a:lnTo>
                    <a:pt x="99999" y="106536"/>
                  </a:lnTo>
                  <a:lnTo>
                    <a:pt x="104172" y="107414"/>
                  </a:lnTo>
                  <a:lnTo>
                    <a:pt x="113237" y="107414"/>
                  </a:lnTo>
                  <a:lnTo>
                    <a:pt x="113237" y="107414"/>
                  </a:lnTo>
                  <a:lnTo>
                    <a:pt x="115683" y="108292"/>
                  </a:lnTo>
                  <a:lnTo>
                    <a:pt x="117553" y="109463"/>
                  </a:lnTo>
                  <a:lnTo>
                    <a:pt x="118561" y="110341"/>
                  </a:lnTo>
                  <a:lnTo>
                    <a:pt x="119424" y="111219"/>
                  </a:lnTo>
                  <a:lnTo>
                    <a:pt x="119999" y="113268"/>
                  </a:lnTo>
                  <a:lnTo>
                    <a:pt x="119999" y="114146"/>
                  </a:lnTo>
                  <a:lnTo>
                    <a:pt x="119999" y="114146"/>
                  </a:lnTo>
                  <a:lnTo>
                    <a:pt x="113237" y="116195"/>
                  </a:lnTo>
                  <a:lnTo>
                    <a:pt x="100431" y="120000"/>
                  </a:lnTo>
                  <a:lnTo>
                    <a:pt x="100431" y="120000"/>
                  </a:lnTo>
                  <a:lnTo>
                    <a:pt x="96690" y="120000"/>
                  </a:lnTo>
                  <a:lnTo>
                    <a:pt x="91798" y="117951"/>
                  </a:lnTo>
                  <a:lnTo>
                    <a:pt x="86618" y="116195"/>
                  </a:lnTo>
                  <a:lnTo>
                    <a:pt x="81870" y="112390"/>
                  </a:lnTo>
                  <a:lnTo>
                    <a:pt x="72805" y="105365"/>
                  </a:lnTo>
                  <a:lnTo>
                    <a:pt x="69496" y="102439"/>
                  </a:lnTo>
                  <a:lnTo>
                    <a:pt x="69496" y="102439"/>
                  </a:lnTo>
                  <a:lnTo>
                    <a:pt x="60431" y="95707"/>
                  </a:lnTo>
                  <a:lnTo>
                    <a:pt x="51366" y="88097"/>
                  </a:lnTo>
                  <a:lnTo>
                    <a:pt x="42302" y="78439"/>
                  </a:lnTo>
                  <a:lnTo>
                    <a:pt x="32805" y="68780"/>
                  </a:lnTo>
                  <a:lnTo>
                    <a:pt x="14676" y="47414"/>
                  </a:lnTo>
                  <a:lnTo>
                    <a:pt x="0" y="26926"/>
                  </a:lnTo>
                  <a:lnTo>
                    <a:pt x="0" y="26926"/>
                  </a:lnTo>
                  <a:lnTo>
                    <a:pt x="4748" y="19317"/>
                  </a:lnTo>
                  <a:lnTo>
                    <a:pt x="9496" y="12585"/>
                  </a:lnTo>
                  <a:lnTo>
                    <a:pt x="14244" y="5560"/>
                  </a:lnTo>
                  <a:lnTo>
                    <a:pt x="19424" y="0"/>
                  </a:lnTo>
                  <a:lnTo>
                    <a:pt x="19424" y="0"/>
                  </a:lnTo>
                  <a:lnTo>
                    <a:pt x="25611" y="11414"/>
                  </a:lnTo>
                  <a:lnTo>
                    <a:pt x="32374" y="25170"/>
                  </a:lnTo>
                  <a:lnTo>
                    <a:pt x="32374" y="25170"/>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1" name="Google Shape;461;p18"/>
          <p:cNvSpPr txBox="1"/>
          <p:nvPr>
            <p:ph type="title"/>
          </p:nvPr>
        </p:nvSpPr>
        <p:spPr>
          <a:xfrm>
            <a:off x="2088108" y="1159669"/>
            <a:ext cx="9736271" cy="830997"/>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More resources:</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9"/>
          <p:cNvSpPr txBox="1"/>
          <p:nvPr>
            <p:ph type="title"/>
          </p:nvPr>
        </p:nvSpPr>
        <p:spPr>
          <a:xfrm>
            <a:off x="2088108" y="1159669"/>
            <a:ext cx="9736200" cy="831000"/>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lang="en-US"/>
              <a:t>Thank you for joining us!</a:t>
            </a:r>
            <a:endParaRPr b="0" i="0" sz="4000" u="none" cap="none" strike="noStrike">
              <a:solidFill>
                <a:schemeClr val="lt1"/>
              </a:solidFill>
              <a:latin typeface="Source Sans Pro"/>
              <a:ea typeface="Source Sans Pro"/>
              <a:cs typeface="Source Sans Pro"/>
              <a:sym typeface="Source Sans Pro"/>
            </a:endParaRPr>
          </a:p>
        </p:txBody>
      </p:sp>
      <p:pic>
        <p:nvPicPr>
          <p:cNvPr descr="C:\Users\elizabeth\AppData\Local\Microsoft\Windows\Temporary Internet Files\Content.IE5\AQXRCVPL\MP900314107[1].jpg" id="467" name="Google Shape;467;p19"/>
          <p:cNvPicPr preferRelativeResize="0"/>
          <p:nvPr/>
        </p:nvPicPr>
        <p:blipFill>
          <a:blip r:embed="rId3">
            <a:alphaModFix/>
          </a:blip>
          <a:stretch>
            <a:fillRect/>
          </a:stretch>
        </p:blipFill>
        <p:spPr>
          <a:xfrm>
            <a:off x="3644150" y="2620450"/>
            <a:ext cx="2900175" cy="3875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6"/>
          <p:cNvSpPr txBox="1"/>
          <p:nvPr/>
        </p:nvSpPr>
        <p:spPr>
          <a:xfrm>
            <a:off x="2086176" y="2669763"/>
            <a:ext cx="4856001" cy="2031325"/>
          </a:xfrm>
          <a:prstGeom prst="rect">
            <a:avLst/>
          </a:prstGeom>
          <a:noFill/>
          <a:ln>
            <a:noFill/>
          </a:ln>
        </p:spPr>
        <p:txBody>
          <a:bodyPr anchorCtr="0" anchor="b" bIns="182875" lIns="274300" spcFirstLastPara="1" rIns="274300" wrap="square" tIns="182875">
            <a:noAutofit/>
          </a:bodyPr>
          <a:lstStyle/>
          <a:p>
            <a:pPr indent="0" lvl="0" marL="0" marR="0" rtl="0" algn="l">
              <a:spcBef>
                <a:spcPts val="0"/>
              </a:spcBef>
              <a:spcAft>
                <a:spcPts val="0"/>
              </a:spcAft>
              <a:buNone/>
            </a:pPr>
            <a:r>
              <a:rPr lang="en-US" sz="1800">
                <a:solidFill>
                  <a:schemeClr val="lt1"/>
                </a:solidFill>
                <a:latin typeface="Source Sans Pro"/>
                <a:ea typeface="Source Sans Pro"/>
                <a:cs typeface="Source Sans Pro"/>
                <a:sym typeface="Source Sans Pro"/>
              </a:rPr>
              <a:t>You use the Internet every day, and nothing bad has happened so far. So you must know all about Internet safety, right? </a:t>
            </a:r>
            <a:endParaRPr/>
          </a:p>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a:p>
            <a:pPr indent="0" lvl="0" marL="0" marR="0" rtl="0" algn="l">
              <a:spcBef>
                <a:spcPts val="0"/>
              </a:spcBef>
              <a:spcAft>
                <a:spcPts val="0"/>
              </a:spcAft>
              <a:buNone/>
            </a:pPr>
            <a:r>
              <a:rPr lang="en-US" sz="3200">
                <a:solidFill>
                  <a:schemeClr val="lt1"/>
                </a:solidFill>
                <a:latin typeface="Source Sans Pro"/>
                <a:ea typeface="Source Sans Pro"/>
                <a:cs typeface="Source Sans Pro"/>
                <a:sym typeface="Source Sans Pro"/>
              </a:rPr>
              <a:t>Wrong.</a:t>
            </a:r>
            <a:endParaRPr sz="1600">
              <a:solidFill>
                <a:schemeClr val="dk1"/>
              </a:solidFill>
              <a:latin typeface="Source Sans Pro"/>
              <a:ea typeface="Source Sans Pro"/>
              <a:cs typeface="Source Sans Pro"/>
              <a:sym typeface="Source Sans Pro"/>
            </a:endParaRPr>
          </a:p>
        </p:txBody>
      </p:sp>
      <p:pic>
        <p:nvPicPr>
          <p:cNvPr descr="C:\Users\elizabeth\AppData\Local\Microsoft\Windows\Temporary Internet Files\Content.IE5\AQXRCVPL\MP900314109[1].jpg" id="62" name="Google Shape;62;p6"/>
          <p:cNvPicPr preferRelativeResize="0"/>
          <p:nvPr/>
        </p:nvPicPr>
        <p:blipFill rotWithShape="1">
          <a:blip r:embed="rId3">
            <a:alphaModFix/>
          </a:blip>
          <a:srcRect b="14568" l="0" r="0" t="0"/>
          <a:stretch/>
        </p:blipFill>
        <p:spPr>
          <a:xfrm>
            <a:off x="7248774" y="2937677"/>
            <a:ext cx="2417141" cy="3920324"/>
          </a:xfrm>
          <a:prstGeom prst="rect">
            <a:avLst/>
          </a:prstGeom>
          <a:noFill/>
          <a:ln>
            <a:noFill/>
          </a:ln>
        </p:spPr>
      </p:pic>
      <p:sp>
        <p:nvSpPr>
          <p:cNvPr id="63" name="Google Shape;63;p6"/>
          <p:cNvSpPr/>
          <p:nvPr/>
        </p:nvSpPr>
        <p:spPr>
          <a:xfrm>
            <a:off x="9299219" y="4349613"/>
            <a:ext cx="2106057" cy="2254586"/>
          </a:xfrm>
          <a:custGeom>
            <a:rect b="b" l="l" r="r" t="t"/>
            <a:pathLst>
              <a:path extrusionOk="0" h="120000" w="120000">
                <a:moveTo>
                  <a:pt x="60223" y="2756"/>
                </a:moveTo>
                <a:lnTo>
                  <a:pt x="60223" y="2756"/>
                </a:lnTo>
                <a:lnTo>
                  <a:pt x="60670" y="3710"/>
                </a:lnTo>
                <a:lnTo>
                  <a:pt x="63240" y="5618"/>
                </a:lnTo>
                <a:lnTo>
                  <a:pt x="65698" y="6572"/>
                </a:lnTo>
                <a:lnTo>
                  <a:pt x="68156" y="7950"/>
                </a:lnTo>
                <a:lnTo>
                  <a:pt x="72178" y="8904"/>
                </a:lnTo>
                <a:lnTo>
                  <a:pt x="76201" y="9434"/>
                </a:lnTo>
                <a:lnTo>
                  <a:pt x="76201" y="9434"/>
                </a:lnTo>
                <a:lnTo>
                  <a:pt x="86145" y="11766"/>
                </a:lnTo>
                <a:lnTo>
                  <a:pt x="97094" y="14628"/>
                </a:lnTo>
                <a:lnTo>
                  <a:pt x="106592" y="17915"/>
                </a:lnTo>
                <a:lnTo>
                  <a:pt x="110502" y="19293"/>
                </a:lnTo>
                <a:lnTo>
                  <a:pt x="113966" y="21201"/>
                </a:lnTo>
                <a:lnTo>
                  <a:pt x="113966" y="21201"/>
                </a:lnTo>
                <a:lnTo>
                  <a:pt x="115530" y="26925"/>
                </a:lnTo>
                <a:lnTo>
                  <a:pt x="117988" y="40600"/>
                </a:lnTo>
                <a:lnTo>
                  <a:pt x="118994" y="50035"/>
                </a:lnTo>
                <a:lnTo>
                  <a:pt x="120000" y="59469"/>
                </a:lnTo>
                <a:lnTo>
                  <a:pt x="120000" y="69858"/>
                </a:lnTo>
                <a:lnTo>
                  <a:pt x="119441" y="79823"/>
                </a:lnTo>
                <a:lnTo>
                  <a:pt x="119441" y="79823"/>
                </a:lnTo>
                <a:lnTo>
                  <a:pt x="116983" y="96784"/>
                </a:lnTo>
                <a:lnTo>
                  <a:pt x="114525" y="109081"/>
                </a:lnTo>
                <a:lnTo>
                  <a:pt x="113072" y="116713"/>
                </a:lnTo>
                <a:lnTo>
                  <a:pt x="112513" y="118515"/>
                </a:lnTo>
                <a:lnTo>
                  <a:pt x="112513" y="120000"/>
                </a:lnTo>
                <a:lnTo>
                  <a:pt x="112513" y="120000"/>
                </a:lnTo>
                <a:lnTo>
                  <a:pt x="111508" y="120000"/>
                </a:lnTo>
                <a:lnTo>
                  <a:pt x="108044" y="120000"/>
                </a:lnTo>
                <a:lnTo>
                  <a:pt x="97094" y="119469"/>
                </a:lnTo>
                <a:lnTo>
                  <a:pt x="62234" y="117137"/>
                </a:lnTo>
                <a:lnTo>
                  <a:pt x="11396" y="113321"/>
                </a:lnTo>
                <a:lnTo>
                  <a:pt x="11396" y="113321"/>
                </a:lnTo>
                <a:lnTo>
                  <a:pt x="10391" y="100600"/>
                </a:lnTo>
                <a:lnTo>
                  <a:pt x="9385" y="88303"/>
                </a:lnTo>
                <a:lnTo>
                  <a:pt x="7486" y="75583"/>
                </a:lnTo>
                <a:lnTo>
                  <a:pt x="7486" y="75583"/>
                </a:lnTo>
                <a:lnTo>
                  <a:pt x="2458" y="50989"/>
                </a:lnTo>
                <a:lnTo>
                  <a:pt x="446" y="40600"/>
                </a:lnTo>
                <a:lnTo>
                  <a:pt x="0" y="33074"/>
                </a:lnTo>
                <a:lnTo>
                  <a:pt x="0" y="33074"/>
                </a:lnTo>
                <a:lnTo>
                  <a:pt x="0" y="27879"/>
                </a:lnTo>
                <a:lnTo>
                  <a:pt x="1005" y="23109"/>
                </a:lnTo>
                <a:lnTo>
                  <a:pt x="1452" y="20777"/>
                </a:lnTo>
                <a:lnTo>
                  <a:pt x="2458" y="18339"/>
                </a:lnTo>
                <a:lnTo>
                  <a:pt x="3910" y="16007"/>
                </a:lnTo>
                <a:lnTo>
                  <a:pt x="5474" y="14098"/>
                </a:lnTo>
                <a:lnTo>
                  <a:pt x="5474" y="14098"/>
                </a:lnTo>
                <a:lnTo>
                  <a:pt x="7486" y="12190"/>
                </a:lnTo>
                <a:lnTo>
                  <a:pt x="9944" y="10812"/>
                </a:lnTo>
                <a:lnTo>
                  <a:pt x="11955" y="9858"/>
                </a:lnTo>
                <a:lnTo>
                  <a:pt x="14413" y="9434"/>
                </a:lnTo>
                <a:lnTo>
                  <a:pt x="19441" y="8904"/>
                </a:lnTo>
                <a:lnTo>
                  <a:pt x="25363" y="8480"/>
                </a:lnTo>
                <a:lnTo>
                  <a:pt x="25363" y="8480"/>
                </a:lnTo>
                <a:lnTo>
                  <a:pt x="28826" y="7526"/>
                </a:lnTo>
                <a:lnTo>
                  <a:pt x="32849" y="6042"/>
                </a:lnTo>
                <a:lnTo>
                  <a:pt x="41340" y="1802"/>
                </a:lnTo>
                <a:lnTo>
                  <a:pt x="46256" y="424"/>
                </a:lnTo>
                <a:lnTo>
                  <a:pt x="50726" y="0"/>
                </a:lnTo>
                <a:lnTo>
                  <a:pt x="53296" y="0"/>
                </a:lnTo>
                <a:lnTo>
                  <a:pt x="55195" y="848"/>
                </a:lnTo>
                <a:lnTo>
                  <a:pt x="57765" y="1378"/>
                </a:lnTo>
                <a:lnTo>
                  <a:pt x="60223" y="2756"/>
                </a:lnTo>
                <a:lnTo>
                  <a:pt x="60223" y="2756"/>
                </a:lnTo>
                <a:close/>
              </a:path>
            </a:pathLst>
          </a:custGeom>
          <a:solidFill>
            <a:srgbClr val="D9D7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6"/>
          <p:cNvSpPr/>
          <p:nvPr/>
        </p:nvSpPr>
        <p:spPr>
          <a:xfrm>
            <a:off x="9360007" y="5004877"/>
            <a:ext cx="454940" cy="1599323"/>
          </a:xfrm>
          <a:custGeom>
            <a:rect b="b" l="l" r="r" t="t"/>
            <a:pathLst>
              <a:path extrusionOk="0" h="120000" w="120000">
                <a:moveTo>
                  <a:pt x="25344" y="0"/>
                </a:moveTo>
                <a:lnTo>
                  <a:pt x="25344" y="0"/>
                </a:lnTo>
                <a:lnTo>
                  <a:pt x="25344" y="6127"/>
                </a:lnTo>
                <a:lnTo>
                  <a:pt x="32068" y="20024"/>
                </a:lnTo>
                <a:lnTo>
                  <a:pt x="36724" y="29439"/>
                </a:lnTo>
                <a:lnTo>
                  <a:pt x="43965" y="40049"/>
                </a:lnTo>
                <a:lnTo>
                  <a:pt x="52758" y="50062"/>
                </a:lnTo>
                <a:lnTo>
                  <a:pt x="66724" y="60672"/>
                </a:lnTo>
                <a:lnTo>
                  <a:pt x="66724" y="60672"/>
                </a:lnTo>
                <a:lnTo>
                  <a:pt x="78103" y="70684"/>
                </a:lnTo>
                <a:lnTo>
                  <a:pt x="90000" y="80697"/>
                </a:lnTo>
                <a:lnTo>
                  <a:pt x="106034" y="97285"/>
                </a:lnTo>
                <a:lnTo>
                  <a:pt x="115344" y="111332"/>
                </a:lnTo>
                <a:lnTo>
                  <a:pt x="120000" y="120000"/>
                </a:lnTo>
                <a:lnTo>
                  <a:pt x="2068" y="118655"/>
                </a:lnTo>
                <a:lnTo>
                  <a:pt x="2068" y="118655"/>
                </a:lnTo>
                <a:lnTo>
                  <a:pt x="4655" y="98630"/>
                </a:lnTo>
                <a:lnTo>
                  <a:pt x="6724" y="81295"/>
                </a:lnTo>
                <a:lnTo>
                  <a:pt x="4655" y="65305"/>
                </a:lnTo>
                <a:lnTo>
                  <a:pt x="4655" y="65305"/>
                </a:lnTo>
                <a:lnTo>
                  <a:pt x="2068" y="50660"/>
                </a:lnTo>
                <a:lnTo>
                  <a:pt x="0" y="43337"/>
                </a:lnTo>
                <a:lnTo>
                  <a:pt x="0" y="35417"/>
                </a:lnTo>
                <a:lnTo>
                  <a:pt x="2068" y="26749"/>
                </a:lnTo>
                <a:lnTo>
                  <a:pt x="6724" y="18082"/>
                </a:lnTo>
                <a:lnTo>
                  <a:pt x="13965" y="9414"/>
                </a:lnTo>
                <a:lnTo>
                  <a:pt x="25344" y="0"/>
                </a:lnTo>
                <a:lnTo>
                  <a:pt x="25344" y="0"/>
                </a:lnTo>
                <a:close/>
              </a:path>
            </a:pathLst>
          </a:custGeom>
          <a:solidFill>
            <a:srgbClr val="CDCB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6"/>
          <p:cNvSpPr/>
          <p:nvPr/>
        </p:nvSpPr>
        <p:spPr>
          <a:xfrm>
            <a:off x="9560024" y="4650357"/>
            <a:ext cx="386307" cy="541738"/>
          </a:xfrm>
          <a:custGeom>
            <a:rect b="b" l="l" r="r" t="t"/>
            <a:pathLst>
              <a:path extrusionOk="0" h="120000" w="120000">
                <a:moveTo>
                  <a:pt x="29847" y="2205"/>
                </a:moveTo>
                <a:lnTo>
                  <a:pt x="29847" y="2205"/>
                </a:lnTo>
                <a:lnTo>
                  <a:pt x="14010" y="35294"/>
                </a:lnTo>
                <a:lnTo>
                  <a:pt x="5482" y="64852"/>
                </a:lnTo>
                <a:lnTo>
                  <a:pt x="3045" y="80735"/>
                </a:lnTo>
                <a:lnTo>
                  <a:pt x="0" y="94411"/>
                </a:lnTo>
                <a:lnTo>
                  <a:pt x="0" y="94411"/>
                </a:lnTo>
                <a:lnTo>
                  <a:pt x="10964" y="92647"/>
                </a:lnTo>
                <a:lnTo>
                  <a:pt x="40812" y="88676"/>
                </a:lnTo>
                <a:lnTo>
                  <a:pt x="40812" y="88676"/>
                </a:lnTo>
                <a:lnTo>
                  <a:pt x="49340" y="90441"/>
                </a:lnTo>
                <a:lnTo>
                  <a:pt x="59695" y="92647"/>
                </a:lnTo>
                <a:lnTo>
                  <a:pt x="87106" y="104117"/>
                </a:lnTo>
                <a:lnTo>
                  <a:pt x="120000" y="120000"/>
                </a:lnTo>
                <a:lnTo>
                  <a:pt x="120000" y="120000"/>
                </a:lnTo>
                <a:lnTo>
                  <a:pt x="114517" y="108088"/>
                </a:lnTo>
                <a:lnTo>
                  <a:pt x="105989" y="96617"/>
                </a:lnTo>
                <a:lnTo>
                  <a:pt x="92588" y="82500"/>
                </a:lnTo>
                <a:lnTo>
                  <a:pt x="92588" y="82500"/>
                </a:lnTo>
                <a:lnTo>
                  <a:pt x="79187" y="67058"/>
                </a:lnTo>
                <a:lnTo>
                  <a:pt x="68223" y="55147"/>
                </a:lnTo>
                <a:lnTo>
                  <a:pt x="62741" y="43235"/>
                </a:lnTo>
                <a:lnTo>
                  <a:pt x="59695" y="31323"/>
                </a:lnTo>
                <a:lnTo>
                  <a:pt x="59695" y="31323"/>
                </a:lnTo>
                <a:lnTo>
                  <a:pt x="54822" y="19852"/>
                </a:lnTo>
                <a:lnTo>
                  <a:pt x="46294" y="7941"/>
                </a:lnTo>
                <a:lnTo>
                  <a:pt x="35329" y="2205"/>
                </a:lnTo>
                <a:lnTo>
                  <a:pt x="32893" y="0"/>
                </a:lnTo>
                <a:lnTo>
                  <a:pt x="29847" y="2205"/>
                </a:lnTo>
                <a:lnTo>
                  <a:pt x="29847" y="2205"/>
                </a:lnTo>
                <a:close/>
              </a:path>
            </a:pathLst>
          </a:custGeom>
          <a:solidFill>
            <a:srgbClr val="E9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6"/>
          <p:cNvSpPr/>
          <p:nvPr/>
        </p:nvSpPr>
        <p:spPr>
          <a:xfrm>
            <a:off x="9403148" y="3443397"/>
            <a:ext cx="401995" cy="950034"/>
          </a:xfrm>
          <a:custGeom>
            <a:rect b="b" l="l" r="r" t="t"/>
            <a:pathLst>
              <a:path extrusionOk="0" h="120000" w="120000">
                <a:moveTo>
                  <a:pt x="117658" y="0"/>
                </a:moveTo>
                <a:lnTo>
                  <a:pt x="117658" y="0"/>
                </a:lnTo>
                <a:lnTo>
                  <a:pt x="107121" y="1006"/>
                </a:lnTo>
                <a:lnTo>
                  <a:pt x="80780" y="4528"/>
                </a:lnTo>
                <a:lnTo>
                  <a:pt x="62634" y="6792"/>
                </a:lnTo>
                <a:lnTo>
                  <a:pt x="46829" y="11069"/>
                </a:lnTo>
                <a:lnTo>
                  <a:pt x="31609" y="17861"/>
                </a:lnTo>
                <a:lnTo>
                  <a:pt x="18146" y="24654"/>
                </a:lnTo>
                <a:lnTo>
                  <a:pt x="18146" y="24654"/>
                </a:lnTo>
                <a:lnTo>
                  <a:pt x="8195" y="33710"/>
                </a:lnTo>
                <a:lnTo>
                  <a:pt x="2926" y="43773"/>
                </a:lnTo>
                <a:lnTo>
                  <a:pt x="0" y="52578"/>
                </a:lnTo>
                <a:lnTo>
                  <a:pt x="2926" y="61635"/>
                </a:lnTo>
                <a:lnTo>
                  <a:pt x="5268" y="70691"/>
                </a:lnTo>
                <a:lnTo>
                  <a:pt x="10536" y="78490"/>
                </a:lnTo>
                <a:lnTo>
                  <a:pt x="21073" y="94088"/>
                </a:lnTo>
                <a:lnTo>
                  <a:pt x="21073" y="94088"/>
                </a:lnTo>
                <a:lnTo>
                  <a:pt x="36878" y="113207"/>
                </a:lnTo>
                <a:lnTo>
                  <a:pt x="44487" y="120000"/>
                </a:lnTo>
                <a:lnTo>
                  <a:pt x="44487" y="120000"/>
                </a:lnTo>
                <a:lnTo>
                  <a:pt x="57365" y="84025"/>
                </a:lnTo>
                <a:lnTo>
                  <a:pt x="67902" y="56100"/>
                </a:lnTo>
                <a:lnTo>
                  <a:pt x="73170" y="46037"/>
                </a:lnTo>
                <a:lnTo>
                  <a:pt x="80780" y="39245"/>
                </a:lnTo>
                <a:lnTo>
                  <a:pt x="80780" y="39245"/>
                </a:lnTo>
                <a:lnTo>
                  <a:pt x="96585" y="30188"/>
                </a:lnTo>
                <a:lnTo>
                  <a:pt x="112390" y="19119"/>
                </a:lnTo>
                <a:lnTo>
                  <a:pt x="117658" y="13333"/>
                </a:lnTo>
                <a:lnTo>
                  <a:pt x="120000" y="7798"/>
                </a:lnTo>
                <a:lnTo>
                  <a:pt x="120000" y="3270"/>
                </a:lnTo>
                <a:lnTo>
                  <a:pt x="117658" y="0"/>
                </a:lnTo>
                <a:lnTo>
                  <a:pt x="117658"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6"/>
          <p:cNvSpPr/>
          <p:nvPr/>
        </p:nvSpPr>
        <p:spPr>
          <a:xfrm>
            <a:off x="9438445" y="3807875"/>
            <a:ext cx="70594" cy="372445"/>
          </a:xfrm>
          <a:custGeom>
            <a:rect b="b" l="l" r="r" t="t"/>
            <a:pathLst>
              <a:path extrusionOk="0" h="120000" w="120000">
                <a:moveTo>
                  <a:pt x="90000" y="0"/>
                </a:moveTo>
                <a:lnTo>
                  <a:pt x="90000" y="0"/>
                </a:lnTo>
                <a:lnTo>
                  <a:pt x="43333" y="16684"/>
                </a:lnTo>
                <a:lnTo>
                  <a:pt x="13333" y="37219"/>
                </a:lnTo>
                <a:lnTo>
                  <a:pt x="0" y="57112"/>
                </a:lnTo>
                <a:lnTo>
                  <a:pt x="0" y="57112"/>
                </a:lnTo>
                <a:lnTo>
                  <a:pt x="13333" y="79572"/>
                </a:lnTo>
                <a:lnTo>
                  <a:pt x="60000" y="100106"/>
                </a:lnTo>
                <a:lnTo>
                  <a:pt x="103333" y="120000"/>
                </a:lnTo>
                <a:lnTo>
                  <a:pt x="103333" y="120000"/>
                </a:lnTo>
                <a:lnTo>
                  <a:pt x="120000" y="62887"/>
                </a:lnTo>
                <a:lnTo>
                  <a:pt x="120000" y="19893"/>
                </a:lnTo>
                <a:lnTo>
                  <a:pt x="103333" y="5775"/>
                </a:lnTo>
                <a:lnTo>
                  <a:pt x="90000" y="0"/>
                </a:lnTo>
                <a:lnTo>
                  <a:pt x="90000" y="0"/>
                </a:lnTo>
                <a:close/>
              </a:path>
            </a:pathLst>
          </a:custGeom>
          <a:solidFill>
            <a:srgbClr val="CF8A0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6"/>
          <p:cNvSpPr/>
          <p:nvPr/>
        </p:nvSpPr>
        <p:spPr>
          <a:xfrm>
            <a:off x="9726705" y="4152436"/>
            <a:ext cx="672605" cy="1075509"/>
          </a:xfrm>
          <a:custGeom>
            <a:rect b="b" l="l" r="r" t="t"/>
            <a:pathLst>
              <a:path extrusionOk="0" h="120000" w="120000">
                <a:moveTo>
                  <a:pt x="1749" y="66444"/>
                </a:moveTo>
                <a:lnTo>
                  <a:pt x="1749" y="66444"/>
                </a:lnTo>
                <a:lnTo>
                  <a:pt x="4548" y="75333"/>
                </a:lnTo>
                <a:lnTo>
                  <a:pt x="10845" y="83333"/>
                </a:lnTo>
                <a:lnTo>
                  <a:pt x="18892" y="92222"/>
                </a:lnTo>
                <a:lnTo>
                  <a:pt x="18892" y="92222"/>
                </a:lnTo>
                <a:lnTo>
                  <a:pt x="27988" y="101111"/>
                </a:lnTo>
                <a:lnTo>
                  <a:pt x="36034" y="111111"/>
                </a:lnTo>
                <a:lnTo>
                  <a:pt x="41982" y="120000"/>
                </a:lnTo>
                <a:lnTo>
                  <a:pt x="41982" y="120000"/>
                </a:lnTo>
                <a:lnTo>
                  <a:pt x="60874" y="111111"/>
                </a:lnTo>
                <a:lnTo>
                  <a:pt x="78017" y="102222"/>
                </a:lnTo>
                <a:lnTo>
                  <a:pt x="93760" y="93111"/>
                </a:lnTo>
                <a:lnTo>
                  <a:pt x="93760" y="93111"/>
                </a:lnTo>
                <a:lnTo>
                  <a:pt x="99708" y="87333"/>
                </a:lnTo>
                <a:lnTo>
                  <a:pt x="106005" y="81333"/>
                </a:lnTo>
                <a:lnTo>
                  <a:pt x="113702" y="67555"/>
                </a:lnTo>
                <a:lnTo>
                  <a:pt x="120000" y="54666"/>
                </a:lnTo>
                <a:lnTo>
                  <a:pt x="120000" y="49555"/>
                </a:lnTo>
                <a:lnTo>
                  <a:pt x="120000" y="45777"/>
                </a:lnTo>
                <a:lnTo>
                  <a:pt x="120000" y="45777"/>
                </a:lnTo>
                <a:lnTo>
                  <a:pt x="116851" y="39777"/>
                </a:lnTo>
                <a:lnTo>
                  <a:pt x="110903" y="31777"/>
                </a:lnTo>
                <a:lnTo>
                  <a:pt x="104606" y="22888"/>
                </a:lnTo>
                <a:lnTo>
                  <a:pt x="102857" y="18000"/>
                </a:lnTo>
                <a:lnTo>
                  <a:pt x="101457" y="14000"/>
                </a:lnTo>
                <a:lnTo>
                  <a:pt x="101457" y="14000"/>
                </a:lnTo>
                <a:lnTo>
                  <a:pt x="99708" y="10000"/>
                </a:lnTo>
                <a:lnTo>
                  <a:pt x="96559" y="6000"/>
                </a:lnTo>
                <a:lnTo>
                  <a:pt x="90612" y="4000"/>
                </a:lnTo>
                <a:lnTo>
                  <a:pt x="84314" y="2000"/>
                </a:lnTo>
                <a:lnTo>
                  <a:pt x="78017" y="0"/>
                </a:lnTo>
                <a:lnTo>
                  <a:pt x="71720" y="0"/>
                </a:lnTo>
                <a:lnTo>
                  <a:pt x="65422" y="0"/>
                </a:lnTo>
                <a:lnTo>
                  <a:pt x="62274" y="1111"/>
                </a:lnTo>
                <a:lnTo>
                  <a:pt x="62274" y="1111"/>
                </a:lnTo>
                <a:lnTo>
                  <a:pt x="56326" y="4000"/>
                </a:lnTo>
                <a:lnTo>
                  <a:pt x="48279" y="10000"/>
                </a:lnTo>
                <a:lnTo>
                  <a:pt x="37434" y="18888"/>
                </a:lnTo>
                <a:lnTo>
                  <a:pt x="24839" y="28888"/>
                </a:lnTo>
                <a:lnTo>
                  <a:pt x="13994" y="39777"/>
                </a:lnTo>
                <a:lnTo>
                  <a:pt x="6297" y="50666"/>
                </a:lnTo>
                <a:lnTo>
                  <a:pt x="3148" y="54666"/>
                </a:lnTo>
                <a:lnTo>
                  <a:pt x="1749" y="59555"/>
                </a:lnTo>
                <a:lnTo>
                  <a:pt x="0" y="63555"/>
                </a:lnTo>
                <a:lnTo>
                  <a:pt x="1749" y="66444"/>
                </a:lnTo>
                <a:lnTo>
                  <a:pt x="1749" y="66444"/>
                </a:lnTo>
                <a:close/>
              </a:path>
            </a:pathLst>
          </a:custGeom>
          <a:solidFill>
            <a:srgbClr val="EBBBA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6"/>
          <p:cNvSpPr/>
          <p:nvPr/>
        </p:nvSpPr>
        <p:spPr>
          <a:xfrm>
            <a:off x="10267926" y="4028952"/>
            <a:ext cx="131384" cy="346553"/>
          </a:xfrm>
          <a:custGeom>
            <a:rect b="b" l="l" r="r" t="t"/>
            <a:pathLst>
              <a:path extrusionOk="0" h="120000" w="120000">
                <a:moveTo>
                  <a:pt x="0" y="80000"/>
                </a:moveTo>
                <a:lnTo>
                  <a:pt x="0" y="80000"/>
                </a:lnTo>
                <a:lnTo>
                  <a:pt x="16119" y="52413"/>
                </a:lnTo>
                <a:lnTo>
                  <a:pt x="32238" y="27586"/>
                </a:lnTo>
                <a:lnTo>
                  <a:pt x="48358" y="15172"/>
                </a:lnTo>
                <a:lnTo>
                  <a:pt x="64477" y="6206"/>
                </a:lnTo>
                <a:lnTo>
                  <a:pt x="64477" y="6206"/>
                </a:lnTo>
                <a:lnTo>
                  <a:pt x="80597" y="0"/>
                </a:lnTo>
                <a:lnTo>
                  <a:pt x="96716" y="0"/>
                </a:lnTo>
                <a:lnTo>
                  <a:pt x="112835" y="0"/>
                </a:lnTo>
                <a:lnTo>
                  <a:pt x="120000" y="6206"/>
                </a:lnTo>
                <a:lnTo>
                  <a:pt x="120000" y="12413"/>
                </a:lnTo>
                <a:lnTo>
                  <a:pt x="120000" y="21379"/>
                </a:lnTo>
                <a:lnTo>
                  <a:pt x="112835" y="46206"/>
                </a:lnTo>
                <a:lnTo>
                  <a:pt x="112835" y="46206"/>
                </a:lnTo>
                <a:lnTo>
                  <a:pt x="80597" y="80000"/>
                </a:lnTo>
                <a:lnTo>
                  <a:pt x="73432" y="88965"/>
                </a:lnTo>
                <a:lnTo>
                  <a:pt x="73432" y="98620"/>
                </a:lnTo>
                <a:lnTo>
                  <a:pt x="73432" y="98620"/>
                </a:lnTo>
                <a:lnTo>
                  <a:pt x="57313" y="111034"/>
                </a:lnTo>
                <a:lnTo>
                  <a:pt x="48358" y="116551"/>
                </a:lnTo>
                <a:lnTo>
                  <a:pt x="32238" y="120000"/>
                </a:lnTo>
                <a:lnTo>
                  <a:pt x="25074" y="116551"/>
                </a:lnTo>
                <a:lnTo>
                  <a:pt x="16119" y="113793"/>
                </a:lnTo>
                <a:lnTo>
                  <a:pt x="8955" y="101379"/>
                </a:lnTo>
                <a:lnTo>
                  <a:pt x="0" y="80000"/>
                </a:lnTo>
                <a:lnTo>
                  <a:pt x="0" y="80000"/>
                </a:lnTo>
                <a:close/>
              </a:path>
            </a:pathLst>
          </a:custGeom>
          <a:solidFill>
            <a:srgbClr val="EBBBA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6"/>
          <p:cNvSpPr/>
          <p:nvPr/>
        </p:nvSpPr>
        <p:spPr>
          <a:xfrm>
            <a:off x="9718861" y="4357580"/>
            <a:ext cx="533377" cy="629372"/>
          </a:xfrm>
          <a:custGeom>
            <a:rect b="b" l="l" r="r" t="t"/>
            <a:pathLst>
              <a:path extrusionOk="0" h="120000" w="120000">
                <a:moveTo>
                  <a:pt x="1764" y="79746"/>
                </a:moveTo>
                <a:lnTo>
                  <a:pt x="1764" y="79746"/>
                </a:lnTo>
                <a:lnTo>
                  <a:pt x="3970" y="86202"/>
                </a:lnTo>
                <a:lnTo>
                  <a:pt x="13676" y="98354"/>
                </a:lnTo>
                <a:lnTo>
                  <a:pt x="19411" y="104810"/>
                </a:lnTo>
                <a:lnTo>
                  <a:pt x="27352" y="111645"/>
                </a:lnTo>
                <a:lnTo>
                  <a:pt x="37058" y="116962"/>
                </a:lnTo>
                <a:lnTo>
                  <a:pt x="47205" y="120000"/>
                </a:lnTo>
                <a:lnTo>
                  <a:pt x="47205" y="120000"/>
                </a:lnTo>
                <a:lnTo>
                  <a:pt x="51176" y="120000"/>
                </a:lnTo>
                <a:lnTo>
                  <a:pt x="56911" y="120000"/>
                </a:lnTo>
                <a:lnTo>
                  <a:pt x="70588" y="113544"/>
                </a:lnTo>
                <a:lnTo>
                  <a:pt x="82500" y="103291"/>
                </a:lnTo>
                <a:lnTo>
                  <a:pt x="94411" y="89620"/>
                </a:lnTo>
                <a:lnTo>
                  <a:pt x="104117" y="74430"/>
                </a:lnTo>
                <a:lnTo>
                  <a:pt x="113823" y="55822"/>
                </a:lnTo>
                <a:lnTo>
                  <a:pt x="117794" y="37215"/>
                </a:lnTo>
                <a:lnTo>
                  <a:pt x="120000" y="18607"/>
                </a:lnTo>
                <a:lnTo>
                  <a:pt x="120000" y="18607"/>
                </a:lnTo>
                <a:lnTo>
                  <a:pt x="117794" y="10253"/>
                </a:lnTo>
                <a:lnTo>
                  <a:pt x="113823" y="4936"/>
                </a:lnTo>
                <a:lnTo>
                  <a:pt x="108088" y="1518"/>
                </a:lnTo>
                <a:lnTo>
                  <a:pt x="100147" y="0"/>
                </a:lnTo>
                <a:lnTo>
                  <a:pt x="90441" y="0"/>
                </a:lnTo>
                <a:lnTo>
                  <a:pt x="78529" y="3417"/>
                </a:lnTo>
                <a:lnTo>
                  <a:pt x="66617" y="6835"/>
                </a:lnTo>
                <a:lnTo>
                  <a:pt x="56911" y="11772"/>
                </a:lnTo>
                <a:lnTo>
                  <a:pt x="45000" y="18607"/>
                </a:lnTo>
                <a:lnTo>
                  <a:pt x="33088" y="25443"/>
                </a:lnTo>
                <a:lnTo>
                  <a:pt x="23382" y="33797"/>
                </a:lnTo>
                <a:lnTo>
                  <a:pt x="15441" y="42151"/>
                </a:lnTo>
                <a:lnTo>
                  <a:pt x="7500" y="52405"/>
                </a:lnTo>
                <a:lnTo>
                  <a:pt x="3970" y="60759"/>
                </a:lnTo>
                <a:lnTo>
                  <a:pt x="0" y="71012"/>
                </a:lnTo>
                <a:lnTo>
                  <a:pt x="1764" y="79746"/>
                </a:lnTo>
                <a:lnTo>
                  <a:pt x="1764" y="79746"/>
                </a:lnTo>
                <a:close/>
              </a:path>
            </a:pathLst>
          </a:custGeom>
          <a:solidFill>
            <a:srgbClr val="E2A48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6"/>
          <p:cNvSpPr/>
          <p:nvPr/>
        </p:nvSpPr>
        <p:spPr>
          <a:xfrm>
            <a:off x="9473742" y="3646548"/>
            <a:ext cx="811832" cy="1234844"/>
          </a:xfrm>
          <a:custGeom>
            <a:rect b="b" l="l" r="r" t="t"/>
            <a:pathLst>
              <a:path extrusionOk="0" h="120000" w="120000">
                <a:moveTo>
                  <a:pt x="3768" y="17419"/>
                </a:moveTo>
                <a:lnTo>
                  <a:pt x="3768" y="17419"/>
                </a:lnTo>
                <a:lnTo>
                  <a:pt x="1159" y="30193"/>
                </a:lnTo>
                <a:lnTo>
                  <a:pt x="0" y="43161"/>
                </a:lnTo>
                <a:lnTo>
                  <a:pt x="1159" y="49161"/>
                </a:lnTo>
                <a:lnTo>
                  <a:pt x="2608" y="55354"/>
                </a:lnTo>
                <a:lnTo>
                  <a:pt x="2608" y="55354"/>
                </a:lnTo>
                <a:lnTo>
                  <a:pt x="3768" y="67354"/>
                </a:lnTo>
                <a:lnTo>
                  <a:pt x="7826" y="78580"/>
                </a:lnTo>
                <a:lnTo>
                  <a:pt x="10434" y="84580"/>
                </a:lnTo>
                <a:lnTo>
                  <a:pt x="14202" y="90580"/>
                </a:lnTo>
                <a:lnTo>
                  <a:pt x="14202" y="90580"/>
                </a:lnTo>
                <a:lnTo>
                  <a:pt x="25797" y="108774"/>
                </a:lnTo>
                <a:lnTo>
                  <a:pt x="31014" y="116516"/>
                </a:lnTo>
                <a:lnTo>
                  <a:pt x="31014" y="116516"/>
                </a:lnTo>
                <a:lnTo>
                  <a:pt x="33623" y="117483"/>
                </a:lnTo>
                <a:lnTo>
                  <a:pt x="41159" y="119225"/>
                </a:lnTo>
                <a:lnTo>
                  <a:pt x="47826" y="120000"/>
                </a:lnTo>
                <a:lnTo>
                  <a:pt x="55652" y="120000"/>
                </a:lnTo>
                <a:lnTo>
                  <a:pt x="65797" y="120000"/>
                </a:lnTo>
                <a:lnTo>
                  <a:pt x="77391" y="118258"/>
                </a:lnTo>
                <a:lnTo>
                  <a:pt x="77391" y="118258"/>
                </a:lnTo>
                <a:lnTo>
                  <a:pt x="90434" y="110516"/>
                </a:lnTo>
                <a:lnTo>
                  <a:pt x="102028" y="103548"/>
                </a:lnTo>
                <a:lnTo>
                  <a:pt x="107246" y="99290"/>
                </a:lnTo>
                <a:lnTo>
                  <a:pt x="109855" y="95032"/>
                </a:lnTo>
                <a:lnTo>
                  <a:pt x="109855" y="95032"/>
                </a:lnTo>
                <a:lnTo>
                  <a:pt x="115072" y="87290"/>
                </a:lnTo>
                <a:lnTo>
                  <a:pt x="117391" y="78580"/>
                </a:lnTo>
                <a:lnTo>
                  <a:pt x="120000" y="71612"/>
                </a:lnTo>
                <a:lnTo>
                  <a:pt x="120000" y="65612"/>
                </a:lnTo>
                <a:lnTo>
                  <a:pt x="120000" y="65612"/>
                </a:lnTo>
                <a:lnTo>
                  <a:pt x="120000" y="47612"/>
                </a:lnTo>
                <a:lnTo>
                  <a:pt x="118840" y="37161"/>
                </a:lnTo>
                <a:lnTo>
                  <a:pt x="117391" y="30193"/>
                </a:lnTo>
                <a:lnTo>
                  <a:pt x="117391" y="30193"/>
                </a:lnTo>
                <a:lnTo>
                  <a:pt x="116231" y="25935"/>
                </a:lnTo>
                <a:lnTo>
                  <a:pt x="112463" y="20709"/>
                </a:lnTo>
                <a:lnTo>
                  <a:pt x="107246" y="15677"/>
                </a:lnTo>
                <a:lnTo>
                  <a:pt x="99420" y="10451"/>
                </a:lnTo>
                <a:lnTo>
                  <a:pt x="99420" y="10451"/>
                </a:lnTo>
                <a:lnTo>
                  <a:pt x="91594" y="6193"/>
                </a:lnTo>
                <a:lnTo>
                  <a:pt x="84057" y="4451"/>
                </a:lnTo>
                <a:lnTo>
                  <a:pt x="76231" y="2709"/>
                </a:lnTo>
                <a:lnTo>
                  <a:pt x="67246" y="1741"/>
                </a:lnTo>
                <a:lnTo>
                  <a:pt x="67246" y="1741"/>
                </a:lnTo>
                <a:lnTo>
                  <a:pt x="51594" y="0"/>
                </a:lnTo>
                <a:lnTo>
                  <a:pt x="45217" y="0"/>
                </a:lnTo>
                <a:lnTo>
                  <a:pt x="41159" y="0"/>
                </a:lnTo>
                <a:lnTo>
                  <a:pt x="41159" y="0"/>
                </a:lnTo>
                <a:lnTo>
                  <a:pt x="20579" y="6967"/>
                </a:lnTo>
                <a:lnTo>
                  <a:pt x="14202" y="8709"/>
                </a:lnTo>
                <a:lnTo>
                  <a:pt x="8985" y="12193"/>
                </a:lnTo>
                <a:lnTo>
                  <a:pt x="5217" y="14709"/>
                </a:lnTo>
                <a:lnTo>
                  <a:pt x="3768" y="17419"/>
                </a:lnTo>
                <a:lnTo>
                  <a:pt x="3768" y="17419"/>
                </a:lnTo>
                <a:close/>
              </a:path>
            </a:pathLst>
          </a:custGeom>
          <a:solidFill>
            <a:srgbClr val="F1D1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6"/>
          <p:cNvSpPr/>
          <p:nvPr/>
        </p:nvSpPr>
        <p:spPr>
          <a:xfrm>
            <a:off x="9665915" y="4516915"/>
            <a:ext cx="323557" cy="107551"/>
          </a:xfrm>
          <a:custGeom>
            <a:rect b="b" l="l" r="r" t="t"/>
            <a:pathLst>
              <a:path extrusionOk="0" h="120000" w="120000">
                <a:moveTo>
                  <a:pt x="0" y="11111"/>
                </a:moveTo>
                <a:lnTo>
                  <a:pt x="0" y="11111"/>
                </a:lnTo>
                <a:lnTo>
                  <a:pt x="16000" y="20000"/>
                </a:lnTo>
                <a:lnTo>
                  <a:pt x="35636" y="31111"/>
                </a:lnTo>
                <a:lnTo>
                  <a:pt x="61818" y="31111"/>
                </a:lnTo>
                <a:lnTo>
                  <a:pt x="61818" y="31111"/>
                </a:lnTo>
                <a:lnTo>
                  <a:pt x="104000" y="11111"/>
                </a:lnTo>
                <a:lnTo>
                  <a:pt x="120000" y="0"/>
                </a:lnTo>
                <a:lnTo>
                  <a:pt x="120000" y="0"/>
                </a:lnTo>
                <a:lnTo>
                  <a:pt x="106909" y="40000"/>
                </a:lnTo>
                <a:lnTo>
                  <a:pt x="97454" y="68888"/>
                </a:lnTo>
                <a:lnTo>
                  <a:pt x="84363" y="100000"/>
                </a:lnTo>
                <a:lnTo>
                  <a:pt x="84363" y="100000"/>
                </a:lnTo>
                <a:lnTo>
                  <a:pt x="74181" y="108888"/>
                </a:lnTo>
                <a:lnTo>
                  <a:pt x="64727" y="120000"/>
                </a:lnTo>
                <a:lnTo>
                  <a:pt x="55272" y="120000"/>
                </a:lnTo>
                <a:lnTo>
                  <a:pt x="42181" y="108888"/>
                </a:lnTo>
                <a:lnTo>
                  <a:pt x="32000" y="100000"/>
                </a:lnTo>
                <a:lnTo>
                  <a:pt x="19636" y="80000"/>
                </a:lnTo>
                <a:lnTo>
                  <a:pt x="9454" y="51111"/>
                </a:lnTo>
                <a:lnTo>
                  <a:pt x="0" y="11111"/>
                </a:lnTo>
                <a:lnTo>
                  <a:pt x="0" y="11111"/>
                </a:lnTo>
                <a:close/>
              </a:path>
            </a:pathLst>
          </a:custGeom>
          <a:solidFill>
            <a:srgbClr val="FEF7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6"/>
          <p:cNvSpPr/>
          <p:nvPr/>
        </p:nvSpPr>
        <p:spPr>
          <a:xfrm>
            <a:off x="9962019" y="4491022"/>
            <a:ext cx="45102" cy="61743"/>
          </a:xfrm>
          <a:custGeom>
            <a:rect b="b" l="l" r="r" t="t"/>
            <a:pathLst>
              <a:path extrusionOk="0" h="120000" w="120000">
                <a:moveTo>
                  <a:pt x="0" y="0"/>
                </a:moveTo>
                <a:lnTo>
                  <a:pt x="0" y="0"/>
                </a:lnTo>
                <a:lnTo>
                  <a:pt x="46956" y="34838"/>
                </a:lnTo>
                <a:lnTo>
                  <a:pt x="73043" y="69677"/>
                </a:lnTo>
                <a:lnTo>
                  <a:pt x="73043" y="120000"/>
                </a:lnTo>
                <a:lnTo>
                  <a:pt x="73043" y="120000"/>
                </a:lnTo>
                <a:lnTo>
                  <a:pt x="93913" y="104516"/>
                </a:lnTo>
                <a:lnTo>
                  <a:pt x="120000" y="69677"/>
                </a:lnTo>
                <a:lnTo>
                  <a:pt x="120000" y="34838"/>
                </a:lnTo>
                <a:lnTo>
                  <a:pt x="93913" y="15483"/>
                </a:lnTo>
                <a:lnTo>
                  <a:pt x="73043" y="0"/>
                </a:lnTo>
                <a:lnTo>
                  <a:pt x="0" y="0"/>
                </a:lnTo>
                <a:lnTo>
                  <a:pt x="0" y="0"/>
                </a:lnTo>
                <a:close/>
              </a:path>
            </a:pathLst>
          </a:custGeom>
          <a:solidFill>
            <a:srgbClr val="E2A48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6"/>
          <p:cNvSpPr/>
          <p:nvPr/>
        </p:nvSpPr>
        <p:spPr>
          <a:xfrm>
            <a:off x="9769846" y="4668283"/>
            <a:ext cx="96087" cy="35850"/>
          </a:xfrm>
          <a:custGeom>
            <a:rect b="b" l="l" r="r" t="t"/>
            <a:pathLst>
              <a:path extrusionOk="0" h="120000" w="120000">
                <a:moveTo>
                  <a:pt x="100408" y="0"/>
                </a:moveTo>
                <a:lnTo>
                  <a:pt x="100408" y="0"/>
                </a:lnTo>
                <a:lnTo>
                  <a:pt x="22040" y="0"/>
                </a:lnTo>
                <a:lnTo>
                  <a:pt x="22040" y="0"/>
                </a:lnTo>
                <a:lnTo>
                  <a:pt x="0" y="26666"/>
                </a:lnTo>
                <a:lnTo>
                  <a:pt x="12244" y="60000"/>
                </a:lnTo>
                <a:lnTo>
                  <a:pt x="34285" y="86666"/>
                </a:lnTo>
                <a:lnTo>
                  <a:pt x="56326" y="120000"/>
                </a:lnTo>
                <a:lnTo>
                  <a:pt x="56326" y="120000"/>
                </a:lnTo>
                <a:lnTo>
                  <a:pt x="88163" y="120000"/>
                </a:lnTo>
                <a:lnTo>
                  <a:pt x="110204" y="86666"/>
                </a:lnTo>
                <a:lnTo>
                  <a:pt x="119999" y="60000"/>
                </a:lnTo>
                <a:lnTo>
                  <a:pt x="100408" y="0"/>
                </a:lnTo>
                <a:lnTo>
                  <a:pt x="100408" y="0"/>
                </a:lnTo>
                <a:close/>
              </a:path>
            </a:pathLst>
          </a:custGeom>
          <a:solidFill>
            <a:srgbClr val="E2A48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6"/>
          <p:cNvSpPr/>
          <p:nvPr/>
        </p:nvSpPr>
        <p:spPr>
          <a:xfrm>
            <a:off x="9640423" y="4498989"/>
            <a:ext cx="25493" cy="53776"/>
          </a:xfrm>
          <a:custGeom>
            <a:rect b="b" l="l" r="r" t="t"/>
            <a:pathLst>
              <a:path extrusionOk="0" h="120000" w="120000">
                <a:moveTo>
                  <a:pt x="120000" y="0"/>
                </a:moveTo>
                <a:lnTo>
                  <a:pt x="120000" y="0"/>
                </a:lnTo>
                <a:lnTo>
                  <a:pt x="73846" y="40000"/>
                </a:lnTo>
                <a:lnTo>
                  <a:pt x="73846" y="80000"/>
                </a:lnTo>
                <a:lnTo>
                  <a:pt x="73846" y="120000"/>
                </a:lnTo>
                <a:lnTo>
                  <a:pt x="73846" y="120000"/>
                </a:lnTo>
                <a:lnTo>
                  <a:pt x="0" y="62222"/>
                </a:lnTo>
                <a:lnTo>
                  <a:pt x="0" y="22222"/>
                </a:lnTo>
                <a:lnTo>
                  <a:pt x="36923" y="22222"/>
                </a:lnTo>
                <a:lnTo>
                  <a:pt x="120000" y="0"/>
                </a:lnTo>
                <a:lnTo>
                  <a:pt x="120000" y="0"/>
                </a:lnTo>
                <a:close/>
              </a:path>
            </a:pathLst>
          </a:custGeom>
          <a:solidFill>
            <a:srgbClr val="E2A48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6"/>
          <p:cNvSpPr/>
          <p:nvPr/>
        </p:nvSpPr>
        <p:spPr>
          <a:xfrm>
            <a:off x="9526689" y="4046877"/>
            <a:ext cx="278454" cy="444146"/>
          </a:xfrm>
          <a:custGeom>
            <a:rect b="b" l="l" r="r" t="t"/>
            <a:pathLst>
              <a:path extrusionOk="0" h="120000" w="120000">
                <a:moveTo>
                  <a:pt x="75211" y="108161"/>
                </a:moveTo>
                <a:lnTo>
                  <a:pt x="75211" y="108161"/>
                </a:lnTo>
                <a:lnTo>
                  <a:pt x="78591" y="98475"/>
                </a:lnTo>
                <a:lnTo>
                  <a:pt x="86197" y="74260"/>
                </a:lnTo>
                <a:lnTo>
                  <a:pt x="86197" y="45739"/>
                </a:lnTo>
                <a:lnTo>
                  <a:pt x="86197" y="33363"/>
                </a:lnTo>
                <a:lnTo>
                  <a:pt x="78591" y="24215"/>
                </a:lnTo>
                <a:lnTo>
                  <a:pt x="78591" y="24215"/>
                </a:lnTo>
                <a:lnTo>
                  <a:pt x="70985" y="16681"/>
                </a:lnTo>
                <a:lnTo>
                  <a:pt x="55774" y="11838"/>
                </a:lnTo>
                <a:lnTo>
                  <a:pt x="29577" y="4843"/>
                </a:lnTo>
                <a:lnTo>
                  <a:pt x="0" y="0"/>
                </a:lnTo>
                <a:lnTo>
                  <a:pt x="0" y="0"/>
                </a:lnTo>
                <a:lnTo>
                  <a:pt x="10985" y="0"/>
                </a:lnTo>
                <a:lnTo>
                  <a:pt x="33802" y="2152"/>
                </a:lnTo>
                <a:lnTo>
                  <a:pt x="49014" y="4843"/>
                </a:lnTo>
                <a:lnTo>
                  <a:pt x="63380" y="9686"/>
                </a:lnTo>
                <a:lnTo>
                  <a:pt x="75211" y="16681"/>
                </a:lnTo>
                <a:lnTo>
                  <a:pt x="86197" y="26367"/>
                </a:lnTo>
                <a:lnTo>
                  <a:pt x="86197" y="26367"/>
                </a:lnTo>
                <a:lnTo>
                  <a:pt x="90422" y="47892"/>
                </a:lnTo>
                <a:lnTo>
                  <a:pt x="93802" y="72107"/>
                </a:lnTo>
                <a:lnTo>
                  <a:pt x="86197" y="103318"/>
                </a:lnTo>
                <a:lnTo>
                  <a:pt x="86197" y="103318"/>
                </a:lnTo>
                <a:lnTo>
                  <a:pt x="120000" y="108161"/>
                </a:lnTo>
                <a:lnTo>
                  <a:pt x="120000" y="108161"/>
                </a:lnTo>
                <a:lnTo>
                  <a:pt x="120000" y="112466"/>
                </a:lnTo>
                <a:lnTo>
                  <a:pt x="116619" y="117309"/>
                </a:lnTo>
                <a:lnTo>
                  <a:pt x="109014" y="119999"/>
                </a:lnTo>
                <a:lnTo>
                  <a:pt x="109014" y="119999"/>
                </a:lnTo>
                <a:lnTo>
                  <a:pt x="97183" y="117309"/>
                </a:lnTo>
                <a:lnTo>
                  <a:pt x="86197" y="115156"/>
                </a:lnTo>
                <a:lnTo>
                  <a:pt x="75211" y="108161"/>
                </a:lnTo>
                <a:lnTo>
                  <a:pt x="75211" y="108161"/>
                </a:lnTo>
                <a:close/>
              </a:path>
            </a:pathLst>
          </a:custGeom>
          <a:solidFill>
            <a:srgbClr val="E2A48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6"/>
          <p:cNvSpPr/>
          <p:nvPr/>
        </p:nvSpPr>
        <p:spPr>
          <a:xfrm>
            <a:off x="9526689" y="4170362"/>
            <a:ext cx="174525" cy="63734"/>
          </a:xfrm>
          <a:custGeom>
            <a:rect b="b" l="l" r="r" t="t"/>
            <a:pathLst>
              <a:path extrusionOk="0" h="120000" w="120000">
                <a:moveTo>
                  <a:pt x="120000" y="33750"/>
                </a:moveTo>
                <a:lnTo>
                  <a:pt x="120000" y="33750"/>
                </a:lnTo>
                <a:lnTo>
                  <a:pt x="113258" y="52500"/>
                </a:lnTo>
                <a:lnTo>
                  <a:pt x="88988" y="67500"/>
                </a:lnTo>
                <a:lnTo>
                  <a:pt x="71460" y="67500"/>
                </a:lnTo>
                <a:lnTo>
                  <a:pt x="47191" y="67500"/>
                </a:lnTo>
                <a:lnTo>
                  <a:pt x="29662" y="33750"/>
                </a:lnTo>
                <a:lnTo>
                  <a:pt x="0" y="0"/>
                </a:lnTo>
                <a:lnTo>
                  <a:pt x="0" y="0"/>
                </a:lnTo>
                <a:lnTo>
                  <a:pt x="12134" y="33750"/>
                </a:lnTo>
                <a:lnTo>
                  <a:pt x="41797" y="101250"/>
                </a:lnTo>
                <a:lnTo>
                  <a:pt x="59325" y="120000"/>
                </a:lnTo>
                <a:lnTo>
                  <a:pt x="78202" y="120000"/>
                </a:lnTo>
                <a:lnTo>
                  <a:pt x="95730" y="101250"/>
                </a:lnTo>
                <a:lnTo>
                  <a:pt x="120000" y="33750"/>
                </a:lnTo>
                <a:lnTo>
                  <a:pt x="120000" y="337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6"/>
          <p:cNvSpPr/>
          <p:nvPr/>
        </p:nvSpPr>
        <p:spPr>
          <a:xfrm>
            <a:off x="9893385" y="4188286"/>
            <a:ext cx="245119" cy="71701"/>
          </a:xfrm>
          <a:custGeom>
            <a:rect b="b" l="l" r="r" t="t"/>
            <a:pathLst>
              <a:path extrusionOk="0" h="120000" w="120000">
                <a:moveTo>
                  <a:pt x="0" y="0"/>
                </a:moveTo>
                <a:lnTo>
                  <a:pt x="0" y="0"/>
                </a:lnTo>
                <a:lnTo>
                  <a:pt x="12480" y="30000"/>
                </a:lnTo>
                <a:lnTo>
                  <a:pt x="33600" y="60000"/>
                </a:lnTo>
                <a:lnTo>
                  <a:pt x="50880" y="76666"/>
                </a:lnTo>
                <a:lnTo>
                  <a:pt x="72960" y="76666"/>
                </a:lnTo>
                <a:lnTo>
                  <a:pt x="94080" y="46666"/>
                </a:lnTo>
                <a:lnTo>
                  <a:pt x="120000" y="0"/>
                </a:lnTo>
                <a:lnTo>
                  <a:pt x="120000" y="0"/>
                </a:lnTo>
                <a:lnTo>
                  <a:pt x="111360" y="30000"/>
                </a:lnTo>
                <a:lnTo>
                  <a:pt x="97920" y="76666"/>
                </a:lnTo>
                <a:lnTo>
                  <a:pt x="85440" y="103333"/>
                </a:lnTo>
                <a:lnTo>
                  <a:pt x="64320" y="120000"/>
                </a:lnTo>
                <a:lnTo>
                  <a:pt x="47040" y="120000"/>
                </a:lnTo>
                <a:lnTo>
                  <a:pt x="25920" y="76666"/>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6"/>
          <p:cNvSpPr/>
          <p:nvPr/>
        </p:nvSpPr>
        <p:spPr>
          <a:xfrm>
            <a:off x="9865932" y="4038911"/>
            <a:ext cx="323557" cy="79667"/>
          </a:xfrm>
          <a:custGeom>
            <a:rect b="b" l="l" r="r" t="t"/>
            <a:pathLst>
              <a:path extrusionOk="0" h="120000" w="120000">
                <a:moveTo>
                  <a:pt x="0" y="105000"/>
                </a:moveTo>
                <a:lnTo>
                  <a:pt x="0" y="105000"/>
                </a:lnTo>
                <a:lnTo>
                  <a:pt x="19636" y="105000"/>
                </a:lnTo>
                <a:lnTo>
                  <a:pt x="65454" y="105000"/>
                </a:lnTo>
                <a:lnTo>
                  <a:pt x="65454" y="105000"/>
                </a:lnTo>
                <a:lnTo>
                  <a:pt x="120000" y="120000"/>
                </a:lnTo>
                <a:lnTo>
                  <a:pt x="120000" y="120000"/>
                </a:lnTo>
                <a:lnTo>
                  <a:pt x="117090" y="105000"/>
                </a:lnTo>
                <a:lnTo>
                  <a:pt x="107636" y="66000"/>
                </a:lnTo>
                <a:lnTo>
                  <a:pt x="90909" y="24000"/>
                </a:lnTo>
                <a:lnTo>
                  <a:pt x="81454" y="12000"/>
                </a:lnTo>
                <a:lnTo>
                  <a:pt x="68363" y="0"/>
                </a:lnTo>
                <a:lnTo>
                  <a:pt x="68363" y="0"/>
                </a:lnTo>
                <a:lnTo>
                  <a:pt x="45818" y="12000"/>
                </a:lnTo>
                <a:lnTo>
                  <a:pt x="23272" y="39000"/>
                </a:lnTo>
                <a:lnTo>
                  <a:pt x="6545" y="78000"/>
                </a:lnTo>
                <a:lnTo>
                  <a:pt x="0" y="105000"/>
                </a:lnTo>
                <a:lnTo>
                  <a:pt x="0" y="105000"/>
                </a:lnTo>
                <a:close/>
              </a:path>
            </a:pathLst>
          </a:custGeom>
          <a:solidFill>
            <a:srgbClr val="CF8A0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6"/>
          <p:cNvSpPr/>
          <p:nvPr/>
        </p:nvSpPr>
        <p:spPr>
          <a:xfrm>
            <a:off x="9499235" y="4020985"/>
            <a:ext cx="209822" cy="115518"/>
          </a:xfrm>
          <a:custGeom>
            <a:rect b="b" l="l" r="r" t="t"/>
            <a:pathLst>
              <a:path extrusionOk="0" h="120000" w="120000">
                <a:moveTo>
                  <a:pt x="120000" y="120000"/>
                </a:moveTo>
                <a:lnTo>
                  <a:pt x="120000" y="120000"/>
                </a:lnTo>
                <a:lnTo>
                  <a:pt x="105420" y="109655"/>
                </a:lnTo>
                <a:lnTo>
                  <a:pt x="75140" y="82758"/>
                </a:lnTo>
                <a:lnTo>
                  <a:pt x="34766" y="64137"/>
                </a:lnTo>
                <a:lnTo>
                  <a:pt x="15700" y="64137"/>
                </a:lnTo>
                <a:lnTo>
                  <a:pt x="0" y="72413"/>
                </a:lnTo>
                <a:lnTo>
                  <a:pt x="0" y="72413"/>
                </a:lnTo>
                <a:lnTo>
                  <a:pt x="0" y="45517"/>
                </a:lnTo>
                <a:lnTo>
                  <a:pt x="5607" y="18620"/>
                </a:lnTo>
                <a:lnTo>
                  <a:pt x="15700" y="0"/>
                </a:lnTo>
                <a:lnTo>
                  <a:pt x="15700" y="0"/>
                </a:lnTo>
                <a:lnTo>
                  <a:pt x="25794" y="0"/>
                </a:lnTo>
                <a:lnTo>
                  <a:pt x="40373" y="0"/>
                </a:lnTo>
                <a:lnTo>
                  <a:pt x="70654" y="18620"/>
                </a:lnTo>
                <a:lnTo>
                  <a:pt x="95327" y="53793"/>
                </a:lnTo>
                <a:lnTo>
                  <a:pt x="109906" y="82758"/>
                </a:lnTo>
                <a:lnTo>
                  <a:pt x="120000" y="120000"/>
                </a:lnTo>
                <a:lnTo>
                  <a:pt x="120000" y="120000"/>
                </a:lnTo>
                <a:close/>
              </a:path>
            </a:pathLst>
          </a:custGeom>
          <a:solidFill>
            <a:srgbClr val="CF8A0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6"/>
          <p:cNvSpPr/>
          <p:nvPr/>
        </p:nvSpPr>
        <p:spPr>
          <a:xfrm>
            <a:off x="9491392" y="3407546"/>
            <a:ext cx="890270" cy="888291"/>
          </a:xfrm>
          <a:custGeom>
            <a:rect b="b" l="l" r="r" t="t"/>
            <a:pathLst>
              <a:path extrusionOk="0" h="120000" w="120000">
                <a:moveTo>
                  <a:pt x="5814" y="28789"/>
                </a:moveTo>
                <a:lnTo>
                  <a:pt x="5814" y="28789"/>
                </a:lnTo>
                <a:lnTo>
                  <a:pt x="3436" y="32286"/>
                </a:lnTo>
                <a:lnTo>
                  <a:pt x="1057" y="39551"/>
                </a:lnTo>
                <a:lnTo>
                  <a:pt x="0" y="44394"/>
                </a:lnTo>
                <a:lnTo>
                  <a:pt x="0" y="49237"/>
                </a:lnTo>
                <a:lnTo>
                  <a:pt x="2378" y="54080"/>
                </a:lnTo>
                <a:lnTo>
                  <a:pt x="4757" y="59999"/>
                </a:lnTo>
                <a:lnTo>
                  <a:pt x="4757" y="59999"/>
                </a:lnTo>
                <a:lnTo>
                  <a:pt x="12951" y="68340"/>
                </a:lnTo>
                <a:lnTo>
                  <a:pt x="20088" y="71838"/>
                </a:lnTo>
                <a:lnTo>
                  <a:pt x="24581" y="74260"/>
                </a:lnTo>
                <a:lnTo>
                  <a:pt x="26960" y="74260"/>
                </a:lnTo>
                <a:lnTo>
                  <a:pt x="26960" y="74260"/>
                </a:lnTo>
                <a:lnTo>
                  <a:pt x="21145" y="69686"/>
                </a:lnTo>
                <a:lnTo>
                  <a:pt x="16387" y="65919"/>
                </a:lnTo>
                <a:lnTo>
                  <a:pt x="12951" y="61076"/>
                </a:lnTo>
                <a:lnTo>
                  <a:pt x="12951" y="61076"/>
                </a:lnTo>
                <a:lnTo>
                  <a:pt x="22202" y="67264"/>
                </a:lnTo>
                <a:lnTo>
                  <a:pt x="30660" y="70762"/>
                </a:lnTo>
                <a:lnTo>
                  <a:pt x="38854" y="73183"/>
                </a:lnTo>
                <a:lnTo>
                  <a:pt x="38854" y="73183"/>
                </a:lnTo>
                <a:lnTo>
                  <a:pt x="45991" y="74260"/>
                </a:lnTo>
                <a:lnTo>
                  <a:pt x="50484" y="76681"/>
                </a:lnTo>
                <a:lnTo>
                  <a:pt x="54185" y="78026"/>
                </a:lnTo>
                <a:lnTo>
                  <a:pt x="54185" y="78026"/>
                </a:lnTo>
                <a:lnTo>
                  <a:pt x="50484" y="73183"/>
                </a:lnTo>
                <a:lnTo>
                  <a:pt x="45991" y="69686"/>
                </a:lnTo>
                <a:lnTo>
                  <a:pt x="41233" y="65919"/>
                </a:lnTo>
                <a:lnTo>
                  <a:pt x="41233" y="65919"/>
                </a:lnTo>
                <a:lnTo>
                  <a:pt x="51806" y="68340"/>
                </a:lnTo>
                <a:lnTo>
                  <a:pt x="60000" y="71838"/>
                </a:lnTo>
                <a:lnTo>
                  <a:pt x="69515" y="75605"/>
                </a:lnTo>
                <a:lnTo>
                  <a:pt x="69515" y="75605"/>
                </a:lnTo>
                <a:lnTo>
                  <a:pt x="76387" y="79103"/>
                </a:lnTo>
                <a:lnTo>
                  <a:pt x="83524" y="81524"/>
                </a:lnTo>
                <a:lnTo>
                  <a:pt x="89603" y="83946"/>
                </a:lnTo>
                <a:lnTo>
                  <a:pt x="94096" y="86367"/>
                </a:lnTo>
                <a:lnTo>
                  <a:pt x="94096" y="86367"/>
                </a:lnTo>
                <a:lnTo>
                  <a:pt x="96475" y="88789"/>
                </a:lnTo>
                <a:lnTo>
                  <a:pt x="98854" y="92286"/>
                </a:lnTo>
                <a:lnTo>
                  <a:pt x="102555" y="100627"/>
                </a:lnTo>
                <a:lnTo>
                  <a:pt x="104669" y="111659"/>
                </a:lnTo>
                <a:lnTo>
                  <a:pt x="105991" y="119999"/>
                </a:lnTo>
                <a:lnTo>
                  <a:pt x="105991" y="119999"/>
                </a:lnTo>
                <a:lnTo>
                  <a:pt x="107048" y="116233"/>
                </a:lnTo>
                <a:lnTo>
                  <a:pt x="109427" y="111659"/>
                </a:lnTo>
                <a:lnTo>
                  <a:pt x="110748" y="105470"/>
                </a:lnTo>
                <a:lnTo>
                  <a:pt x="110748" y="105470"/>
                </a:lnTo>
                <a:lnTo>
                  <a:pt x="113127" y="91210"/>
                </a:lnTo>
                <a:lnTo>
                  <a:pt x="117621" y="75605"/>
                </a:lnTo>
                <a:lnTo>
                  <a:pt x="117621" y="75605"/>
                </a:lnTo>
                <a:lnTo>
                  <a:pt x="118942" y="65919"/>
                </a:lnTo>
                <a:lnTo>
                  <a:pt x="120000" y="58654"/>
                </a:lnTo>
                <a:lnTo>
                  <a:pt x="118942" y="52735"/>
                </a:lnTo>
                <a:lnTo>
                  <a:pt x="117621" y="45470"/>
                </a:lnTo>
                <a:lnTo>
                  <a:pt x="114185" y="38475"/>
                </a:lnTo>
                <a:lnTo>
                  <a:pt x="109427" y="29865"/>
                </a:lnTo>
                <a:lnTo>
                  <a:pt x="103612" y="22869"/>
                </a:lnTo>
                <a:lnTo>
                  <a:pt x="103612" y="22869"/>
                </a:lnTo>
                <a:lnTo>
                  <a:pt x="96475" y="16681"/>
                </a:lnTo>
                <a:lnTo>
                  <a:pt x="89603" y="10762"/>
                </a:lnTo>
                <a:lnTo>
                  <a:pt x="82466" y="7264"/>
                </a:lnTo>
                <a:lnTo>
                  <a:pt x="76387" y="3497"/>
                </a:lnTo>
                <a:lnTo>
                  <a:pt x="69515" y="1076"/>
                </a:lnTo>
                <a:lnTo>
                  <a:pt x="63436" y="0"/>
                </a:lnTo>
                <a:lnTo>
                  <a:pt x="56563" y="0"/>
                </a:lnTo>
                <a:lnTo>
                  <a:pt x="50484" y="1076"/>
                </a:lnTo>
                <a:lnTo>
                  <a:pt x="50484" y="1076"/>
                </a:lnTo>
                <a:lnTo>
                  <a:pt x="37533" y="3497"/>
                </a:lnTo>
                <a:lnTo>
                  <a:pt x="24581" y="9686"/>
                </a:lnTo>
                <a:lnTo>
                  <a:pt x="20088" y="13183"/>
                </a:lnTo>
                <a:lnTo>
                  <a:pt x="14008" y="18026"/>
                </a:lnTo>
                <a:lnTo>
                  <a:pt x="9251" y="22869"/>
                </a:lnTo>
                <a:lnTo>
                  <a:pt x="5814" y="28789"/>
                </a:lnTo>
                <a:lnTo>
                  <a:pt x="5814" y="28789"/>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6"/>
          <p:cNvSpPr/>
          <p:nvPr/>
        </p:nvSpPr>
        <p:spPr>
          <a:xfrm>
            <a:off x="9962019" y="4321730"/>
            <a:ext cx="209822" cy="187218"/>
          </a:xfrm>
          <a:custGeom>
            <a:rect b="b" l="l" r="r" t="t"/>
            <a:pathLst>
              <a:path extrusionOk="0" h="120000" w="120000">
                <a:moveTo>
                  <a:pt x="120000" y="57446"/>
                </a:moveTo>
                <a:lnTo>
                  <a:pt x="120000" y="57446"/>
                </a:lnTo>
                <a:lnTo>
                  <a:pt x="115514" y="80425"/>
                </a:lnTo>
                <a:lnTo>
                  <a:pt x="100934" y="102127"/>
                </a:lnTo>
                <a:lnTo>
                  <a:pt x="85233" y="113617"/>
                </a:lnTo>
                <a:lnTo>
                  <a:pt x="60560" y="120000"/>
                </a:lnTo>
                <a:lnTo>
                  <a:pt x="60560" y="120000"/>
                </a:lnTo>
                <a:lnTo>
                  <a:pt x="35887" y="113617"/>
                </a:lnTo>
                <a:lnTo>
                  <a:pt x="15700" y="102127"/>
                </a:lnTo>
                <a:lnTo>
                  <a:pt x="5607" y="80425"/>
                </a:lnTo>
                <a:lnTo>
                  <a:pt x="0" y="57446"/>
                </a:lnTo>
                <a:lnTo>
                  <a:pt x="0" y="57446"/>
                </a:lnTo>
                <a:lnTo>
                  <a:pt x="5607" y="34468"/>
                </a:lnTo>
                <a:lnTo>
                  <a:pt x="15700" y="17872"/>
                </a:lnTo>
                <a:lnTo>
                  <a:pt x="35887" y="6382"/>
                </a:lnTo>
                <a:lnTo>
                  <a:pt x="60560" y="0"/>
                </a:lnTo>
                <a:lnTo>
                  <a:pt x="60560" y="0"/>
                </a:lnTo>
                <a:lnTo>
                  <a:pt x="85233" y="6382"/>
                </a:lnTo>
                <a:lnTo>
                  <a:pt x="100934" y="17872"/>
                </a:lnTo>
                <a:lnTo>
                  <a:pt x="115514" y="34468"/>
                </a:lnTo>
                <a:lnTo>
                  <a:pt x="120000" y="57446"/>
                </a:lnTo>
                <a:lnTo>
                  <a:pt x="120000" y="57446"/>
                </a:lnTo>
                <a:close/>
              </a:path>
            </a:pathLst>
          </a:custGeom>
          <a:solidFill>
            <a:srgbClr val="EEC7B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6"/>
          <p:cNvSpPr/>
          <p:nvPr/>
        </p:nvSpPr>
        <p:spPr>
          <a:xfrm>
            <a:off x="9509039" y="4313763"/>
            <a:ext cx="131384" cy="213111"/>
          </a:xfrm>
          <a:custGeom>
            <a:rect b="b" l="l" r="r" t="t"/>
            <a:pathLst>
              <a:path extrusionOk="0" h="120000" w="120000">
                <a:moveTo>
                  <a:pt x="87761" y="20186"/>
                </a:moveTo>
                <a:lnTo>
                  <a:pt x="87761" y="20186"/>
                </a:lnTo>
                <a:lnTo>
                  <a:pt x="94925" y="24672"/>
                </a:lnTo>
                <a:lnTo>
                  <a:pt x="111044" y="39252"/>
                </a:lnTo>
                <a:lnTo>
                  <a:pt x="120000" y="65046"/>
                </a:lnTo>
                <a:lnTo>
                  <a:pt x="120000" y="75140"/>
                </a:lnTo>
                <a:lnTo>
                  <a:pt x="103880" y="89719"/>
                </a:lnTo>
                <a:lnTo>
                  <a:pt x="103880" y="89719"/>
                </a:lnTo>
                <a:lnTo>
                  <a:pt x="78805" y="109906"/>
                </a:lnTo>
                <a:lnTo>
                  <a:pt x="55522" y="120000"/>
                </a:lnTo>
                <a:lnTo>
                  <a:pt x="32238" y="120000"/>
                </a:lnTo>
                <a:lnTo>
                  <a:pt x="32238" y="120000"/>
                </a:lnTo>
                <a:lnTo>
                  <a:pt x="16119" y="79626"/>
                </a:lnTo>
                <a:lnTo>
                  <a:pt x="0" y="44859"/>
                </a:lnTo>
                <a:lnTo>
                  <a:pt x="0" y="10093"/>
                </a:lnTo>
                <a:lnTo>
                  <a:pt x="0" y="10093"/>
                </a:lnTo>
                <a:lnTo>
                  <a:pt x="7164" y="4485"/>
                </a:lnTo>
                <a:lnTo>
                  <a:pt x="23283" y="0"/>
                </a:lnTo>
                <a:lnTo>
                  <a:pt x="39402" y="0"/>
                </a:lnTo>
                <a:lnTo>
                  <a:pt x="55522" y="0"/>
                </a:lnTo>
                <a:lnTo>
                  <a:pt x="71641" y="10093"/>
                </a:lnTo>
                <a:lnTo>
                  <a:pt x="87761" y="20186"/>
                </a:lnTo>
                <a:lnTo>
                  <a:pt x="87761" y="20186"/>
                </a:lnTo>
                <a:close/>
              </a:path>
            </a:pathLst>
          </a:custGeom>
          <a:solidFill>
            <a:srgbClr val="EEC7B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6"/>
          <p:cNvSpPr/>
          <p:nvPr/>
        </p:nvSpPr>
        <p:spPr>
          <a:xfrm>
            <a:off x="10050261" y="3851692"/>
            <a:ext cx="331401" cy="444146"/>
          </a:xfrm>
          <a:custGeom>
            <a:rect b="b" l="l" r="r" t="t"/>
            <a:pathLst>
              <a:path extrusionOk="0" h="120000" w="120000">
                <a:moveTo>
                  <a:pt x="0" y="31210"/>
                </a:moveTo>
                <a:lnTo>
                  <a:pt x="0" y="31210"/>
                </a:lnTo>
                <a:lnTo>
                  <a:pt x="9230" y="33363"/>
                </a:lnTo>
                <a:lnTo>
                  <a:pt x="34792" y="40896"/>
                </a:lnTo>
                <a:lnTo>
                  <a:pt x="34792" y="40896"/>
                </a:lnTo>
                <a:lnTo>
                  <a:pt x="25562" y="28520"/>
                </a:lnTo>
                <a:lnTo>
                  <a:pt x="15621" y="21524"/>
                </a:lnTo>
                <a:lnTo>
                  <a:pt x="6390" y="11838"/>
                </a:lnTo>
                <a:lnTo>
                  <a:pt x="6390" y="11838"/>
                </a:lnTo>
                <a:lnTo>
                  <a:pt x="25562" y="19372"/>
                </a:lnTo>
                <a:lnTo>
                  <a:pt x="38343" y="26367"/>
                </a:lnTo>
                <a:lnTo>
                  <a:pt x="50414" y="36053"/>
                </a:lnTo>
                <a:lnTo>
                  <a:pt x="50414" y="36053"/>
                </a:lnTo>
                <a:lnTo>
                  <a:pt x="53964" y="21524"/>
                </a:lnTo>
                <a:lnTo>
                  <a:pt x="53964" y="4843"/>
                </a:lnTo>
                <a:lnTo>
                  <a:pt x="53964" y="4843"/>
                </a:lnTo>
                <a:lnTo>
                  <a:pt x="75976" y="50582"/>
                </a:lnTo>
                <a:lnTo>
                  <a:pt x="75976" y="50582"/>
                </a:lnTo>
                <a:lnTo>
                  <a:pt x="88757" y="11838"/>
                </a:lnTo>
                <a:lnTo>
                  <a:pt x="88757" y="11838"/>
                </a:lnTo>
                <a:lnTo>
                  <a:pt x="95147" y="43049"/>
                </a:lnTo>
                <a:lnTo>
                  <a:pt x="95147" y="43049"/>
                </a:lnTo>
                <a:lnTo>
                  <a:pt x="107928" y="28520"/>
                </a:lnTo>
                <a:lnTo>
                  <a:pt x="113609" y="16681"/>
                </a:lnTo>
                <a:lnTo>
                  <a:pt x="120000" y="0"/>
                </a:lnTo>
                <a:lnTo>
                  <a:pt x="120000" y="0"/>
                </a:lnTo>
                <a:lnTo>
                  <a:pt x="117159" y="14529"/>
                </a:lnTo>
                <a:lnTo>
                  <a:pt x="113609" y="28520"/>
                </a:lnTo>
                <a:lnTo>
                  <a:pt x="110769" y="43049"/>
                </a:lnTo>
                <a:lnTo>
                  <a:pt x="110769" y="43049"/>
                </a:lnTo>
                <a:lnTo>
                  <a:pt x="97988" y="72107"/>
                </a:lnTo>
                <a:lnTo>
                  <a:pt x="95147" y="93632"/>
                </a:lnTo>
                <a:lnTo>
                  <a:pt x="95147" y="93632"/>
                </a:lnTo>
                <a:lnTo>
                  <a:pt x="91597" y="103318"/>
                </a:lnTo>
                <a:lnTo>
                  <a:pt x="88757" y="110313"/>
                </a:lnTo>
                <a:lnTo>
                  <a:pt x="82366" y="119999"/>
                </a:lnTo>
                <a:lnTo>
                  <a:pt x="82366" y="119999"/>
                </a:lnTo>
                <a:lnTo>
                  <a:pt x="78816" y="105470"/>
                </a:lnTo>
                <a:lnTo>
                  <a:pt x="75976" y="93632"/>
                </a:lnTo>
                <a:lnTo>
                  <a:pt x="69585" y="83946"/>
                </a:lnTo>
                <a:lnTo>
                  <a:pt x="69585" y="83946"/>
                </a:lnTo>
                <a:lnTo>
                  <a:pt x="63195" y="74260"/>
                </a:lnTo>
                <a:lnTo>
                  <a:pt x="50414" y="64573"/>
                </a:lnTo>
                <a:lnTo>
                  <a:pt x="25562" y="47892"/>
                </a:lnTo>
                <a:lnTo>
                  <a:pt x="25562" y="47892"/>
                </a:lnTo>
                <a:lnTo>
                  <a:pt x="6390" y="36053"/>
                </a:lnTo>
                <a:lnTo>
                  <a:pt x="0" y="31210"/>
                </a:lnTo>
                <a:lnTo>
                  <a:pt x="0" y="31210"/>
                </a:lnTo>
                <a:close/>
              </a:path>
            </a:pathLst>
          </a:custGeom>
          <a:solidFill>
            <a:srgbClr val="CF8A0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6"/>
          <p:cNvSpPr/>
          <p:nvPr/>
        </p:nvSpPr>
        <p:spPr>
          <a:xfrm>
            <a:off x="10950336" y="4739983"/>
            <a:ext cx="900075" cy="1384221"/>
          </a:xfrm>
          <a:custGeom>
            <a:rect b="b" l="l" r="r" t="t"/>
            <a:pathLst>
              <a:path extrusionOk="0" h="120000" w="120000">
                <a:moveTo>
                  <a:pt x="45490" y="0"/>
                </a:moveTo>
                <a:lnTo>
                  <a:pt x="45490" y="0"/>
                </a:lnTo>
                <a:lnTo>
                  <a:pt x="37385" y="5352"/>
                </a:lnTo>
                <a:lnTo>
                  <a:pt x="29281" y="11568"/>
                </a:lnTo>
                <a:lnTo>
                  <a:pt x="20915" y="20028"/>
                </a:lnTo>
                <a:lnTo>
                  <a:pt x="12810" y="30733"/>
                </a:lnTo>
                <a:lnTo>
                  <a:pt x="9411" y="36949"/>
                </a:lnTo>
                <a:lnTo>
                  <a:pt x="5751" y="43856"/>
                </a:lnTo>
                <a:lnTo>
                  <a:pt x="3660" y="50762"/>
                </a:lnTo>
                <a:lnTo>
                  <a:pt x="1307" y="58359"/>
                </a:lnTo>
                <a:lnTo>
                  <a:pt x="0" y="66992"/>
                </a:lnTo>
                <a:lnTo>
                  <a:pt x="1307" y="76143"/>
                </a:lnTo>
                <a:lnTo>
                  <a:pt x="1307" y="76143"/>
                </a:lnTo>
                <a:lnTo>
                  <a:pt x="3660" y="85294"/>
                </a:lnTo>
                <a:lnTo>
                  <a:pt x="7058" y="92374"/>
                </a:lnTo>
                <a:lnTo>
                  <a:pt x="11764" y="97726"/>
                </a:lnTo>
                <a:lnTo>
                  <a:pt x="17516" y="103079"/>
                </a:lnTo>
                <a:lnTo>
                  <a:pt x="29281" y="111539"/>
                </a:lnTo>
                <a:lnTo>
                  <a:pt x="33725" y="115338"/>
                </a:lnTo>
                <a:lnTo>
                  <a:pt x="38431" y="120000"/>
                </a:lnTo>
                <a:lnTo>
                  <a:pt x="119999" y="114647"/>
                </a:lnTo>
                <a:lnTo>
                  <a:pt x="119999" y="114647"/>
                </a:lnTo>
                <a:lnTo>
                  <a:pt x="117647" y="102388"/>
                </a:lnTo>
                <a:lnTo>
                  <a:pt x="114248" y="89266"/>
                </a:lnTo>
                <a:lnTo>
                  <a:pt x="107189" y="73035"/>
                </a:lnTo>
                <a:lnTo>
                  <a:pt x="98039" y="54561"/>
                </a:lnTo>
                <a:lnTo>
                  <a:pt x="92026" y="44546"/>
                </a:lnTo>
                <a:lnTo>
                  <a:pt x="85228" y="35395"/>
                </a:lnTo>
                <a:lnTo>
                  <a:pt x="76862" y="26071"/>
                </a:lnTo>
                <a:lnTo>
                  <a:pt x="67712" y="16920"/>
                </a:lnTo>
                <a:lnTo>
                  <a:pt x="57254" y="8460"/>
                </a:lnTo>
                <a:lnTo>
                  <a:pt x="45490" y="0"/>
                </a:lnTo>
                <a:lnTo>
                  <a:pt x="45490" y="0"/>
                </a:lnTo>
                <a:close/>
              </a:path>
            </a:pathLst>
          </a:custGeom>
          <a:solidFill>
            <a:srgbClr val="E9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6"/>
          <p:cNvSpPr/>
          <p:nvPr/>
        </p:nvSpPr>
        <p:spPr>
          <a:xfrm>
            <a:off x="9509039" y="6177979"/>
            <a:ext cx="1153037" cy="513854"/>
          </a:xfrm>
          <a:custGeom>
            <a:rect b="b" l="l" r="r" t="t"/>
            <a:pathLst>
              <a:path extrusionOk="0" h="120000" w="120000">
                <a:moveTo>
                  <a:pt x="110816" y="58139"/>
                </a:moveTo>
                <a:lnTo>
                  <a:pt x="110816" y="58139"/>
                </a:lnTo>
                <a:lnTo>
                  <a:pt x="93673" y="37209"/>
                </a:lnTo>
                <a:lnTo>
                  <a:pt x="80000" y="16744"/>
                </a:lnTo>
                <a:lnTo>
                  <a:pt x="68979" y="0"/>
                </a:lnTo>
                <a:lnTo>
                  <a:pt x="68979" y="0"/>
                </a:lnTo>
                <a:lnTo>
                  <a:pt x="65510" y="1860"/>
                </a:lnTo>
                <a:lnTo>
                  <a:pt x="61836" y="6046"/>
                </a:lnTo>
                <a:lnTo>
                  <a:pt x="57142" y="10232"/>
                </a:lnTo>
                <a:lnTo>
                  <a:pt x="57142" y="10232"/>
                </a:lnTo>
                <a:lnTo>
                  <a:pt x="50000" y="18604"/>
                </a:lnTo>
                <a:lnTo>
                  <a:pt x="40816" y="26976"/>
                </a:lnTo>
                <a:lnTo>
                  <a:pt x="28163" y="37209"/>
                </a:lnTo>
                <a:lnTo>
                  <a:pt x="28163" y="37209"/>
                </a:lnTo>
                <a:lnTo>
                  <a:pt x="17142" y="58139"/>
                </a:lnTo>
                <a:lnTo>
                  <a:pt x="7142" y="72558"/>
                </a:lnTo>
                <a:lnTo>
                  <a:pt x="0" y="82790"/>
                </a:lnTo>
                <a:lnTo>
                  <a:pt x="0" y="82790"/>
                </a:lnTo>
                <a:lnTo>
                  <a:pt x="0" y="86976"/>
                </a:lnTo>
                <a:lnTo>
                  <a:pt x="1836" y="91162"/>
                </a:lnTo>
                <a:lnTo>
                  <a:pt x="3673" y="93023"/>
                </a:lnTo>
                <a:lnTo>
                  <a:pt x="5306" y="95348"/>
                </a:lnTo>
                <a:lnTo>
                  <a:pt x="7142" y="95348"/>
                </a:lnTo>
                <a:lnTo>
                  <a:pt x="10816" y="93023"/>
                </a:lnTo>
                <a:lnTo>
                  <a:pt x="10816" y="93023"/>
                </a:lnTo>
                <a:lnTo>
                  <a:pt x="10816" y="95348"/>
                </a:lnTo>
                <a:lnTo>
                  <a:pt x="11836" y="99534"/>
                </a:lnTo>
                <a:lnTo>
                  <a:pt x="13673" y="101395"/>
                </a:lnTo>
                <a:lnTo>
                  <a:pt x="15306" y="101395"/>
                </a:lnTo>
                <a:lnTo>
                  <a:pt x="18163" y="101395"/>
                </a:lnTo>
                <a:lnTo>
                  <a:pt x="22653" y="99534"/>
                </a:lnTo>
                <a:lnTo>
                  <a:pt x="22653" y="99534"/>
                </a:lnTo>
                <a:lnTo>
                  <a:pt x="24489" y="101395"/>
                </a:lnTo>
                <a:lnTo>
                  <a:pt x="27142" y="103720"/>
                </a:lnTo>
                <a:lnTo>
                  <a:pt x="31836" y="99534"/>
                </a:lnTo>
                <a:lnTo>
                  <a:pt x="31836" y="99534"/>
                </a:lnTo>
                <a:lnTo>
                  <a:pt x="37142" y="95348"/>
                </a:lnTo>
                <a:lnTo>
                  <a:pt x="41836" y="89302"/>
                </a:lnTo>
                <a:lnTo>
                  <a:pt x="45510" y="80930"/>
                </a:lnTo>
                <a:lnTo>
                  <a:pt x="45510" y="80930"/>
                </a:lnTo>
                <a:lnTo>
                  <a:pt x="60816" y="72558"/>
                </a:lnTo>
                <a:lnTo>
                  <a:pt x="60816" y="72558"/>
                </a:lnTo>
                <a:lnTo>
                  <a:pt x="66326" y="78604"/>
                </a:lnTo>
                <a:lnTo>
                  <a:pt x="75510" y="85116"/>
                </a:lnTo>
                <a:lnTo>
                  <a:pt x="75510" y="85116"/>
                </a:lnTo>
                <a:lnTo>
                  <a:pt x="80000" y="93023"/>
                </a:lnTo>
                <a:lnTo>
                  <a:pt x="88979" y="103720"/>
                </a:lnTo>
                <a:lnTo>
                  <a:pt x="88979" y="103720"/>
                </a:lnTo>
                <a:lnTo>
                  <a:pt x="100000" y="115813"/>
                </a:lnTo>
                <a:lnTo>
                  <a:pt x="106326" y="120000"/>
                </a:lnTo>
                <a:lnTo>
                  <a:pt x="113673" y="120000"/>
                </a:lnTo>
                <a:lnTo>
                  <a:pt x="113673" y="120000"/>
                </a:lnTo>
                <a:lnTo>
                  <a:pt x="117346" y="118139"/>
                </a:lnTo>
                <a:lnTo>
                  <a:pt x="119183" y="113953"/>
                </a:lnTo>
                <a:lnTo>
                  <a:pt x="120000" y="105581"/>
                </a:lnTo>
                <a:lnTo>
                  <a:pt x="120000" y="95348"/>
                </a:lnTo>
                <a:lnTo>
                  <a:pt x="119183" y="85116"/>
                </a:lnTo>
                <a:lnTo>
                  <a:pt x="117346" y="74418"/>
                </a:lnTo>
                <a:lnTo>
                  <a:pt x="114489" y="66046"/>
                </a:lnTo>
                <a:lnTo>
                  <a:pt x="110816" y="58139"/>
                </a:lnTo>
                <a:lnTo>
                  <a:pt x="110816" y="58139"/>
                </a:lnTo>
                <a:close/>
              </a:path>
            </a:pathLst>
          </a:custGeom>
          <a:solidFill>
            <a:srgbClr val="EBBBA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6"/>
          <p:cNvSpPr/>
          <p:nvPr/>
        </p:nvSpPr>
        <p:spPr>
          <a:xfrm>
            <a:off x="10565990" y="5823459"/>
            <a:ext cx="1329522" cy="975925"/>
          </a:xfrm>
          <a:custGeom>
            <a:rect b="b" l="l" r="r" t="t"/>
            <a:pathLst>
              <a:path extrusionOk="0" h="120000" w="120000">
                <a:moveTo>
                  <a:pt x="112035" y="0"/>
                </a:moveTo>
                <a:lnTo>
                  <a:pt x="112035" y="0"/>
                </a:lnTo>
                <a:lnTo>
                  <a:pt x="113628" y="9795"/>
                </a:lnTo>
                <a:lnTo>
                  <a:pt x="116814" y="33795"/>
                </a:lnTo>
                <a:lnTo>
                  <a:pt x="118407" y="48979"/>
                </a:lnTo>
                <a:lnTo>
                  <a:pt x="119115" y="66367"/>
                </a:lnTo>
                <a:lnTo>
                  <a:pt x="120000" y="82775"/>
                </a:lnTo>
                <a:lnTo>
                  <a:pt x="118407" y="98204"/>
                </a:lnTo>
                <a:lnTo>
                  <a:pt x="118407" y="98204"/>
                </a:lnTo>
                <a:lnTo>
                  <a:pt x="113628" y="102612"/>
                </a:lnTo>
                <a:lnTo>
                  <a:pt x="107256" y="105795"/>
                </a:lnTo>
                <a:lnTo>
                  <a:pt x="98584" y="111183"/>
                </a:lnTo>
                <a:lnTo>
                  <a:pt x="86725" y="115591"/>
                </a:lnTo>
                <a:lnTo>
                  <a:pt x="71858" y="118775"/>
                </a:lnTo>
                <a:lnTo>
                  <a:pt x="54513" y="120000"/>
                </a:lnTo>
                <a:lnTo>
                  <a:pt x="44247" y="120000"/>
                </a:lnTo>
                <a:lnTo>
                  <a:pt x="33097" y="118775"/>
                </a:lnTo>
                <a:lnTo>
                  <a:pt x="33097" y="118775"/>
                </a:lnTo>
                <a:lnTo>
                  <a:pt x="22123" y="117795"/>
                </a:lnTo>
                <a:lnTo>
                  <a:pt x="18230" y="115591"/>
                </a:lnTo>
                <a:lnTo>
                  <a:pt x="17345" y="114612"/>
                </a:lnTo>
                <a:lnTo>
                  <a:pt x="17345" y="114612"/>
                </a:lnTo>
                <a:lnTo>
                  <a:pt x="17345" y="113387"/>
                </a:lnTo>
                <a:lnTo>
                  <a:pt x="3185" y="115591"/>
                </a:lnTo>
                <a:lnTo>
                  <a:pt x="3185" y="115591"/>
                </a:lnTo>
                <a:lnTo>
                  <a:pt x="3893" y="111183"/>
                </a:lnTo>
                <a:lnTo>
                  <a:pt x="5486" y="101387"/>
                </a:lnTo>
                <a:lnTo>
                  <a:pt x="5486" y="94775"/>
                </a:lnTo>
                <a:lnTo>
                  <a:pt x="4778" y="87183"/>
                </a:lnTo>
                <a:lnTo>
                  <a:pt x="3185" y="79591"/>
                </a:lnTo>
                <a:lnTo>
                  <a:pt x="0" y="70775"/>
                </a:lnTo>
                <a:lnTo>
                  <a:pt x="13451" y="70775"/>
                </a:lnTo>
                <a:lnTo>
                  <a:pt x="13451" y="70775"/>
                </a:lnTo>
                <a:lnTo>
                  <a:pt x="15044" y="66367"/>
                </a:lnTo>
                <a:lnTo>
                  <a:pt x="16637" y="63183"/>
                </a:lnTo>
                <a:lnTo>
                  <a:pt x="19646" y="58775"/>
                </a:lnTo>
                <a:lnTo>
                  <a:pt x="19646" y="58775"/>
                </a:lnTo>
                <a:lnTo>
                  <a:pt x="21238" y="56571"/>
                </a:lnTo>
                <a:lnTo>
                  <a:pt x="24424" y="55591"/>
                </a:lnTo>
                <a:lnTo>
                  <a:pt x="31504" y="54367"/>
                </a:lnTo>
                <a:lnTo>
                  <a:pt x="39469" y="52408"/>
                </a:lnTo>
                <a:lnTo>
                  <a:pt x="43362" y="50204"/>
                </a:lnTo>
                <a:lnTo>
                  <a:pt x="46548" y="48000"/>
                </a:lnTo>
                <a:lnTo>
                  <a:pt x="46548" y="48000"/>
                </a:lnTo>
                <a:lnTo>
                  <a:pt x="48849" y="43591"/>
                </a:lnTo>
                <a:lnTo>
                  <a:pt x="52035" y="39183"/>
                </a:lnTo>
                <a:lnTo>
                  <a:pt x="55929" y="27183"/>
                </a:lnTo>
                <a:lnTo>
                  <a:pt x="60707" y="12000"/>
                </a:lnTo>
                <a:lnTo>
                  <a:pt x="112035" y="0"/>
                </a:lnTo>
                <a:close/>
              </a:path>
            </a:pathLst>
          </a:custGeom>
          <a:solidFill>
            <a:srgbClr val="E9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6"/>
          <p:cNvSpPr/>
          <p:nvPr/>
        </p:nvSpPr>
        <p:spPr>
          <a:xfrm>
            <a:off x="9997316" y="4401397"/>
            <a:ext cx="533377" cy="880324"/>
          </a:xfrm>
          <a:custGeom>
            <a:rect b="b" l="l" r="r" t="t"/>
            <a:pathLst>
              <a:path extrusionOk="0" h="120000" w="120000">
                <a:moveTo>
                  <a:pt x="80735" y="0"/>
                </a:moveTo>
                <a:lnTo>
                  <a:pt x="80735" y="0"/>
                </a:lnTo>
                <a:lnTo>
                  <a:pt x="80735" y="2443"/>
                </a:lnTo>
                <a:lnTo>
                  <a:pt x="84705" y="9773"/>
                </a:lnTo>
                <a:lnTo>
                  <a:pt x="84705" y="19547"/>
                </a:lnTo>
                <a:lnTo>
                  <a:pt x="84705" y="32850"/>
                </a:lnTo>
                <a:lnTo>
                  <a:pt x="80735" y="39909"/>
                </a:lnTo>
                <a:lnTo>
                  <a:pt x="76764" y="48597"/>
                </a:lnTo>
                <a:lnTo>
                  <a:pt x="71029" y="58099"/>
                </a:lnTo>
                <a:lnTo>
                  <a:pt x="63088" y="66515"/>
                </a:lnTo>
                <a:lnTo>
                  <a:pt x="51176" y="76289"/>
                </a:lnTo>
                <a:lnTo>
                  <a:pt x="37500" y="87149"/>
                </a:lnTo>
                <a:lnTo>
                  <a:pt x="19852" y="98009"/>
                </a:lnTo>
                <a:lnTo>
                  <a:pt x="0" y="108868"/>
                </a:lnTo>
                <a:lnTo>
                  <a:pt x="0" y="108868"/>
                </a:lnTo>
                <a:lnTo>
                  <a:pt x="2205" y="110226"/>
                </a:lnTo>
                <a:lnTo>
                  <a:pt x="3970" y="111312"/>
                </a:lnTo>
                <a:lnTo>
                  <a:pt x="10147" y="110226"/>
                </a:lnTo>
                <a:lnTo>
                  <a:pt x="10147" y="110226"/>
                </a:lnTo>
                <a:lnTo>
                  <a:pt x="29558" y="101809"/>
                </a:lnTo>
                <a:lnTo>
                  <a:pt x="41470" y="96923"/>
                </a:lnTo>
                <a:lnTo>
                  <a:pt x="41470" y="96923"/>
                </a:lnTo>
                <a:lnTo>
                  <a:pt x="68823" y="106696"/>
                </a:lnTo>
                <a:lnTo>
                  <a:pt x="86470" y="115113"/>
                </a:lnTo>
                <a:lnTo>
                  <a:pt x="96617" y="120000"/>
                </a:lnTo>
                <a:lnTo>
                  <a:pt x="96617" y="120000"/>
                </a:lnTo>
                <a:lnTo>
                  <a:pt x="100588" y="118642"/>
                </a:lnTo>
                <a:lnTo>
                  <a:pt x="104558" y="112669"/>
                </a:lnTo>
                <a:lnTo>
                  <a:pt x="110294" y="101809"/>
                </a:lnTo>
                <a:lnTo>
                  <a:pt x="116029" y="87149"/>
                </a:lnTo>
                <a:lnTo>
                  <a:pt x="120000" y="70316"/>
                </a:lnTo>
                <a:lnTo>
                  <a:pt x="120000" y="51040"/>
                </a:lnTo>
                <a:lnTo>
                  <a:pt x="120000" y="41266"/>
                </a:lnTo>
                <a:lnTo>
                  <a:pt x="116029" y="31493"/>
                </a:lnTo>
                <a:lnTo>
                  <a:pt x="112058" y="20633"/>
                </a:lnTo>
                <a:lnTo>
                  <a:pt x="108088" y="9773"/>
                </a:lnTo>
                <a:lnTo>
                  <a:pt x="108088" y="9773"/>
                </a:lnTo>
                <a:lnTo>
                  <a:pt x="96617" y="3800"/>
                </a:lnTo>
                <a:lnTo>
                  <a:pt x="86470" y="1357"/>
                </a:lnTo>
                <a:lnTo>
                  <a:pt x="82500" y="0"/>
                </a:lnTo>
                <a:lnTo>
                  <a:pt x="80735" y="0"/>
                </a:lnTo>
                <a:lnTo>
                  <a:pt x="80735" y="0"/>
                </a:lnTo>
                <a:close/>
              </a:path>
            </a:pathLst>
          </a:custGeom>
          <a:solidFill>
            <a:srgbClr val="E9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6"/>
          <p:cNvSpPr/>
          <p:nvPr/>
        </p:nvSpPr>
        <p:spPr>
          <a:xfrm>
            <a:off x="10313028" y="5600391"/>
            <a:ext cx="533377" cy="701073"/>
          </a:xfrm>
          <a:custGeom>
            <a:rect b="b" l="l" r="r" t="t"/>
            <a:pathLst>
              <a:path extrusionOk="0" h="120000" w="120000">
                <a:moveTo>
                  <a:pt x="0" y="0"/>
                </a:moveTo>
                <a:lnTo>
                  <a:pt x="0" y="0"/>
                </a:lnTo>
                <a:lnTo>
                  <a:pt x="9705" y="3068"/>
                </a:lnTo>
                <a:lnTo>
                  <a:pt x="33529" y="7500"/>
                </a:lnTo>
                <a:lnTo>
                  <a:pt x="48970" y="10568"/>
                </a:lnTo>
                <a:lnTo>
                  <a:pt x="64852" y="12272"/>
                </a:lnTo>
                <a:lnTo>
                  <a:pt x="82500" y="12272"/>
                </a:lnTo>
                <a:lnTo>
                  <a:pt x="100147" y="10568"/>
                </a:lnTo>
                <a:lnTo>
                  <a:pt x="120000" y="91363"/>
                </a:lnTo>
                <a:lnTo>
                  <a:pt x="80735" y="120000"/>
                </a:lnTo>
                <a:lnTo>
                  <a:pt x="17647" y="91363"/>
                </a:lnTo>
                <a:lnTo>
                  <a:pt x="17647" y="91363"/>
                </a:lnTo>
                <a:lnTo>
                  <a:pt x="13676" y="80454"/>
                </a:lnTo>
                <a:lnTo>
                  <a:pt x="5735" y="57613"/>
                </a:lnTo>
                <a:lnTo>
                  <a:pt x="0" y="27272"/>
                </a:lnTo>
                <a:lnTo>
                  <a:pt x="0" y="13636"/>
                </a:lnTo>
                <a:lnTo>
                  <a:pt x="0" y="0"/>
                </a:lnTo>
                <a:lnTo>
                  <a:pt x="0" y="0"/>
                </a:lnTo>
                <a:close/>
              </a:path>
            </a:pathLst>
          </a:custGeom>
          <a:solidFill>
            <a:srgbClr val="E9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6"/>
          <p:cNvSpPr/>
          <p:nvPr/>
        </p:nvSpPr>
        <p:spPr>
          <a:xfrm>
            <a:off x="9954175" y="5369355"/>
            <a:ext cx="60790" cy="79667"/>
          </a:xfrm>
          <a:custGeom>
            <a:rect b="b" l="l" r="r" t="t"/>
            <a:pathLst>
              <a:path extrusionOk="0" h="120000" w="120000">
                <a:moveTo>
                  <a:pt x="120000" y="66000"/>
                </a:moveTo>
                <a:lnTo>
                  <a:pt x="120000" y="66000"/>
                </a:lnTo>
                <a:lnTo>
                  <a:pt x="104516" y="108000"/>
                </a:lnTo>
                <a:lnTo>
                  <a:pt x="85161" y="120000"/>
                </a:lnTo>
                <a:lnTo>
                  <a:pt x="50322" y="120000"/>
                </a:lnTo>
                <a:lnTo>
                  <a:pt x="50322" y="120000"/>
                </a:lnTo>
                <a:lnTo>
                  <a:pt x="34838" y="120000"/>
                </a:lnTo>
                <a:lnTo>
                  <a:pt x="15483" y="108000"/>
                </a:lnTo>
                <a:lnTo>
                  <a:pt x="0" y="66000"/>
                </a:lnTo>
                <a:lnTo>
                  <a:pt x="0" y="66000"/>
                </a:lnTo>
                <a:lnTo>
                  <a:pt x="15483" y="27000"/>
                </a:lnTo>
                <a:lnTo>
                  <a:pt x="34838" y="15000"/>
                </a:lnTo>
                <a:lnTo>
                  <a:pt x="50322" y="0"/>
                </a:lnTo>
                <a:lnTo>
                  <a:pt x="50322" y="0"/>
                </a:lnTo>
                <a:lnTo>
                  <a:pt x="85161" y="15000"/>
                </a:lnTo>
                <a:lnTo>
                  <a:pt x="104516" y="27000"/>
                </a:lnTo>
                <a:lnTo>
                  <a:pt x="120000" y="66000"/>
                </a:lnTo>
                <a:lnTo>
                  <a:pt x="120000" y="6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6"/>
          <p:cNvSpPr/>
          <p:nvPr/>
        </p:nvSpPr>
        <p:spPr>
          <a:xfrm>
            <a:off x="10032613" y="5723875"/>
            <a:ext cx="60790" cy="81660"/>
          </a:xfrm>
          <a:custGeom>
            <a:rect b="b" l="l" r="r" t="t"/>
            <a:pathLst>
              <a:path extrusionOk="0" h="120000" w="120000">
                <a:moveTo>
                  <a:pt x="120000" y="52682"/>
                </a:moveTo>
                <a:lnTo>
                  <a:pt x="120000" y="52682"/>
                </a:lnTo>
                <a:lnTo>
                  <a:pt x="104516" y="93658"/>
                </a:lnTo>
                <a:lnTo>
                  <a:pt x="85161" y="105365"/>
                </a:lnTo>
                <a:lnTo>
                  <a:pt x="69677" y="120000"/>
                </a:lnTo>
                <a:lnTo>
                  <a:pt x="69677" y="120000"/>
                </a:lnTo>
                <a:lnTo>
                  <a:pt x="34838" y="105365"/>
                </a:lnTo>
                <a:lnTo>
                  <a:pt x="19354" y="93658"/>
                </a:lnTo>
                <a:lnTo>
                  <a:pt x="0" y="52682"/>
                </a:lnTo>
                <a:lnTo>
                  <a:pt x="0" y="52682"/>
                </a:lnTo>
                <a:lnTo>
                  <a:pt x="19354" y="14634"/>
                </a:lnTo>
                <a:lnTo>
                  <a:pt x="34838" y="0"/>
                </a:lnTo>
                <a:lnTo>
                  <a:pt x="69677" y="0"/>
                </a:lnTo>
                <a:lnTo>
                  <a:pt x="69677" y="0"/>
                </a:lnTo>
                <a:lnTo>
                  <a:pt x="85161" y="0"/>
                </a:lnTo>
                <a:lnTo>
                  <a:pt x="104516" y="14634"/>
                </a:lnTo>
                <a:lnTo>
                  <a:pt x="120000" y="52682"/>
                </a:lnTo>
                <a:lnTo>
                  <a:pt x="120000" y="526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6"/>
          <p:cNvSpPr/>
          <p:nvPr/>
        </p:nvSpPr>
        <p:spPr>
          <a:xfrm>
            <a:off x="10111051" y="6008685"/>
            <a:ext cx="52946" cy="71701"/>
          </a:xfrm>
          <a:custGeom>
            <a:rect b="b" l="l" r="r" t="t"/>
            <a:pathLst>
              <a:path extrusionOk="0" h="120000" w="120000">
                <a:moveTo>
                  <a:pt x="120000" y="60000"/>
                </a:moveTo>
                <a:lnTo>
                  <a:pt x="120000" y="60000"/>
                </a:lnTo>
                <a:lnTo>
                  <a:pt x="102222" y="103333"/>
                </a:lnTo>
                <a:lnTo>
                  <a:pt x="80000" y="120000"/>
                </a:lnTo>
                <a:lnTo>
                  <a:pt x="62222" y="120000"/>
                </a:lnTo>
                <a:lnTo>
                  <a:pt x="62222" y="120000"/>
                </a:lnTo>
                <a:lnTo>
                  <a:pt x="40000" y="120000"/>
                </a:lnTo>
                <a:lnTo>
                  <a:pt x="22222" y="103333"/>
                </a:lnTo>
                <a:lnTo>
                  <a:pt x="0" y="60000"/>
                </a:lnTo>
                <a:lnTo>
                  <a:pt x="0" y="60000"/>
                </a:lnTo>
                <a:lnTo>
                  <a:pt x="22222" y="16666"/>
                </a:lnTo>
                <a:lnTo>
                  <a:pt x="40000" y="0"/>
                </a:lnTo>
                <a:lnTo>
                  <a:pt x="62222" y="0"/>
                </a:lnTo>
                <a:lnTo>
                  <a:pt x="62222" y="0"/>
                </a:lnTo>
                <a:lnTo>
                  <a:pt x="80000" y="0"/>
                </a:lnTo>
                <a:lnTo>
                  <a:pt x="102222" y="16666"/>
                </a:lnTo>
                <a:lnTo>
                  <a:pt x="120000" y="60000"/>
                </a:lnTo>
                <a:lnTo>
                  <a:pt x="120000" y="6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6"/>
          <p:cNvSpPr/>
          <p:nvPr/>
        </p:nvSpPr>
        <p:spPr>
          <a:xfrm>
            <a:off x="10662076" y="6657974"/>
            <a:ext cx="60790" cy="61743"/>
          </a:xfrm>
          <a:custGeom>
            <a:rect b="b" l="l" r="r" t="t"/>
            <a:pathLst>
              <a:path extrusionOk="0" h="120000" w="120000">
                <a:moveTo>
                  <a:pt x="120000" y="65806"/>
                </a:moveTo>
                <a:lnTo>
                  <a:pt x="120000" y="65806"/>
                </a:lnTo>
                <a:lnTo>
                  <a:pt x="104516" y="100645"/>
                </a:lnTo>
                <a:lnTo>
                  <a:pt x="50322" y="120000"/>
                </a:lnTo>
                <a:lnTo>
                  <a:pt x="50322" y="120000"/>
                </a:lnTo>
                <a:lnTo>
                  <a:pt x="19354" y="100645"/>
                </a:lnTo>
                <a:lnTo>
                  <a:pt x="0" y="65806"/>
                </a:lnTo>
                <a:lnTo>
                  <a:pt x="0" y="65806"/>
                </a:lnTo>
                <a:lnTo>
                  <a:pt x="19354" y="15483"/>
                </a:lnTo>
                <a:lnTo>
                  <a:pt x="50322" y="0"/>
                </a:lnTo>
                <a:lnTo>
                  <a:pt x="50322" y="0"/>
                </a:lnTo>
                <a:lnTo>
                  <a:pt x="104516" y="15483"/>
                </a:lnTo>
                <a:lnTo>
                  <a:pt x="120000" y="65806"/>
                </a:lnTo>
                <a:lnTo>
                  <a:pt x="120000" y="6580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6"/>
          <p:cNvSpPr/>
          <p:nvPr/>
        </p:nvSpPr>
        <p:spPr>
          <a:xfrm>
            <a:off x="10871898" y="4899318"/>
            <a:ext cx="166681" cy="958000"/>
          </a:xfrm>
          <a:custGeom>
            <a:rect b="b" l="l" r="r" t="t"/>
            <a:pathLst>
              <a:path extrusionOk="0" h="120000" w="120000">
                <a:moveTo>
                  <a:pt x="43764" y="0"/>
                </a:moveTo>
                <a:lnTo>
                  <a:pt x="43764" y="0"/>
                </a:lnTo>
                <a:lnTo>
                  <a:pt x="25411" y="10977"/>
                </a:lnTo>
                <a:lnTo>
                  <a:pt x="5647" y="24449"/>
                </a:lnTo>
                <a:lnTo>
                  <a:pt x="0" y="39916"/>
                </a:lnTo>
                <a:lnTo>
                  <a:pt x="0" y="58877"/>
                </a:lnTo>
                <a:lnTo>
                  <a:pt x="0" y="68856"/>
                </a:lnTo>
                <a:lnTo>
                  <a:pt x="12705" y="78835"/>
                </a:lnTo>
                <a:lnTo>
                  <a:pt x="31058" y="90062"/>
                </a:lnTo>
                <a:lnTo>
                  <a:pt x="50823" y="100041"/>
                </a:lnTo>
                <a:lnTo>
                  <a:pt x="81882" y="110020"/>
                </a:lnTo>
                <a:lnTo>
                  <a:pt x="120000" y="120000"/>
                </a:lnTo>
                <a:lnTo>
                  <a:pt x="120000" y="120000"/>
                </a:lnTo>
                <a:lnTo>
                  <a:pt x="107294" y="110020"/>
                </a:lnTo>
                <a:lnTo>
                  <a:pt x="87529" y="99043"/>
                </a:lnTo>
                <a:lnTo>
                  <a:pt x="69176" y="83326"/>
                </a:lnTo>
                <a:lnTo>
                  <a:pt x="50823" y="65613"/>
                </a:lnTo>
                <a:lnTo>
                  <a:pt x="38117" y="45654"/>
                </a:lnTo>
                <a:lnTo>
                  <a:pt x="38117" y="23451"/>
                </a:lnTo>
                <a:lnTo>
                  <a:pt x="43764" y="0"/>
                </a:lnTo>
                <a:lnTo>
                  <a:pt x="43764" y="0"/>
                </a:lnTo>
                <a:close/>
              </a:path>
            </a:pathLst>
          </a:custGeom>
          <a:solidFill>
            <a:srgbClr val="CDCB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6"/>
          <p:cNvSpPr/>
          <p:nvPr/>
        </p:nvSpPr>
        <p:spPr>
          <a:xfrm>
            <a:off x="11169962" y="5964868"/>
            <a:ext cx="541221" cy="346553"/>
          </a:xfrm>
          <a:custGeom>
            <a:rect b="b" l="l" r="r" t="t"/>
            <a:pathLst>
              <a:path extrusionOk="0" h="120000" w="120000">
                <a:moveTo>
                  <a:pt x="0" y="33793"/>
                </a:moveTo>
                <a:lnTo>
                  <a:pt x="0" y="33793"/>
                </a:lnTo>
                <a:lnTo>
                  <a:pt x="9565" y="27586"/>
                </a:lnTo>
                <a:lnTo>
                  <a:pt x="23043" y="24827"/>
                </a:lnTo>
                <a:lnTo>
                  <a:pt x="38695" y="24827"/>
                </a:lnTo>
                <a:lnTo>
                  <a:pt x="57826" y="33793"/>
                </a:lnTo>
                <a:lnTo>
                  <a:pt x="67826" y="40000"/>
                </a:lnTo>
                <a:lnTo>
                  <a:pt x="77391" y="48965"/>
                </a:lnTo>
                <a:lnTo>
                  <a:pt x="89130" y="61379"/>
                </a:lnTo>
                <a:lnTo>
                  <a:pt x="98695" y="76551"/>
                </a:lnTo>
                <a:lnTo>
                  <a:pt x="110434" y="95172"/>
                </a:lnTo>
                <a:lnTo>
                  <a:pt x="120000" y="120000"/>
                </a:lnTo>
                <a:lnTo>
                  <a:pt x="120000" y="120000"/>
                </a:lnTo>
                <a:lnTo>
                  <a:pt x="110434" y="88965"/>
                </a:lnTo>
                <a:lnTo>
                  <a:pt x="98695" y="61379"/>
                </a:lnTo>
                <a:lnTo>
                  <a:pt x="83043" y="33793"/>
                </a:lnTo>
                <a:lnTo>
                  <a:pt x="75217" y="21379"/>
                </a:lnTo>
                <a:lnTo>
                  <a:pt x="65652" y="12413"/>
                </a:lnTo>
                <a:lnTo>
                  <a:pt x="56086" y="2758"/>
                </a:lnTo>
                <a:lnTo>
                  <a:pt x="44347" y="0"/>
                </a:lnTo>
                <a:lnTo>
                  <a:pt x="34782" y="0"/>
                </a:lnTo>
                <a:lnTo>
                  <a:pt x="23043" y="6206"/>
                </a:lnTo>
                <a:lnTo>
                  <a:pt x="11304" y="15172"/>
                </a:lnTo>
                <a:lnTo>
                  <a:pt x="0" y="33793"/>
                </a:lnTo>
                <a:lnTo>
                  <a:pt x="0" y="33793"/>
                </a:lnTo>
                <a:close/>
              </a:path>
            </a:pathLst>
          </a:custGeom>
          <a:solidFill>
            <a:srgbClr val="D9D7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6"/>
          <p:cNvSpPr/>
          <p:nvPr/>
        </p:nvSpPr>
        <p:spPr>
          <a:xfrm>
            <a:off x="10783655" y="6612166"/>
            <a:ext cx="290220" cy="115518"/>
          </a:xfrm>
          <a:custGeom>
            <a:rect b="b" l="l" r="r" t="t"/>
            <a:pathLst>
              <a:path extrusionOk="0" h="120000" w="120000">
                <a:moveTo>
                  <a:pt x="0" y="0"/>
                </a:moveTo>
                <a:lnTo>
                  <a:pt x="0" y="0"/>
                </a:lnTo>
                <a:lnTo>
                  <a:pt x="0" y="18620"/>
                </a:lnTo>
                <a:lnTo>
                  <a:pt x="4054" y="37241"/>
                </a:lnTo>
                <a:lnTo>
                  <a:pt x="14594" y="55862"/>
                </a:lnTo>
                <a:lnTo>
                  <a:pt x="29189" y="74482"/>
                </a:lnTo>
                <a:lnTo>
                  <a:pt x="51081" y="82758"/>
                </a:lnTo>
                <a:lnTo>
                  <a:pt x="80270" y="74482"/>
                </a:lnTo>
                <a:lnTo>
                  <a:pt x="120000" y="64137"/>
                </a:lnTo>
                <a:lnTo>
                  <a:pt x="120000" y="64137"/>
                </a:lnTo>
                <a:lnTo>
                  <a:pt x="101351" y="82758"/>
                </a:lnTo>
                <a:lnTo>
                  <a:pt x="80270" y="101379"/>
                </a:lnTo>
                <a:lnTo>
                  <a:pt x="58378" y="120000"/>
                </a:lnTo>
                <a:lnTo>
                  <a:pt x="36486" y="120000"/>
                </a:lnTo>
                <a:lnTo>
                  <a:pt x="25945" y="120000"/>
                </a:lnTo>
                <a:lnTo>
                  <a:pt x="14594" y="111724"/>
                </a:lnTo>
                <a:lnTo>
                  <a:pt x="7297" y="93103"/>
                </a:lnTo>
                <a:lnTo>
                  <a:pt x="4054" y="74482"/>
                </a:lnTo>
                <a:lnTo>
                  <a:pt x="0" y="37241"/>
                </a:lnTo>
                <a:lnTo>
                  <a:pt x="0" y="0"/>
                </a:lnTo>
                <a:lnTo>
                  <a:pt x="0" y="0"/>
                </a:lnTo>
                <a:close/>
              </a:path>
            </a:pathLst>
          </a:custGeom>
          <a:solidFill>
            <a:srgbClr val="D9D7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6"/>
          <p:cNvSpPr/>
          <p:nvPr/>
        </p:nvSpPr>
        <p:spPr>
          <a:xfrm>
            <a:off x="10767967" y="6452831"/>
            <a:ext cx="488276" cy="97593"/>
          </a:xfrm>
          <a:custGeom>
            <a:rect b="b" l="l" r="r" t="t"/>
            <a:pathLst>
              <a:path extrusionOk="0" h="120000" w="120000">
                <a:moveTo>
                  <a:pt x="0" y="119999"/>
                </a:moveTo>
                <a:lnTo>
                  <a:pt x="0" y="119999"/>
                </a:lnTo>
                <a:lnTo>
                  <a:pt x="10602" y="110204"/>
                </a:lnTo>
                <a:lnTo>
                  <a:pt x="40481" y="75918"/>
                </a:lnTo>
                <a:lnTo>
                  <a:pt x="79036" y="44081"/>
                </a:lnTo>
                <a:lnTo>
                  <a:pt x="100722" y="31836"/>
                </a:lnTo>
                <a:lnTo>
                  <a:pt x="120000" y="44081"/>
                </a:lnTo>
                <a:lnTo>
                  <a:pt x="120000" y="44081"/>
                </a:lnTo>
                <a:lnTo>
                  <a:pt x="106987" y="22040"/>
                </a:lnTo>
                <a:lnTo>
                  <a:pt x="94457" y="9795"/>
                </a:lnTo>
                <a:lnTo>
                  <a:pt x="77108" y="0"/>
                </a:lnTo>
                <a:lnTo>
                  <a:pt x="57831" y="0"/>
                </a:lnTo>
                <a:lnTo>
                  <a:pt x="36144" y="9795"/>
                </a:lnTo>
                <a:lnTo>
                  <a:pt x="27469" y="31836"/>
                </a:lnTo>
                <a:lnTo>
                  <a:pt x="16867" y="53877"/>
                </a:lnTo>
                <a:lnTo>
                  <a:pt x="8192" y="88163"/>
                </a:lnTo>
                <a:lnTo>
                  <a:pt x="0" y="119999"/>
                </a:lnTo>
                <a:lnTo>
                  <a:pt x="0" y="119999"/>
                </a:lnTo>
                <a:close/>
              </a:path>
            </a:pathLst>
          </a:custGeom>
          <a:solidFill>
            <a:srgbClr val="D9D7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6"/>
          <p:cNvSpPr/>
          <p:nvPr/>
        </p:nvSpPr>
        <p:spPr>
          <a:xfrm>
            <a:off x="8485425" y="5094503"/>
            <a:ext cx="447096" cy="1376254"/>
          </a:xfrm>
          <a:custGeom>
            <a:rect b="b" l="l" r="r" t="t"/>
            <a:pathLst>
              <a:path extrusionOk="0" h="120000" w="120000">
                <a:moveTo>
                  <a:pt x="75263" y="0"/>
                </a:moveTo>
                <a:lnTo>
                  <a:pt x="75263" y="0"/>
                </a:lnTo>
                <a:lnTo>
                  <a:pt x="80000" y="5383"/>
                </a:lnTo>
                <a:lnTo>
                  <a:pt x="82105" y="12329"/>
                </a:lnTo>
                <a:lnTo>
                  <a:pt x="82105" y="20839"/>
                </a:lnTo>
                <a:lnTo>
                  <a:pt x="80000" y="30217"/>
                </a:lnTo>
                <a:lnTo>
                  <a:pt x="75263" y="40984"/>
                </a:lnTo>
                <a:lnTo>
                  <a:pt x="65789" y="51924"/>
                </a:lnTo>
                <a:lnTo>
                  <a:pt x="58947" y="57308"/>
                </a:lnTo>
                <a:lnTo>
                  <a:pt x="49473" y="62691"/>
                </a:lnTo>
                <a:lnTo>
                  <a:pt x="49473" y="62691"/>
                </a:lnTo>
                <a:lnTo>
                  <a:pt x="21052" y="81273"/>
                </a:lnTo>
                <a:lnTo>
                  <a:pt x="11578" y="88219"/>
                </a:lnTo>
                <a:lnTo>
                  <a:pt x="4736" y="94471"/>
                </a:lnTo>
                <a:lnTo>
                  <a:pt x="0" y="100723"/>
                </a:lnTo>
                <a:lnTo>
                  <a:pt x="0" y="106801"/>
                </a:lnTo>
                <a:lnTo>
                  <a:pt x="0" y="113053"/>
                </a:lnTo>
                <a:lnTo>
                  <a:pt x="2631" y="120000"/>
                </a:lnTo>
                <a:lnTo>
                  <a:pt x="115263" y="118437"/>
                </a:lnTo>
                <a:lnTo>
                  <a:pt x="115263" y="118437"/>
                </a:lnTo>
                <a:lnTo>
                  <a:pt x="117368" y="105238"/>
                </a:lnTo>
                <a:lnTo>
                  <a:pt x="119999" y="89782"/>
                </a:lnTo>
                <a:lnTo>
                  <a:pt x="119999" y="72069"/>
                </a:lnTo>
                <a:lnTo>
                  <a:pt x="115263" y="52619"/>
                </a:lnTo>
                <a:lnTo>
                  <a:pt x="107894" y="32474"/>
                </a:lnTo>
                <a:lnTo>
                  <a:pt x="103157" y="23270"/>
                </a:lnTo>
                <a:lnTo>
                  <a:pt x="96315" y="14761"/>
                </a:lnTo>
                <a:lnTo>
                  <a:pt x="86842" y="6946"/>
                </a:lnTo>
                <a:lnTo>
                  <a:pt x="75263" y="0"/>
                </a:lnTo>
                <a:lnTo>
                  <a:pt x="75263" y="0"/>
                </a:lnTo>
                <a:close/>
              </a:path>
            </a:pathLst>
          </a:custGeom>
          <a:solidFill>
            <a:srgbClr val="2D2D2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6"/>
          <p:cNvSpPr/>
          <p:nvPr/>
        </p:nvSpPr>
        <p:spPr>
          <a:xfrm>
            <a:off x="8712895" y="5094503"/>
            <a:ext cx="88243" cy="89626"/>
          </a:xfrm>
          <a:custGeom>
            <a:rect b="b" l="l" r="r" t="t"/>
            <a:pathLst>
              <a:path extrusionOk="0" h="120000" w="120000">
                <a:moveTo>
                  <a:pt x="120000" y="96000"/>
                </a:moveTo>
                <a:lnTo>
                  <a:pt x="120000" y="96000"/>
                </a:lnTo>
                <a:lnTo>
                  <a:pt x="106666" y="96000"/>
                </a:lnTo>
                <a:lnTo>
                  <a:pt x="96000" y="106666"/>
                </a:lnTo>
                <a:lnTo>
                  <a:pt x="82666" y="120000"/>
                </a:lnTo>
                <a:lnTo>
                  <a:pt x="0" y="34666"/>
                </a:lnTo>
                <a:lnTo>
                  <a:pt x="0" y="34666"/>
                </a:lnTo>
                <a:lnTo>
                  <a:pt x="0" y="10666"/>
                </a:lnTo>
                <a:lnTo>
                  <a:pt x="13333" y="10666"/>
                </a:lnTo>
                <a:lnTo>
                  <a:pt x="24000" y="0"/>
                </a:lnTo>
                <a:lnTo>
                  <a:pt x="120000" y="96000"/>
                </a:lnTo>
                <a:close/>
              </a:path>
            </a:pathLst>
          </a:custGeom>
          <a:solidFill>
            <a:srgbClr val="8082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0" name="Google Shape;100;p6"/>
          <p:cNvGrpSpPr/>
          <p:nvPr/>
        </p:nvGrpSpPr>
        <p:grpSpPr>
          <a:xfrm rot="60000">
            <a:off x="8154771" y="5055231"/>
            <a:ext cx="2778659" cy="1820401"/>
            <a:chOff x="8069710" y="5172191"/>
            <a:chExt cx="2778659" cy="1820401"/>
          </a:xfrm>
        </p:grpSpPr>
        <p:sp>
          <p:nvSpPr>
            <p:cNvPr id="101" name="Google Shape;101;p6"/>
            <p:cNvSpPr/>
            <p:nvPr/>
          </p:nvSpPr>
          <p:spPr>
            <a:xfrm>
              <a:off x="8436404" y="6841224"/>
              <a:ext cx="1957025" cy="151368"/>
            </a:xfrm>
            <a:custGeom>
              <a:rect b="b" l="l" r="r" t="t"/>
              <a:pathLst>
                <a:path extrusionOk="0" h="120000" w="120000">
                  <a:moveTo>
                    <a:pt x="0" y="120000"/>
                  </a:moveTo>
                  <a:lnTo>
                    <a:pt x="118436" y="97894"/>
                  </a:lnTo>
                  <a:lnTo>
                    <a:pt x="118436" y="97894"/>
                  </a:lnTo>
                  <a:lnTo>
                    <a:pt x="119038" y="91578"/>
                  </a:lnTo>
                  <a:lnTo>
                    <a:pt x="120000" y="77368"/>
                  </a:lnTo>
                  <a:lnTo>
                    <a:pt x="120000" y="63157"/>
                  </a:lnTo>
                  <a:lnTo>
                    <a:pt x="120000" y="48947"/>
                  </a:lnTo>
                  <a:lnTo>
                    <a:pt x="119519" y="28421"/>
                  </a:lnTo>
                  <a:lnTo>
                    <a:pt x="118436" y="0"/>
                  </a:lnTo>
                  <a:lnTo>
                    <a:pt x="2164" y="7894"/>
                  </a:lnTo>
                  <a:lnTo>
                    <a:pt x="0" y="120000"/>
                  </a:lnTo>
                  <a:close/>
                </a:path>
              </a:pathLst>
            </a:custGeom>
            <a:solidFill>
              <a:srgbClr val="A19B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6"/>
            <p:cNvSpPr/>
            <p:nvPr/>
          </p:nvSpPr>
          <p:spPr>
            <a:xfrm>
              <a:off x="8069710" y="6522555"/>
              <a:ext cx="409838" cy="470037"/>
            </a:xfrm>
            <a:custGeom>
              <a:rect b="b" l="l" r="r" t="t"/>
              <a:pathLst>
                <a:path extrusionOk="0" h="120000" w="120000">
                  <a:moveTo>
                    <a:pt x="117703" y="108813"/>
                  </a:moveTo>
                  <a:lnTo>
                    <a:pt x="117703" y="108813"/>
                  </a:lnTo>
                  <a:lnTo>
                    <a:pt x="112535" y="117457"/>
                  </a:lnTo>
                  <a:lnTo>
                    <a:pt x="110239" y="120000"/>
                  </a:lnTo>
                  <a:lnTo>
                    <a:pt x="107368" y="120000"/>
                  </a:lnTo>
                  <a:lnTo>
                    <a:pt x="2296" y="29491"/>
                  </a:lnTo>
                  <a:lnTo>
                    <a:pt x="2296" y="29491"/>
                  </a:lnTo>
                  <a:lnTo>
                    <a:pt x="0" y="22372"/>
                  </a:lnTo>
                  <a:lnTo>
                    <a:pt x="2296" y="11186"/>
                  </a:lnTo>
                  <a:lnTo>
                    <a:pt x="2296" y="11186"/>
                  </a:lnTo>
                  <a:lnTo>
                    <a:pt x="2296" y="11186"/>
                  </a:lnTo>
                  <a:lnTo>
                    <a:pt x="7464" y="2033"/>
                  </a:lnTo>
                  <a:lnTo>
                    <a:pt x="10334" y="0"/>
                  </a:lnTo>
                  <a:lnTo>
                    <a:pt x="12631" y="2033"/>
                  </a:lnTo>
                  <a:lnTo>
                    <a:pt x="117703" y="90508"/>
                  </a:lnTo>
                  <a:lnTo>
                    <a:pt x="117703" y="90508"/>
                  </a:lnTo>
                  <a:lnTo>
                    <a:pt x="119999" y="97118"/>
                  </a:lnTo>
                  <a:lnTo>
                    <a:pt x="117703" y="108813"/>
                  </a:lnTo>
                  <a:lnTo>
                    <a:pt x="117703" y="108813"/>
                  </a:lnTo>
                  <a:close/>
                </a:path>
              </a:pathLst>
            </a:custGeom>
            <a:solidFill>
              <a:srgbClr val="D6CF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6"/>
            <p:cNvSpPr/>
            <p:nvPr/>
          </p:nvSpPr>
          <p:spPr>
            <a:xfrm>
              <a:off x="8077550" y="6468776"/>
              <a:ext cx="1635429" cy="408296"/>
            </a:xfrm>
            <a:custGeom>
              <a:rect b="b" l="l" r="r" t="t"/>
              <a:pathLst>
                <a:path extrusionOk="0" h="120000" w="120000">
                  <a:moveTo>
                    <a:pt x="0" y="15804"/>
                  </a:moveTo>
                  <a:lnTo>
                    <a:pt x="99424" y="0"/>
                  </a:lnTo>
                  <a:lnTo>
                    <a:pt x="119999" y="88390"/>
                  </a:lnTo>
                  <a:lnTo>
                    <a:pt x="28920" y="120000"/>
                  </a:lnTo>
                  <a:lnTo>
                    <a:pt x="0" y="15804"/>
                  </a:lnTo>
                  <a:close/>
                </a:path>
              </a:pathLst>
            </a:custGeom>
            <a:solidFill>
              <a:srgbClr val="E8E4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6"/>
            <p:cNvSpPr/>
            <p:nvPr/>
          </p:nvSpPr>
          <p:spPr>
            <a:xfrm>
              <a:off x="8418756" y="5172191"/>
              <a:ext cx="2429613" cy="1748698"/>
            </a:xfrm>
            <a:custGeom>
              <a:rect b="b" l="l" r="r" t="t"/>
              <a:pathLst>
                <a:path extrusionOk="0" h="120000" w="120000">
                  <a:moveTo>
                    <a:pt x="120000" y="7243"/>
                  </a:moveTo>
                  <a:lnTo>
                    <a:pt x="116997" y="3690"/>
                  </a:lnTo>
                  <a:lnTo>
                    <a:pt x="20726" y="0"/>
                  </a:lnTo>
                  <a:lnTo>
                    <a:pt x="0" y="113986"/>
                  </a:lnTo>
                  <a:lnTo>
                    <a:pt x="2615" y="120000"/>
                  </a:lnTo>
                  <a:lnTo>
                    <a:pt x="94527" y="116993"/>
                  </a:lnTo>
                  <a:lnTo>
                    <a:pt x="120000" y="7243"/>
                  </a:lnTo>
                  <a:close/>
                </a:path>
              </a:pathLst>
            </a:custGeom>
            <a:solidFill>
              <a:srgbClr val="D6CF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6"/>
            <p:cNvSpPr/>
            <p:nvPr/>
          </p:nvSpPr>
          <p:spPr>
            <a:xfrm>
              <a:off x="8461896" y="5251858"/>
              <a:ext cx="2386473" cy="1669031"/>
            </a:xfrm>
            <a:custGeom>
              <a:rect b="b" l="l" r="r" t="t"/>
              <a:pathLst>
                <a:path extrusionOk="0" h="120000" w="120000">
                  <a:moveTo>
                    <a:pt x="120000" y="1861"/>
                  </a:moveTo>
                  <a:lnTo>
                    <a:pt x="22481" y="0"/>
                  </a:lnTo>
                  <a:lnTo>
                    <a:pt x="0" y="120000"/>
                  </a:lnTo>
                  <a:lnTo>
                    <a:pt x="95842" y="117422"/>
                  </a:lnTo>
                  <a:lnTo>
                    <a:pt x="120000" y="1861"/>
                  </a:lnTo>
                  <a:close/>
                </a:path>
              </a:pathLst>
            </a:custGeom>
            <a:solidFill>
              <a:srgbClr val="B6AD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6"/>
          <p:cNvSpPr txBox="1"/>
          <p:nvPr/>
        </p:nvSpPr>
        <p:spPr>
          <a:xfrm>
            <a:off x="2086176" y="4948516"/>
            <a:ext cx="4856001" cy="1200329"/>
          </a:xfrm>
          <a:prstGeom prst="rect">
            <a:avLst/>
          </a:prstGeom>
          <a:noFill/>
          <a:ln>
            <a:noFill/>
          </a:ln>
        </p:spPr>
        <p:txBody>
          <a:bodyPr anchorCtr="0" anchor="t" bIns="182875" lIns="274300" spcFirstLastPara="1" rIns="274300" wrap="square" tIns="182875">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Even experienced Internet users unwittingly do things online that put them at risk. Internet-based crime can happen to anyone.</a:t>
            </a:r>
            <a:endParaRPr sz="2000">
              <a:solidFill>
                <a:schemeClr val="dk1"/>
              </a:solidFill>
              <a:latin typeface="Source Sans Pro"/>
              <a:ea typeface="Source Sans Pro"/>
              <a:cs typeface="Source Sans Pro"/>
              <a:sym typeface="Source Sans Pro"/>
            </a:endParaRPr>
          </a:p>
        </p:txBody>
      </p:sp>
      <p:sp>
        <p:nvSpPr>
          <p:cNvPr id="107" name="Google Shape;107;p6"/>
          <p:cNvSpPr txBox="1"/>
          <p:nvPr>
            <p:ph type="title"/>
          </p:nvPr>
        </p:nvSpPr>
        <p:spPr>
          <a:xfrm>
            <a:off x="2088108" y="1944063"/>
            <a:ext cx="9085116" cy="775597"/>
          </a:xfrm>
          <a:prstGeom prst="rect">
            <a:avLst/>
          </a:prstGeom>
          <a:noFill/>
          <a:ln>
            <a:noFill/>
          </a:ln>
        </p:spPr>
        <p:txBody>
          <a:bodyPr anchorCtr="0" anchor="t"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3600" u="none" cap="none" strike="noStrike">
                <a:solidFill>
                  <a:schemeClr val="lt1"/>
                </a:solidFill>
                <a:latin typeface="Source Sans Pro"/>
                <a:ea typeface="Source Sans Pro"/>
                <a:cs typeface="Source Sans Pro"/>
                <a:sym typeface="Source Sans Pro"/>
              </a:rPr>
              <a:t>But I already know how to use the Internet!</a:t>
            </a:r>
            <a:endParaRPr b="0" i="0" sz="36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7"/>
          <p:cNvGrpSpPr/>
          <p:nvPr/>
        </p:nvGrpSpPr>
        <p:grpSpPr>
          <a:xfrm>
            <a:off x="3081135" y="2700986"/>
            <a:ext cx="8117836" cy="3730875"/>
            <a:chOff x="6351" y="2391"/>
            <a:chExt cx="8117836" cy="3730875"/>
          </a:xfrm>
        </p:grpSpPr>
        <p:sp>
          <p:nvSpPr>
            <p:cNvPr id="113" name="Google Shape;113;p7"/>
            <p:cNvSpPr/>
            <p:nvPr/>
          </p:nvSpPr>
          <p:spPr>
            <a:xfrm>
              <a:off x="6351" y="2391"/>
              <a:ext cx="2536823" cy="1738596"/>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txBox="1"/>
            <p:nvPr/>
          </p:nvSpPr>
          <p:spPr>
            <a:xfrm>
              <a:off x="6351" y="2391"/>
              <a:ext cx="2536823" cy="1738596"/>
            </a:xfrm>
            <a:prstGeom prst="rect">
              <a:avLst/>
            </a:prstGeom>
            <a:no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b="0" lang="en-US" sz="1500">
                  <a:solidFill>
                    <a:schemeClr val="lt1"/>
                  </a:solidFill>
                  <a:latin typeface="Calibri"/>
                  <a:ea typeface="Calibri"/>
                  <a:cs typeface="Calibri"/>
                  <a:sym typeface="Calibri"/>
                </a:rPr>
                <a:t>Infecting your computer with a virus.</a:t>
              </a:r>
              <a:endParaRPr b="0" sz="1500">
                <a:solidFill>
                  <a:schemeClr val="lt1"/>
                </a:solidFill>
                <a:latin typeface="Calibri"/>
                <a:ea typeface="Calibri"/>
                <a:cs typeface="Calibri"/>
                <a:sym typeface="Calibri"/>
              </a:endParaRPr>
            </a:p>
          </p:txBody>
        </p:sp>
        <p:sp>
          <p:nvSpPr>
            <p:cNvPr id="115" name="Google Shape;115;p7"/>
            <p:cNvSpPr/>
            <p:nvPr/>
          </p:nvSpPr>
          <p:spPr>
            <a:xfrm>
              <a:off x="2796858" y="2391"/>
              <a:ext cx="2536823" cy="1738596"/>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txBox="1"/>
            <p:nvPr/>
          </p:nvSpPr>
          <p:spPr>
            <a:xfrm>
              <a:off x="2796858" y="2391"/>
              <a:ext cx="2536823" cy="1738596"/>
            </a:xfrm>
            <a:prstGeom prst="rect">
              <a:avLst/>
            </a:prstGeom>
            <a:no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b="0" lang="en-US" sz="1500">
                  <a:solidFill>
                    <a:schemeClr val="lt1"/>
                  </a:solidFill>
                  <a:latin typeface="Calibri"/>
                  <a:ea typeface="Calibri"/>
                  <a:cs typeface="Calibri"/>
                  <a:sym typeface="Calibri"/>
                </a:rPr>
                <a:t>Allowing unknown persons to access your personal data and passwords, which may enable them to commit identity theft.</a:t>
              </a:r>
              <a:endParaRPr b="0" sz="1500">
                <a:solidFill>
                  <a:schemeClr val="lt1"/>
                </a:solidFill>
                <a:latin typeface="Calibri"/>
                <a:ea typeface="Calibri"/>
                <a:cs typeface="Calibri"/>
                <a:sym typeface="Calibri"/>
              </a:endParaRPr>
            </a:p>
          </p:txBody>
        </p:sp>
        <p:sp>
          <p:nvSpPr>
            <p:cNvPr id="117" name="Google Shape;117;p7"/>
            <p:cNvSpPr/>
            <p:nvPr/>
          </p:nvSpPr>
          <p:spPr>
            <a:xfrm>
              <a:off x="5587364" y="2391"/>
              <a:ext cx="2536823" cy="1738596"/>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txBox="1"/>
            <p:nvPr/>
          </p:nvSpPr>
          <p:spPr>
            <a:xfrm>
              <a:off x="5587364" y="2391"/>
              <a:ext cx="2536823" cy="1738596"/>
            </a:xfrm>
            <a:prstGeom prst="rect">
              <a:avLst/>
            </a:prstGeom>
            <a:no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b="0" lang="en-US" sz="1500">
                  <a:solidFill>
                    <a:schemeClr val="lt1"/>
                  </a:solidFill>
                  <a:latin typeface="Calibri"/>
                  <a:ea typeface="Calibri"/>
                  <a:cs typeface="Calibri"/>
                  <a:sym typeface="Calibri"/>
                </a:rPr>
                <a:t>Being harassed or bullied online.</a:t>
              </a:r>
              <a:endParaRPr b="0" sz="1500">
                <a:solidFill>
                  <a:schemeClr val="lt1"/>
                </a:solidFill>
                <a:latin typeface="Calibri"/>
                <a:ea typeface="Calibri"/>
                <a:cs typeface="Calibri"/>
                <a:sym typeface="Calibri"/>
              </a:endParaRPr>
            </a:p>
          </p:txBody>
        </p:sp>
        <p:sp>
          <p:nvSpPr>
            <p:cNvPr id="119" name="Google Shape;119;p7"/>
            <p:cNvSpPr/>
            <p:nvPr/>
          </p:nvSpPr>
          <p:spPr>
            <a:xfrm>
              <a:off x="1401605" y="1994670"/>
              <a:ext cx="2536823" cy="1738596"/>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txBox="1"/>
            <p:nvPr/>
          </p:nvSpPr>
          <p:spPr>
            <a:xfrm>
              <a:off x="1401605" y="1994670"/>
              <a:ext cx="2536823" cy="1738596"/>
            </a:xfrm>
            <a:prstGeom prst="rect">
              <a:avLst/>
            </a:prstGeom>
            <a:no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b="0" lang="en-US" sz="1500">
                  <a:solidFill>
                    <a:schemeClr val="lt1"/>
                  </a:solidFill>
                  <a:latin typeface="Calibri"/>
                  <a:ea typeface="Calibri"/>
                  <a:cs typeface="Calibri"/>
                  <a:sym typeface="Calibri"/>
                </a:rPr>
                <a:t>Revealing personal details about your location, financial situation, and identity that might allow someone to target you for a real-world crime.</a:t>
              </a:r>
              <a:endParaRPr b="0" sz="1500">
                <a:solidFill>
                  <a:schemeClr val="lt1"/>
                </a:solidFill>
                <a:latin typeface="Calibri"/>
                <a:ea typeface="Calibri"/>
                <a:cs typeface="Calibri"/>
                <a:sym typeface="Calibri"/>
              </a:endParaRPr>
            </a:p>
          </p:txBody>
        </p:sp>
        <p:sp>
          <p:nvSpPr>
            <p:cNvPr id="121" name="Google Shape;121;p7"/>
            <p:cNvSpPr/>
            <p:nvPr/>
          </p:nvSpPr>
          <p:spPr>
            <a:xfrm>
              <a:off x="4192111" y="1994670"/>
              <a:ext cx="2536823" cy="1738596"/>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txBox="1"/>
            <p:nvPr/>
          </p:nvSpPr>
          <p:spPr>
            <a:xfrm>
              <a:off x="4192111" y="1994670"/>
              <a:ext cx="2536823" cy="1738596"/>
            </a:xfrm>
            <a:prstGeom prst="rect">
              <a:avLst/>
            </a:prstGeom>
            <a:no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b="0" lang="en-US" sz="1500">
                  <a:solidFill>
                    <a:schemeClr val="lt1"/>
                  </a:solidFill>
                  <a:latin typeface="Calibri"/>
                  <a:ea typeface="Calibri"/>
                  <a:cs typeface="Calibri"/>
                  <a:sym typeface="Calibri"/>
                </a:rPr>
                <a:t>Being tricked into giving away money or personal information.</a:t>
              </a:r>
              <a:endParaRPr b="0" sz="1500">
                <a:solidFill>
                  <a:schemeClr val="lt1"/>
                </a:solidFill>
                <a:latin typeface="Calibri"/>
                <a:ea typeface="Calibri"/>
                <a:cs typeface="Calibri"/>
                <a:sym typeface="Calibri"/>
              </a:endParaRPr>
            </a:p>
          </p:txBody>
        </p:sp>
      </p:grpSp>
      <p:sp>
        <p:nvSpPr>
          <p:cNvPr id="123" name="Google Shape;123;p7"/>
          <p:cNvSpPr txBox="1"/>
          <p:nvPr>
            <p:ph type="title"/>
          </p:nvPr>
        </p:nvSpPr>
        <p:spPr>
          <a:xfrm>
            <a:off x="2088108" y="605671"/>
            <a:ext cx="9736271" cy="1384995"/>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If you’re not aware of Internet safety,</a:t>
            </a:r>
            <a:br>
              <a:rPr b="0" i="0" lang="en-US" sz="4000" u="none" cap="none" strike="noStrike">
                <a:solidFill>
                  <a:schemeClr val="lt1"/>
                </a:solidFill>
                <a:latin typeface="Source Sans Pro"/>
                <a:ea typeface="Source Sans Pro"/>
                <a:cs typeface="Source Sans Pro"/>
                <a:sym typeface="Source Sans Pro"/>
              </a:rPr>
            </a:br>
            <a:r>
              <a:rPr b="0" i="0" lang="en-US" sz="4000" u="none" cap="none" strike="noStrike">
                <a:solidFill>
                  <a:schemeClr val="lt1"/>
                </a:solidFill>
                <a:latin typeface="Source Sans Pro"/>
                <a:ea typeface="Source Sans Pro"/>
                <a:cs typeface="Source Sans Pro"/>
                <a:sym typeface="Source Sans Pro"/>
              </a:rPr>
              <a:t>you might be at risk of…</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2088108" y="1098114"/>
            <a:ext cx="9736200" cy="892500"/>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Things you might not know about </a:t>
            </a:r>
            <a:br>
              <a:rPr b="0" i="0" lang="en-US" sz="4000" u="none" cap="none" strike="noStrike">
                <a:solidFill>
                  <a:schemeClr val="lt1"/>
                </a:solidFill>
                <a:latin typeface="Source Sans Pro"/>
                <a:ea typeface="Source Sans Pro"/>
                <a:cs typeface="Source Sans Pro"/>
                <a:sym typeface="Source Sans Pro"/>
              </a:rPr>
            </a:br>
            <a:r>
              <a:rPr b="0" i="0" lang="en-US" sz="4000" u="none" cap="none" strike="noStrike">
                <a:solidFill>
                  <a:schemeClr val="lt1"/>
                </a:solidFill>
                <a:latin typeface="Source Sans Pro"/>
                <a:ea typeface="Source Sans Pro"/>
                <a:cs typeface="Source Sans Pro"/>
                <a:sym typeface="Source Sans Pro"/>
              </a:rPr>
              <a:t>Internet safety:</a:t>
            </a:r>
            <a:endParaRPr b="0" i="0" sz="4000" u="none" cap="none" strike="noStrike">
              <a:solidFill>
                <a:schemeClr val="lt1"/>
              </a:solidFill>
              <a:latin typeface="Source Sans Pro"/>
              <a:ea typeface="Source Sans Pro"/>
              <a:cs typeface="Source Sans Pro"/>
              <a:sym typeface="Source Sans Pro"/>
            </a:endParaRPr>
          </a:p>
        </p:txBody>
      </p:sp>
      <p:grpSp>
        <p:nvGrpSpPr>
          <p:cNvPr id="129" name="Google Shape;129;p8"/>
          <p:cNvGrpSpPr/>
          <p:nvPr/>
        </p:nvGrpSpPr>
        <p:grpSpPr>
          <a:xfrm>
            <a:off x="3293327" y="2999816"/>
            <a:ext cx="7521717" cy="3869283"/>
            <a:chOff x="0" y="516927"/>
            <a:chExt cx="7521717" cy="3869283"/>
          </a:xfrm>
        </p:grpSpPr>
        <p:sp>
          <p:nvSpPr>
            <p:cNvPr id="130" name="Google Shape;130;p8"/>
            <p:cNvSpPr/>
            <p:nvPr/>
          </p:nvSpPr>
          <p:spPr>
            <a:xfrm>
              <a:off x="5196717" y="516927"/>
              <a:ext cx="2325000" cy="12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0" y="1768710"/>
              <a:ext cx="2250000" cy="261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8"/>
          <p:cNvSpPr txBox="1"/>
          <p:nvPr/>
        </p:nvSpPr>
        <p:spPr>
          <a:xfrm>
            <a:off x="2088100" y="2301425"/>
            <a:ext cx="7383000" cy="4147800"/>
          </a:xfrm>
          <a:prstGeom prst="rect">
            <a:avLst/>
          </a:prstGeom>
          <a:noFill/>
          <a:ln>
            <a:noFill/>
          </a:ln>
        </p:spPr>
        <p:txBody>
          <a:bodyPr anchorCtr="0" anchor="t" bIns="182875" lIns="274300" spcFirstLastPara="1" rIns="274300" wrap="square" tIns="182875">
            <a:noAutofit/>
          </a:bodyPr>
          <a:lstStyle/>
          <a:p>
            <a:pPr indent="-342900" lvl="0" marL="457200" marR="0" rtl="0" algn="l">
              <a:spcBef>
                <a:spcPts val="0"/>
              </a:spcBef>
              <a:spcAft>
                <a:spcPts val="0"/>
              </a:spcAft>
              <a:buClr>
                <a:schemeClr val="dk1"/>
              </a:buClr>
              <a:buSzPts val="1800"/>
              <a:buFont typeface="Source Sans Pro"/>
              <a:buChar char="➔"/>
            </a:pPr>
            <a:r>
              <a:rPr lang="en-US" sz="1800">
                <a:solidFill>
                  <a:schemeClr val="dk1"/>
                </a:solidFill>
                <a:latin typeface="Source Sans Pro"/>
                <a:ea typeface="Source Sans Pro"/>
                <a:cs typeface="Source Sans Pro"/>
                <a:sym typeface="Source Sans Pro"/>
              </a:rPr>
              <a:t>Studies estimate that up to 48% of American computers are infected with malware, which is an intentionally malicious program or code.</a:t>
            </a:r>
            <a:endParaRPr sz="1800">
              <a:solidFill>
                <a:schemeClr val="dk1"/>
              </a:solidFill>
              <a:latin typeface="Source Sans Pro"/>
              <a:ea typeface="Source Sans Pro"/>
              <a:cs typeface="Source Sans Pro"/>
              <a:sym typeface="Source Sans Pro"/>
            </a:endParaRPr>
          </a:p>
          <a:p>
            <a:pPr indent="-342900" lvl="0" marL="457200" marR="0" rtl="0" algn="l">
              <a:spcBef>
                <a:spcPts val="1200"/>
              </a:spcBef>
              <a:spcAft>
                <a:spcPts val="0"/>
              </a:spcAft>
              <a:buClr>
                <a:schemeClr val="dk1"/>
              </a:buClr>
              <a:buSzPts val="1800"/>
              <a:buFont typeface="Source Sans Pro"/>
              <a:buChar char="➔"/>
            </a:pPr>
            <a:r>
              <a:rPr lang="en-US" sz="1800">
                <a:solidFill>
                  <a:schemeClr val="dk1"/>
                </a:solidFill>
                <a:latin typeface="Source Sans Pro"/>
                <a:ea typeface="Source Sans Pro"/>
                <a:cs typeface="Source Sans Pro"/>
                <a:sym typeface="Source Sans Pro"/>
              </a:rPr>
              <a:t>As many as 10 million Americans are affected by identity theft--one of the biggest dangers on the Internet--every year.</a:t>
            </a:r>
            <a:endParaRPr sz="1800">
              <a:solidFill>
                <a:schemeClr val="dk1"/>
              </a:solidFill>
              <a:latin typeface="Source Sans Pro"/>
              <a:ea typeface="Source Sans Pro"/>
              <a:cs typeface="Source Sans Pro"/>
              <a:sym typeface="Source Sans Pro"/>
            </a:endParaRPr>
          </a:p>
          <a:p>
            <a:pPr indent="-342900" lvl="0" marL="457200" marR="0" rtl="0" algn="l">
              <a:spcBef>
                <a:spcPts val="1200"/>
              </a:spcBef>
              <a:spcAft>
                <a:spcPts val="0"/>
              </a:spcAft>
              <a:buClr>
                <a:schemeClr val="dk1"/>
              </a:buClr>
              <a:buSzPts val="1800"/>
              <a:buFont typeface="Source Sans Pro"/>
              <a:buChar char="➔"/>
            </a:pPr>
            <a:r>
              <a:rPr lang="en-US" sz="1800">
                <a:solidFill>
                  <a:schemeClr val="dk1"/>
                </a:solidFill>
                <a:latin typeface="Source Sans Pro"/>
                <a:ea typeface="Source Sans Pro"/>
                <a:cs typeface="Source Sans Pro"/>
                <a:sym typeface="Source Sans Pro"/>
              </a:rPr>
              <a:t>Of the Internet fraud cases reported to the FBI in 2009, only 38% of the victims knew the perpetrator’s state of residence--making most wrongdoers very hard to track down.</a:t>
            </a:r>
            <a:endParaRPr sz="1800">
              <a:solidFill>
                <a:schemeClr val="dk1"/>
              </a:solidFill>
              <a:latin typeface="Source Sans Pro"/>
              <a:ea typeface="Source Sans Pro"/>
              <a:cs typeface="Source Sans Pro"/>
              <a:sym typeface="Source Sans Pro"/>
            </a:endParaRPr>
          </a:p>
          <a:p>
            <a:pPr indent="-342900" lvl="0" marL="457200" marR="0" rtl="0" algn="l">
              <a:spcBef>
                <a:spcPts val="1200"/>
              </a:spcBef>
              <a:spcAft>
                <a:spcPts val="1200"/>
              </a:spcAft>
              <a:buClr>
                <a:schemeClr val="dk1"/>
              </a:buClr>
              <a:buSzPts val="1800"/>
              <a:buFont typeface="Source Sans Pro"/>
              <a:buChar char="➔"/>
            </a:pPr>
            <a:r>
              <a:rPr lang="en-US" sz="1800">
                <a:solidFill>
                  <a:schemeClr val="dk1"/>
                </a:solidFill>
                <a:latin typeface="Source Sans Pro"/>
                <a:ea typeface="Source Sans Pro"/>
                <a:cs typeface="Source Sans Pro"/>
                <a:sym typeface="Source Sans Pro"/>
              </a:rPr>
              <a:t>Only 38-48% of victims of identity theft learn that they’re being victimized within four months of the theft beginning. This means that by the time most people realize what’s going on, major damage has already been done.</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C:\Users\elizabeth\AppData\Local\Microsoft\Windows\Temporary Internet Files\Content.IE5\6XHOQSLH\MP900427654[1].jpg" id="137" name="Google Shape;137;p9"/>
          <p:cNvPicPr preferRelativeResize="0"/>
          <p:nvPr/>
        </p:nvPicPr>
        <p:blipFill rotWithShape="1">
          <a:blip r:embed="rId3">
            <a:alphaModFix/>
          </a:blip>
          <a:srcRect b="42443" l="21881" r="2874" t="7315"/>
          <a:stretch/>
        </p:blipFill>
        <p:spPr>
          <a:xfrm>
            <a:off x="7483457" y="2779502"/>
            <a:ext cx="4486101" cy="4078891"/>
          </a:xfrm>
          <a:prstGeom prst="rect">
            <a:avLst/>
          </a:prstGeom>
          <a:noFill/>
          <a:ln>
            <a:noFill/>
          </a:ln>
        </p:spPr>
      </p:pic>
      <p:grpSp>
        <p:nvGrpSpPr>
          <p:cNvPr id="138" name="Google Shape;138;p9"/>
          <p:cNvGrpSpPr/>
          <p:nvPr/>
        </p:nvGrpSpPr>
        <p:grpSpPr>
          <a:xfrm>
            <a:off x="7596667" y="2542610"/>
            <a:ext cx="1872220" cy="1805304"/>
            <a:chOff x="7596667" y="2542610"/>
            <a:chExt cx="1872220" cy="1805304"/>
          </a:xfrm>
        </p:grpSpPr>
        <p:grpSp>
          <p:nvGrpSpPr>
            <p:cNvPr id="139" name="Google Shape;139;p9"/>
            <p:cNvGrpSpPr/>
            <p:nvPr/>
          </p:nvGrpSpPr>
          <p:grpSpPr>
            <a:xfrm>
              <a:off x="8256724" y="2542610"/>
              <a:ext cx="1212163" cy="1290590"/>
              <a:chOff x="4800600" y="3578087"/>
              <a:chExt cx="1232374" cy="1312109"/>
            </a:xfrm>
          </p:grpSpPr>
          <p:sp>
            <p:nvSpPr>
              <p:cNvPr id="140" name="Google Shape;140;p9"/>
              <p:cNvSpPr/>
              <p:nvPr/>
            </p:nvSpPr>
            <p:spPr>
              <a:xfrm>
                <a:off x="4800600" y="3707296"/>
                <a:ext cx="1123200" cy="1182900"/>
              </a:xfrm>
              <a:custGeom>
                <a:rect b="b" l="l" r="r" t="t"/>
                <a:pathLst>
                  <a:path extrusionOk="0" h="120000" w="120000">
                    <a:moveTo>
                      <a:pt x="7433" y="0"/>
                    </a:moveTo>
                    <a:cubicBezTo>
                      <a:pt x="6017" y="2016"/>
                      <a:pt x="4191" y="3822"/>
                      <a:pt x="3185" y="6050"/>
                    </a:cubicBezTo>
                    <a:cubicBezTo>
                      <a:pt x="2035" y="8598"/>
                      <a:pt x="1769" y="11428"/>
                      <a:pt x="1061" y="14117"/>
                    </a:cubicBezTo>
                    <a:cubicBezTo>
                      <a:pt x="790" y="15148"/>
                      <a:pt x="353" y="16134"/>
                      <a:pt x="0" y="17142"/>
                    </a:cubicBezTo>
                    <a:cubicBezTo>
                      <a:pt x="707" y="23865"/>
                      <a:pt x="672" y="30696"/>
                      <a:pt x="2123" y="37310"/>
                    </a:cubicBezTo>
                    <a:cubicBezTo>
                      <a:pt x="2484" y="38956"/>
                      <a:pt x="4431" y="39885"/>
                      <a:pt x="5309" y="41344"/>
                    </a:cubicBezTo>
                    <a:cubicBezTo>
                      <a:pt x="5865" y="42267"/>
                      <a:pt x="5700" y="43519"/>
                      <a:pt x="6371" y="44369"/>
                    </a:cubicBezTo>
                    <a:cubicBezTo>
                      <a:pt x="7657" y="45997"/>
                      <a:pt x="13409" y="51240"/>
                      <a:pt x="15929" y="52436"/>
                    </a:cubicBezTo>
                    <a:cubicBezTo>
                      <a:pt x="17234" y="53056"/>
                      <a:pt x="18773" y="53064"/>
                      <a:pt x="20176" y="53445"/>
                    </a:cubicBezTo>
                    <a:cubicBezTo>
                      <a:pt x="21253" y="53737"/>
                      <a:pt x="22300" y="54117"/>
                      <a:pt x="23362" y="54453"/>
                    </a:cubicBezTo>
                    <a:cubicBezTo>
                      <a:pt x="28495" y="54197"/>
                      <a:pt x="41028" y="56838"/>
                      <a:pt x="46725" y="51428"/>
                    </a:cubicBezTo>
                    <a:cubicBezTo>
                      <a:pt x="47628" y="50571"/>
                      <a:pt x="48141" y="49411"/>
                      <a:pt x="48849" y="48403"/>
                    </a:cubicBezTo>
                    <a:cubicBezTo>
                      <a:pt x="48414" y="45094"/>
                      <a:pt x="51782" y="31260"/>
                      <a:pt x="43539" y="31260"/>
                    </a:cubicBezTo>
                    <a:cubicBezTo>
                      <a:pt x="42080" y="31260"/>
                      <a:pt x="40707" y="31932"/>
                      <a:pt x="39292" y="32268"/>
                    </a:cubicBezTo>
                    <a:cubicBezTo>
                      <a:pt x="37876" y="33613"/>
                      <a:pt x="36208" y="34755"/>
                      <a:pt x="35044" y="36302"/>
                    </a:cubicBezTo>
                    <a:cubicBezTo>
                      <a:pt x="34393" y="37167"/>
                      <a:pt x="34423" y="38350"/>
                      <a:pt x="33982" y="39327"/>
                    </a:cubicBezTo>
                    <a:cubicBezTo>
                      <a:pt x="33358" y="40709"/>
                      <a:pt x="32566" y="42016"/>
                      <a:pt x="31858" y="43361"/>
                    </a:cubicBezTo>
                    <a:cubicBezTo>
                      <a:pt x="32212" y="48403"/>
                      <a:pt x="32045" y="53502"/>
                      <a:pt x="32920" y="58487"/>
                    </a:cubicBezTo>
                    <a:cubicBezTo>
                      <a:pt x="33130" y="59682"/>
                      <a:pt x="34302" y="60526"/>
                      <a:pt x="35044" y="61512"/>
                    </a:cubicBezTo>
                    <a:cubicBezTo>
                      <a:pt x="36072" y="62880"/>
                      <a:pt x="36929" y="64406"/>
                      <a:pt x="38230" y="65546"/>
                    </a:cubicBezTo>
                    <a:cubicBezTo>
                      <a:pt x="50766" y="76535"/>
                      <a:pt x="44557" y="70996"/>
                      <a:pt x="53097" y="75630"/>
                    </a:cubicBezTo>
                    <a:cubicBezTo>
                      <a:pt x="54205" y="76231"/>
                      <a:pt x="55141" y="77105"/>
                      <a:pt x="56283" y="77647"/>
                    </a:cubicBezTo>
                    <a:cubicBezTo>
                      <a:pt x="57988" y="78456"/>
                      <a:pt x="59850" y="78928"/>
                      <a:pt x="61592" y="79663"/>
                    </a:cubicBezTo>
                    <a:cubicBezTo>
                      <a:pt x="63039" y="80274"/>
                      <a:pt x="64385" y="81088"/>
                      <a:pt x="65840" y="81680"/>
                    </a:cubicBezTo>
                    <a:cubicBezTo>
                      <a:pt x="68697" y="82843"/>
                      <a:pt x="71219" y="83105"/>
                      <a:pt x="74336" y="83697"/>
                    </a:cubicBezTo>
                    <a:cubicBezTo>
                      <a:pt x="77522" y="83361"/>
                      <a:pt x="80881" y="83729"/>
                      <a:pt x="83893" y="82689"/>
                    </a:cubicBezTo>
                    <a:cubicBezTo>
                      <a:pt x="85093" y="82274"/>
                      <a:pt x="85932" y="80873"/>
                      <a:pt x="86017" y="79663"/>
                    </a:cubicBezTo>
                    <a:cubicBezTo>
                      <a:pt x="86896" y="67147"/>
                      <a:pt x="88465" y="68673"/>
                      <a:pt x="81769" y="66554"/>
                    </a:cubicBezTo>
                    <a:cubicBezTo>
                      <a:pt x="80000" y="66890"/>
                      <a:pt x="78103" y="66853"/>
                      <a:pt x="76460" y="67562"/>
                    </a:cubicBezTo>
                    <a:cubicBezTo>
                      <a:pt x="74136" y="68565"/>
                      <a:pt x="70088" y="71596"/>
                      <a:pt x="70088" y="71596"/>
                    </a:cubicBezTo>
                    <a:cubicBezTo>
                      <a:pt x="69014" y="73126"/>
                      <a:pt x="66902" y="75559"/>
                      <a:pt x="66902" y="77647"/>
                    </a:cubicBezTo>
                    <a:cubicBezTo>
                      <a:pt x="66902" y="80357"/>
                      <a:pt x="67062" y="83143"/>
                      <a:pt x="67964" y="85714"/>
                    </a:cubicBezTo>
                    <a:cubicBezTo>
                      <a:pt x="68524" y="87308"/>
                      <a:pt x="69998" y="88471"/>
                      <a:pt x="71150" y="89747"/>
                    </a:cubicBezTo>
                    <a:cubicBezTo>
                      <a:pt x="73338" y="92171"/>
                      <a:pt x="75785" y="94026"/>
                      <a:pt x="78584" y="95798"/>
                    </a:cubicBezTo>
                    <a:cubicBezTo>
                      <a:pt x="80301" y="96885"/>
                      <a:pt x="82143" y="97784"/>
                      <a:pt x="83893" y="98823"/>
                    </a:cubicBezTo>
                    <a:cubicBezTo>
                      <a:pt x="87299" y="100844"/>
                      <a:pt x="87298" y="101327"/>
                      <a:pt x="91327" y="102857"/>
                    </a:cubicBezTo>
                    <a:cubicBezTo>
                      <a:pt x="93406" y="103646"/>
                      <a:pt x="97699" y="104873"/>
                      <a:pt x="97699" y="104873"/>
                    </a:cubicBezTo>
                    <a:cubicBezTo>
                      <a:pt x="99373" y="104608"/>
                      <a:pt x="106857" y="104629"/>
                      <a:pt x="107256" y="100840"/>
                    </a:cubicBezTo>
                    <a:cubicBezTo>
                      <a:pt x="107513" y="98405"/>
                      <a:pt x="105840" y="96134"/>
                      <a:pt x="105132" y="93781"/>
                    </a:cubicBezTo>
                    <a:cubicBezTo>
                      <a:pt x="103771" y="94104"/>
                      <a:pt x="99222" y="95074"/>
                      <a:pt x="97699" y="95798"/>
                    </a:cubicBezTo>
                    <a:cubicBezTo>
                      <a:pt x="95019" y="97070"/>
                      <a:pt x="94364" y="97956"/>
                      <a:pt x="92389" y="99831"/>
                    </a:cubicBezTo>
                    <a:cubicBezTo>
                      <a:pt x="92743" y="101512"/>
                      <a:pt x="92574" y="103375"/>
                      <a:pt x="93451" y="104873"/>
                    </a:cubicBezTo>
                    <a:cubicBezTo>
                      <a:pt x="94456" y="106591"/>
                      <a:pt x="98675" y="109875"/>
                      <a:pt x="100884" y="110924"/>
                    </a:cubicBezTo>
                    <a:cubicBezTo>
                      <a:pt x="101886" y="111399"/>
                      <a:pt x="103008" y="111596"/>
                      <a:pt x="104070" y="111932"/>
                    </a:cubicBezTo>
                    <a:cubicBezTo>
                      <a:pt x="106194" y="113277"/>
                      <a:pt x="108159" y="114882"/>
                      <a:pt x="110442" y="115966"/>
                    </a:cubicBezTo>
                    <a:cubicBezTo>
                      <a:pt x="111858" y="116638"/>
                      <a:pt x="113235" y="117391"/>
                      <a:pt x="114690" y="117983"/>
                    </a:cubicBezTo>
                    <a:cubicBezTo>
                      <a:pt x="123877" y="121722"/>
                      <a:pt x="113161" y="116753"/>
                      <a:pt x="120000" y="120000"/>
                    </a:cubicBezTo>
                  </a:path>
                </a:pathLst>
              </a:custGeom>
              <a:noFill/>
              <a:ln cap="rnd" cmpd="sng" w="152400">
                <a:solidFill>
                  <a:srgbClr val="379DA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9"/>
              <p:cNvSpPr/>
              <p:nvPr/>
            </p:nvSpPr>
            <p:spPr>
              <a:xfrm>
                <a:off x="5555974" y="3578087"/>
                <a:ext cx="477000" cy="879600"/>
              </a:xfrm>
              <a:custGeom>
                <a:rect b="b" l="l" r="r" t="t"/>
                <a:pathLst>
                  <a:path extrusionOk="0" h="120000" w="120000">
                    <a:moveTo>
                      <a:pt x="22499" y="0"/>
                    </a:moveTo>
                    <a:cubicBezTo>
                      <a:pt x="15874" y="3593"/>
                      <a:pt x="6960" y="7364"/>
                      <a:pt x="2499" y="12204"/>
                    </a:cubicBezTo>
                    <a:cubicBezTo>
                      <a:pt x="1321" y="13482"/>
                      <a:pt x="833" y="14916"/>
                      <a:pt x="0" y="16272"/>
                    </a:cubicBezTo>
                    <a:cubicBezTo>
                      <a:pt x="1145" y="23728"/>
                      <a:pt x="-2585" y="31142"/>
                      <a:pt x="7499" y="36613"/>
                    </a:cubicBezTo>
                    <a:cubicBezTo>
                      <a:pt x="9624" y="37765"/>
                      <a:pt x="12238" y="38683"/>
                      <a:pt x="15000" y="39325"/>
                    </a:cubicBezTo>
                    <a:cubicBezTo>
                      <a:pt x="18158" y="40059"/>
                      <a:pt x="21666" y="40229"/>
                      <a:pt x="24999" y="40681"/>
                    </a:cubicBezTo>
                    <a:cubicBezTo>
                      <a:pt x="29999" y="40229"/>
                      <a:pt x="35598" y="40689"/>
                      <a:pt x="39999" y="39325"/>
                    </a:cubicBezTo>
                    <a:cubicBezTo>
                      <a:pt x="45603" y="37588"/>
                      <a:pt x="40047" y="27165"/>
                      <a:pt x="39999" y="27120"/>
                    </a:cubicBezTo>
                    <a:cubicBezTo>
                      <a:pt x="38692" y="25879"/>
                      <a:pt x="35000" y="26216"/>
                      <a:pt x="32500" y="25764"/>
                    </a:cubicBezTo>
                    <a:cubicBezTo>
                      <a:pt x="27500" y="26216"/>
                      <a:pt x="21798" y="25663"/>
                      <a:pt x="17500" y="27120"/>
                    </a:cubicBezTo>
                    <a:cubicBezTo>
                      <a:pt x="14898" y="28002"/>
                      <a:pt x="11149" y="34743"/>
                      <a:pt x="9999" y="36613"/>
                    </a:cubicBezTo>
                    <a:cubicBezTo>
                      <a:pt x="10833" y="42037"/>
                      <a:pt x="10201" y="47587"/>
                      <a:pt x="12500" y="52885"/>
                    </a:cubicBezTo>
                    <a:cubicBezTo>
                      <a:pt x="16506" y="62121"/>
                      <a:pt x="18019" y="58165"/>
                      <a:pt x="27499" y="61021"/>
                    </a:cubicBezTo>
                    <a:cubicBezTo>
                      <a:pt x="53288" y="68792"/>
                      <a:pt x="33029" y="64733"/>
                      <a:pt x="50000" y="67801"/>
                    </a:cubicBezTo>
                    <a:cubicBezTo>
                      <a:pt x="55000" y="67349"/>
                      <a:pt x="60466" y="67675"/>
                      <a:pt x="64999" y="66445"/>
                    </a:cubicBezTo>
                    <a:cubicBezTo>
                      <a:pt x="70524" y="64947"/>
                      <a:pt x="71772" y="60627"/>
                      <a:pt x="67499" y="58309"/>
                    </a:cubicBezTo>
                    <a:cubicBezTo>
                      <a:pt x="65636" y="57299"/>
                      <a:pt x="62499" y="57405"/>
                      <a:pt x="59999" y="56953"/>
                    </a:cubicBezTo>
                    <a:cubicBezTo>
                      <a:pt x="55833" y="57405"/>
                      <a:pt x="51189" y="57166"/>
                      <a:pt x="47499" y="58309"/>
                    </a:cubicBezTo>
                    <a:cubicBezTo>
                      <a:pt x="37213" y="61498"/>
                      <a:pt x="43988" y="73743"/>
                      <a:pt x="44999" y="75938"/>
                    </a:cubicBezTo>
                    <a:cubicBezTo>
                      <a:pt x="45571" y="77178"/>
                      <a:pt x="47891" y="78078"/>
                      <a:pt x="50000" y="78650"/>
                    </a:cubicBezTo>
                    <a:cubicBezTo>
                      <a:pt x="54714" y="79928"/>
                      <a:pt x="64999" y="81362"/>
                      <a:pt x="64999" y="81362"/>
                    </a:cubicBezTo>
                    <a:cubicBezTo>
                      <a:pt x="69999" y="80910"/>
                      <a:pt x="75782" y="78481"/>
                      <a:pt x="79999" y="80006"/>
                    </a:cubicBezTo>
                    <a:cubicBezTo>
                      <a:pt x="82941" y="81070"/>
                      <a:pt x="73081" y="82182"/>
                      <a:pt x="72500" y="84074"/>
                    </a:cubicBezTo>
                    <a:cubicBezTo>
                      <a:pt x="71259" y="88111"/>
                      <a:pt x="73759" y="92241"/>
                      <a:pt x="75000" y="96278"/>
                    </a:cubicBezTo>
                    <a:cubicBezTo>
                      <a:pt x="75433" y="97688"/>
                      <a:pt x="75853" y="99230"/>
                      <a:pt x="77500" y="100347"/>
                    </a:cubicBezTo>
                    <a:cubicBezTo>
                      <a:pt x="81024" y="102736"/>
                      <a:pt x="87559" y="103521"/>
                      <a:pt x="92500" y="104415"/>
                    </a:cubicBezTo>
                    <a:cubicBezTo>
                      <a:pt x="96666" y="103963"/>
                      <a:pt x="102642" y="104976"/>
                      <a:pt x="104999" y="103059"/>
                    </a:cubicBezTo>
                    <a:cubicBezTo>
                      <a:pt x="106666" y="101703"/>
                      <a:pt x="100446" y="100027"/>
                      <a:pt x="97500" y="100347"/>
                    </a:cubicBezTo>
                    <a:cubicBezTo>
                      <a:pt x="94553" y="100666"/>
                      <a:pt x="94166" y="103059"/>
                      <a:pt x="92500" y="104415"/>
                    </a:cubicBezTo>
                    <a:cubicBezTo>
                      <a:pt x="93333" y="105771"/>
                      <a:pt x="93644" y="107257"/>
                      <a:pt x="95000" y="108483"/>
                    </a:cubicBezTo>
                    <a:cubicBezTo>
                      <a:pt x="96212" y="109579"/>
                      <a:pt x="98585" y="110172"/>
                      <a:pt x="99999" y="111195"/>
                    </a:cubicBezTo>
                    <a:cubicBezTo>
                      <a:pt x="103605" y="113802"/>
                      <a:pt x="106666" y="116619"/>
                      <a:pt x="110000" y="119331"/>
                    </a:cubicBezTo>
                    <a:cubicBezTo>
                      <a:pt x="111849" y="120835"/>
                      <a:pt x="116666" y="119331"/>
                      <a:pt x="119999" y="119331"/>
                    </a:cubicBezTo>
                  </a:path>
                </a:pathLst>
              </a:custGeom>
              <a:noFill/>
              <a:ln cap="rnd" cmpd="sng" w="152400">
                <a:solidFill>
                  <a:srgbClr val="379DA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2" name="Google Shape;142;p9"/>
            <p:cNvSpPr/>
            <p:nvPr/>
          </p:nvSpPr>
          <p:spPr>
            <a:xfrm rot="-286514">
              <a:off x="7641803" y="3144721"/>
              <a:ext cx="1477529" cy="1143686"/>
            </a:xfrm>
            <a:custGeom>
              <a:rect b="b" l="l" r="r" t="t"/>
              <a:pathLst>
                <a:path extrusionOk="0" h="120000" w="120000">
                  <a:moveTo>
                    <a:pt x="10324" y="0"/>
                  </a:moveTo>
                  <a:cubicBezTo>
                    <a:pt x="8736" y="1367"/>
                    <a:pt x="6837" y="2270"/>
                    <a:pt x="5560" y="4102"/>
                  </a:cubicBezTo>
                  <a:cubicBezTo>
                    <a:pt x="4372" y="5807"/>
                    <a:pt x="4040" y="8251"/>
                    <a:pt x="3178" y="10256"/>
                  </a:cubicBezTo>
                  <a:cubicBezTo>
                    <a:pt x="2714" y="11333"/>
                    <a:pt x="2119" y="12307"/>
                    <a:pt x="1590" y="13333"/>
                  </a:cubicBezTo>
                  <a:cubicBezTo>
                    <a:pt x="1325" y="15384"/>
                    <a:pt x="1145" y="17457"/>
                    <a:pt x="796" y="19487"/>
                  </a:cubicBezTo>
                  <a:cubicBezTo>
                    <a:pt x="614" y="20542"/>
                    <a:pt x="2" y="21482"/>
                    <a:pt x="2" y="22564"/>
                  </a:cubicBezTo>
                  <a:cubicBezTo>
                    <a:pt x="2" y="29751"/>
                    <a:pt x="-82" y="37005"/>
                    <a:pt x="796" y="44102"/>
                  </a:cubicBezTo>
                  <a:cubicBezTo>
                    <a:pt x="1005" y="45790"/>
                    <a:pt x="2409" y="46814"/>
                    <a:pt x="3178" y="48205"/>
                  </a:cubicBezTo>
                  <a:cubicBezTo>
                    <a:pt x="3733" y="49208"/>
                    <a:pt x="4137" y="50354"/>
                    <a:pt x="4766" y="51282"/>
                  </a:cubicBezTo>
                  <a:cubicBezTo>
                    <a:pt x="6376" y="53658"/>
                    <a:pt x="8726" y="56916"/>
                    <a:pt x="11118" y="58461"/>
                  </a:cubicBezTo>
                  <a:cubicBezTo>
                    <a:pt x="12746" y="59512"/>
                    <a:pt x="15960" y="60122"/>
                    <a:pt x="17470" y="60512"/>
                  </a:cubicBezTo>
                  <a:cubicBezTo>
                    <a:pt x="20646" y="59829"/>
                    <a:pt x="23944" y="59776"/>
                    <a:pt x="26999" y="58461"/>
                  </a:cubicBezTo>
                  <a:cubicBezTo>
                    <a:pt x="28064" y="58002"/>
                    <a:pt x="28518" y="56313"/>
                    <a:pt x="29381" y="55384"/>
                  </a:cubicBezTo>
                  <a:cubicBezTo>
                    <a:pt x="30114" y="54595"/>
                    <a:pt x="30969" y="54017"/>
                    <a:pt x="31763" y="53333"/>
                  </a:cubicBezTo>
                  <a:cubicBezTo>
                    <a:pt x="32292" y="51965"/>
                    <a:pt x="32911" y="50650"/>
                    <a:pt x="33351" y="49230"/>
                  </a:cubicBezTo>
                  <a:cubicBezTo>
                    <a:pt x="34639" y="45069"/>
                    <a:pt x="34953" y="43003"/>
                    <a:pt x="35733" y="38974"/>
                  </a:cubicBezTo>
                  <a:cubicBezTo>
                    <a:pt x="35468" y="34188"/>
                    <a:pt x="37566" y="28008"/>
                    <a:pt x="34939" y="24615"/>
                  </a:cubicBezTo>
                  <a:cubicBezTo>
                    <a:pt x="32985" y="22091"/>
                    <a:pt x="29323" y="25762"/>
                    <a:pt x="26999" y="27692"/>
                  </a:cubicBezTo>
                  <a:cubicBezTo>
                    <a:pt x="25393" y="29025"/>
                    <a:pt x="23822" y="33846"/>
                    <a:pt x="23822" y="33846"/>
                  </a:cubicBezTo>
                  <a:cubicBezTo>
                    <a:pt x="23558" y="35555"/>
                    <a:pt x="23356" y="37283"/>
                    <a:pt x="23028" y="38974"/>
                  </a:cubicBezTo>
                  <a:cubicBezTo>
                    <a:pt x="22561" y="41388"/>
                    <a:pt x="21440" y="43664"/>
                    <a:pt x="21440" y="46153"/>
                  </a:cubicBezTo>
                  <a:cubicBezTo>
                    <a:pt x="21440" y="52685"/>
                    <a:pt x="21848" y="59289"/>
                    <a:pt x="23028" y="65641"/>
                  </a:cubicBezTo>
                  <a:cubicBezTo>
                    <a:pt x="23474" y="68038"/>
                    <a:pt x="24996" y="69886"/>
                    <a:pt x="26205" y="71794"/>
                  </a:cubicBezTo>
                  <a:cubicBezTo>
                    <a:pt x="28025" y="74669"/>
                    <a:pt x="31745" y="78855"/>
                    <a:pt x="34145" y="81025"/>
                  </a:cubicBezTo>
                  <a:cubicBezTo>
                    <a:pt x="35409" y="82168"/>
                    <a:pt x="36760" y="83147"/>
                    <a:pt x="38115" y="84102"/>
                  </a:cubicBezTo>
                  <a:cubicBezTo>
                    <a:pt x="39674" y="85200"/>
                    <a:pt x="41240" y="86297"/>
                    <a:pt x="42879" y="87179"/>
                  </a:cubicBezTo>
                  <a:cubicBezTo>
                    <a:pt x="44561" y="88085"/>
                    <a:pt x="48703" y="89743"/>
                    <a:pt x="50819" y="90256"/>
                  </a:cubicBezTo>
                  <a:cubicBezTo>
                    <a:pt x="53984" y="91022"/>
                    <a:pt x="60347" y="92307"/>
                    <a:pt x="60347" y="92307"/>
                  </a:cubicBezTo>
                  <a:cubicBezTo>
                    <a:pt x="61742" y="91767"/>
                    <a:pt x="69431" y="90554"/>
                    <a:pt x="70670" y="86153"/>
                  </a:cubicBezTo>
                  <a:cubicBezTo>
                    <a:pt x="71399" y="83563"/>
                    <a:pt x="71199" y="80683"/>
                    <a:pt x="71464" y="77948"/>
                  </a:cubicBezTo>
                  <a:cubicBezTo>
                    <a:pt x="71199" y="70769"/>
                    <a:pt x="71360" y="63542"/>
                    <a:pt x="70670" y="56410"/>
                  </a:cubicBezTo>
                  <a:cubicBezTo>
                    <a:pt x="70551" y="55187"/>
                    <a:pt x="70017" y="53575"/>
                    <a:pt x="69082" y="53333"/>
                  </a:cubicBezTo>
                  <a:cubicBezTo>
                    <a:pt x="66989" y="52792"/>
                    <a:pt x="64847" y="54017"/>
                    <a:pt x="62730" y="54358"/>
                  </a:cubicBezTo>
                  <a:cubicBezTo>
                    <a:pt x="61671" y="56410"/>
                    <a:pt x="60480" y="58357"/>
                    <a:pt x="59553" y="60512"/>
                  </a:cubicBezTo>
                  <a:cubicBezTo>
                    <a:pt x="59147" y="61457"/>
                    <a:pt x="59134" y="62622"/>
                    <a:pt x="58759" y="63589"/>
                  </a:cubicBezTo>
                  <a:cubicBezTo>
                    <a:pt x="58069" y="65372"/>
                    <a:pt x="57171" y="67008"/>
                    <a:pt x="56377" y="68717"/>
                  </a:cubicBezTo>
                  <a:cubicBezTo>
                    <a:pt x="56113" y="70085"/>
                    <a:pt x="55583" y="71410"/>
                    <a:pt x="55583" y="72820"/>
                  </a:cubicBezTo>
                  <a:cubicBezTo>
                    <a:pt x="55583" y="76596"/>
                    <a:pt x="55624" y="80453"/>
                    <a:pt x="56377" y="84102"/>
                  </a:cubicBezTo>
                  <a:cubicBezTo>
                    <a:pt x="57091" y="87558"/>
                    <a:pt x="60650" y="89939"/>
                    <a:pt x="62730" y="91282"/>
                  </a:cubicBezTo>
                  <a:cubicBezTo>
                    <a:pt x="64004" y="92105"/>
                    <a:pt x="65347" y="92751"/>
                    <a:pt x="66700" y="93333"/>
                  </a:cubicBezTo>
                  <a:cubicBezTo>
                    <a:pt x="68381" y="94057"/>
                    <a:pt x="72273" y="94978"/>
                    <a:pt x="73846" y="95384"/>
                  </a:cubicBezTo>
                  <a:cubicBezTo>
                    <a:pt x="77968" y="95131"/>
                    <a:pt x="89520" y="96368"/>
                    <a:pt x="95284" y="92307"/>
                  </a:cubicBezTo>
                  <a:cubicBezTo>
                    <a:pt x="96772" y="91259"/>
                    <a:pt x="98056" y="89753"/>
                    <a:pt x="99255" y="88205"/>
                  </a:cubicBezTo>
                  <a:cubicBezTo>
                    <a:pt x="100190" y="86996"/>
                    <a:pt x="100843" y="85470"/>
                    <a:pt x="101637" y="84102"/>
                  </a:cubicBezTo>
                  <a:cubicBezTo>
                    <a:pt x="101107" y="81709"/>
                    <a:pt x="101617" y="78369"/>
                    <a:pt x="100049" y="76923"/>
                  </a:cubicBezTo>
                  <a:cubicBezTo>
                    <a:pt x="97650" y="74709"/>
                    <a:pt x="93230" y="83573"/>
                    <a:pt x="92902" y="84102"/>
                  </a:cubicBezTo>
                  <a:cubicBezTo>
                    <a:pt x="91420" y="93677"/>
                    <a:pt x="91279" y="91835"/>
                    <a:pt x="93696" y="106666"/>
                  </a:cubicBezTo>
                  <a:cubicBezTo>
                    <a:pt x="93851" y="107612"/>
                    <a:pt x="94709" y="108098"/>
                    <a:pt x="95284" y="108717"/>
                  </a:cubicBezTo>
                  <a:cubicBezTo>
                    <a:pt x="96301" y="109812"/>
                    <a:pt x="97384" y="110801"/>
                    <a:pt x="98460" y="111794"/>
                  </a:cubicBezTo>
                  <a:cubicBezTo>
                    <a:pt x="102159" y="115207"/>
                    <a:pt x="99633" y="113047"/>
                    <a:pt x="104813" y="114871"/>
                  </a:cubicBezTo>
                  <a:cubicBezTo>
                    <a:pt x="106428" y="115440"/>
                    <a:pt x="107935" y="116499"/>
                    <a:pt x="109577" y="116923"/>
                  </a:cubicBezTo>
                  <a:cubicBezTo>
                    <a:pt x="110900" y="117264"/>
                    <a:pt x="112238" y="117525"/>
                    <a:pt x="113547" y="117948"/>
                  </a:cubicBezTo>
                  <a:cubicBezTo>
                    <a:pt x="114359" y="118210"/>
                    <a:pt x="115124" y="118677"/>
                    <a:pt x="115929" y="118974"/>
                  </a:cubicBezTo>
                  <a:cubicBezTo>
                    <a:pt x="116978" y="119361"/>
                    <a:pt x="118046" y="119658"/>
                    <a:pt x="119105" y="120000"/>
                  </a:cubicBezTo>
                  <a:cubicBezTo>
                    <a:pt x="119370" y="118632"/>
                    <a:pt x="120304" y="117206"/>
                    <a:pt x="119899" y="115897"/>
                  </a:cubicBezTo>
                  <a:cubicBezTo>
                    <a:pt x="119588" y="114893"/>
                    <a:pt x="117517" y="114871"/>
                    <a:pt x="117517" y="114871"/>
                  </a:cubicBezTo>
                </a:path>
              </a:pathLst>
            </a:custGeom>
            <a:noFill/>
            <a:ln cap="rnd" cmpd="sng" w="152400">
              <a:solidFill>
                <a:srgbClr val="379DA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3" name="Google Shape;143;p9"/>
          <p:cNvSpPr txBox="1"/>
          <p:nvPr/>
        </p:nvSpPr>
        <p:spPr>
          <a:xfrm>
            <a:off x="2086176" y="3839314"/>
            <a:ext cx="4856100" cy="861900"/>
          </a:xfrm>
          <a:prstGeom prst="rect">
            <a:avLst/>
          </a:prstGeom>
          <a:noFill/>
          <a:ln>
            <a:noFill/>
          </a:ln>
        </p:spPr>
        <p:txBody>
          <a:bodyPr anchorCtr="0" anchor="b" bIns="182875" lIns="274300" spcFirstLastPara="1" rIns="274300" wrap="square" tIns="182875">
            <a:noAutofit/>
          </a:bodyPr>
          <a:lstStyle/>
          <a:p>
            <a:pPr indent="0" lvl="0" marL="0" marR="0" rtl="0" algn="l">
              <a:spcBef>
                <a:spcPts val="0"/>
              </a:spcBef>
              <a:spcAft>
                <a:spcPts val="0"/>
              </a:spcAft>
              <a:buNone/>
            </a:pPr>
            <a:r>
              <a:rPr i="1" lang="en-US" sz="3200">
                <a:solidFill>
                  <a:schemeClr val="lt1"/>
                </a:solidFill>
                <a:latin typeface="Source Sans Pro"/>
                <a:ea typeface="Source Sans Pro"/>
                <a:cs typeface="Source Sans Pro"/>
                <a:sym typeface="Source Sans Pro"/>
              </a:rPr>
              <a:t>Don’t freak out!</a:t>
            </a:r>
            <a:endParaRPr i="1" sz="1600">
              <a:solidFill>
                <a:schemeClr val="dk1"/>
              </a:solidFill>
              <a:latin typeface="Source Sans Pro"/>
              <a:ea typeface="Source Sans Pro"/>
              <a:cs typeface="Source Sans Pro"/>
              <a:sym typeface="Source Sans Pro"/>
            </a:endParaRPr>
          </a:p>
        </p:txBody>
      </p:sp>
      <p:sp>
        <p:nvSpPr>
          <p:cNvPr id="144" name="Google Shape;144;p9"/>
          <p:cNvSpPr txBox="1"/>
          <p:nvPr/>
        </p:nvSpPr>
        <p:spPr>
          <a:xfrm>
            <a:off x="2086176" y="4948516"/>
            <a:ext cx="4761300" cy="923400"/>
          </a:xfrm>
          <a:prstGeom prst="rect">
            <a:avLst/>
          </a:prstGeom>
          <a:noFill/>
          <a:ln>
            <a:noFill/>
          </a:ln>
        </p:spPr>
        <p:txBody>
          <a:bodyPr anchorCtr="0" anchor="t" bIns="182875" lIns="274300" spcFirstLastPara="1" rIns="274300" wrap="square" tIns="182875">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There are several easy steps that you can take to protect yourself online.</a:t>
            </a:r>
            <a:endParaRPr/>
          </a:p>
        </p:txBody>
      </p:sp>
      <p:sp>
        <p:nvSpPr>
          <p:cNvPr id="145" name="Google Shape;145;p9"/>
          <p:cNvSpPr txBox="1"/>
          <p:nvPr>
            <p:ph type="title"/>
          </p:nvPr>
        </p:nvSpPr>
        <p:spPr>
          <a:xfrm>
            <a:off x="2088108" y="1944063"/>
            <a:ext cx="9085200" cy="892500"/>
          </a:xfrm>
          <a:prstGeom prst="rect">
            <a:avLst/>
          </a:prstGeom>
          <a:noFill/>
          <a:ln>
            <a:noFill/>
          </a:ln>
        </p:spPr>
        <p:txBody>
          <a:bodyPr anchorCtr="0" anchor="t"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Okay, okay, I believe you!</a:t>
            </a:r>
            <a:br>
              <a:rPr b="0" i="0" lang="en-US" sz="4000" u="none" cap="none" strike="noStrike">
                <a:solidFill>
                  <a:schemeClr val="lt1"/>
                </a:solidFill>
                <a:latin typeface="Source Sans Pro"/>
                <a:ea typeface="Source Sans Pro"/>
                <a:cs typeface="Source Sans Pro"/>
                <a:sym typeface="Source Sans Pro"/>
              </a:rPr>
            </a:br>
            <a:r>
              <a:rPr b="0" i="0" lang="en-US" sz="4000" u="none" cap="none" strike="noStrike">
                <a:solidFill>
                  <a:schemeClr val="lt1"/>
                </a:solidFill>
                <a:latin typeface="Source Sans Pro"/>
                <a:ea typeface="Source Sans Pro"/>
                <a:cs typeface="Source Sans Pro"/>
                <a:sym typeface="Source Sans Pro"/>
              </a:rPr>
              <a:t>So what can I do?</a:t>
            </a:r>
            <a:endParaRPr b="0" i="0" sz="4000" u="none" cap="none" strike="noStrike">
              <a:solidFill>
                <a:schemeClr val="lt1"/>
              </a:solidFill>
              <a:latin typeface="Source Sans Pro"/>
              <a:ea typeface="Source Sans Pro"/>
              <a:cs typeface="Source Sans Pro"/>
              <a:sym typeface="Source Sans Pro"/>
            </a:endParaRPr>
          </a:p>
        </p:txBody>
      </p:sp>
      <p:grpSp>
        <p:nvGrpSpPr>
          <p:cNvPr id="146" name="Google Shape;146;p9"/>
          <p:cNvGrpSpPr/>
          <p:nvPr/>
        </p:nvGrpSpPr>
        <p:grpSpPr>
          <a:xfrm>
            <a:off x="7583579" y="2516446"/>
            <a:ext cx="1872221" cy="1805308"/>
            <a:chOff x="7269623" y="253272"/>
            <a:chExt cx="1872221" cy="1805308"/>
          </a:xfrm>
        </p:grpSpPr>
        <p:grpSp>
          <p:nvGrpSpPr>
            <p:cNvPr id="147" name="Google Shape;147;p9"/>
            <p:cNvGrpSpPr/>
            <p:nvPr/>
          </p:nvGrpSpPr>
          <p:grpSpPr>
            <a:xfrm>
              <a:off x="7269623" y="253272"/>
              <a:ext cx="1872220" cy="1805304"/>
              <a:chOff x="7596667" y="2542610"/>
              <a:chExt cx="1872220" cy="1805304"/>
            </a:xfrm>
          </p:grpSpPr>
          <p:grpSp>
            <p:nvGrpSpPr>
              <p:cNvPr id="148" name="Google Shape;148;p9"/>
              <p:cNvGrpSpPr/>
              <p:nvPr/>
            </p:nvGrpSpPr>
            <p:grpSpPr>
              <a:xfrm>
                <a:off x="8256724" y="2542610"/>
                <a:ext cx="1212163" cy="1290590"/>
                <a:chOff x="4800600" y="3578087"/>
                <a:chExt cx="1232374" cy="1312109"/>
              </a:xfrm>
            </p:grpSpPr>
            <p:sp>
              <p:nvSpPr>
                <p:cNvPr id="149" name="Google Shape;149;p9"/>
                <p:cNvSpPr/>
                <p:nvPr/>
              </p:nvSpPr>
              <p:spPr>
                <a:xfrm>
                  <a:off x="4800600" y="3707296"/>
                  <a:ext cx="1123200" cy="1182900"/>
                </a:xfrm>
                <a:custGeom>
                  <a:rect b="b" l="l" r="r" t="t"/>
                  <a:pathLst>
                    <a:path extrusionOk="0" h="120000" w="120000">
                      <a:moveTo>
                        <a:pt x="7433" y="0"/>
                      </a:moveTo>
                      <a:cubicBezTo>
                        <a:pt x="6017" y="2016"/>
                        <a:pt x="4191" y="3822"/>
                        <a:pt x="3185" y="6050"/>
                      </a:cubicBezTo>
                      <a:cubicBezTo>
                        <a:pt x="2035" y="8598"/>
                        <a:pt x="1769" y="11428"/>
                        <a:pt x="1061" y="14117"/>
                      </a:cubicBezTo>
                      <a:cubicBezTo>
                        <a:pt x="790" y="15148"/>
                        <a:pt x="353" y="16134"/>
                        <a:pt x="0" y="17142"/>
                      </a:cubicBezTo>
                      <a:cubicBezTo>
                        <a:pt x="707" y="23865"/>
                        <a:pt x="672" y="30696"/>
                        <a:pt x="2123" y="37310"/>
                      </a:cubicBezTo>
                      <a:cubicBezTo>
                        <a:pt x="2484" y="38956"/>
                        <a:pt x="4431" y="39885"/>
                        <a:pt x="5309" y="41344"/>
                      </a:cubicBezTo>
                      <a:cubicBezTo>
                        <a:pt x="5865" y="42267"/>
                        <a:pt x="5700" y="43519"/>
                        <a:pt x="6371" y="44369"/>
                      </a:cubicBezTo>
                      <a:cubicBezTo>
                        <a:pt x="7657" y="45997"/>
                        <a:pt x="13409" y="51240"/>
                        <a:pt x="15929" y="52436"/>
                      </a:cubicBezTo>
                      <a:cubicBezTo>
                        <a:pt x="17234" y="53056"/>
                        <a:pt x="18773" y="53064"/>
                        <a:pt x="20176" y="53445"/>
                      </a:cubicBezTo>
                      <a:cubicBezTo>
                        <a:pt x="21253" y="53737"/>
                        <a:pt x="22300" y="54117"/>
                        <a:pt x="23362" y="54453"/>
                      </a:cubicBezTo>
                      <a:cubicBezTo>
                        <a:pt x="28495" y="54197"/>
                        <a:pt x="41028" y="56838"/>
                        <a:pt x="46725" y="51428"/>
                      </a:cubicBezTo>
                      <a:cubicBezTo>
                        <a:pt x="47628" y="50571"/>
                        <a:pt x="48141" y="49411"/>
                        <a:pt x="48849" y="48403"/>
                      </a:cubicBezTo>
                      <a:cubicBezTo>
                        <a:pt x="48414" y="45094"/>
                        <a:pt x="51782" y="31260"/>
                        <a:pt x="43539" y="31260"/>
                      </a:cubicBezTo>
                      <a:cubicBezTo>
                        <a:pt x="42080" y="31260"/>
                        <a:pt x="40707" y="31932"/>
                        <a:pt x="39292" y="32268"/>
                      </a:cubicBezTo>
                      <a:cubicBezTo>
                        <a:pt x="37876" y="33613"/>
                        <a:pt x="36208" y="34755"/>
                        <a:pt x="35044" y="36302"/>
                      </a:cubicBezTo>
                      <a:cubicBezTo>
                        <a:pt x="34393" y="37167"/>
                        <a:pt x="34423" y="38350"/>
                        <a:pt x="33982" y="39327"/>
                      </a:cubicBezTo>
                      <a:cubicBezTo>
                        <a:pt x="33358" y="40709"/>
                        <a:pt x="32566" y="42016"/>
                        <a:pt x="31858" y="43361"/>
                      </a:cubicBezTo>
                      <a:cubicBezTo>
                        <a:pt x="32212" y="48403"/>
                        <a:pt x="32045" y="53502"/>
                        <a:pt x="32920" y="58487"/>
                      </a:cubicBezTo>
                      <a:cubicBezTo>
                        <a:pt x="33130" y="59682"/>
                        <a:pt x="34302" y="60526"/>
                        <a:pt x="35044" y="61512"/>
                      </a:cubicBezTo>
                      <a:cubicBezTo>
                        <a:pt x="36072" y="62880"/>
                        <a:pt x="36929" y="64406"/>
                        <a:pt x="38230" y="65546"/>
                      </a:cubicBezTo>
                      <a:cubicBezTo>
                        <a:pt x="50766" y="76535"/>
                        <a:pt x="44557" y="70996"/>
                        <a:pt x="53097" y="75630"/>
                      </a:cubicBezTo>
                      <a:cubicBezTo>
                        <a:pt x="54205" y="76231"/>
                        <a:pt x="55141" y="77105"/>
                        <a:pt x="56283" y="77647"/>
                      </a:cubicBezTo>
                      <a:cubicBezTo>
                        <a:pt x="57988" y="78456"/>
                        <a:pt x="59850" y="78928"/>
                        <a:pt x="61592" y="79663"/>
                      </a:cubicBezTo>
                      <a:cubicBezTo>
                        <a:pt x="63039" y="80274"/>
                        <a:pt x="64385" y="81088"/>
                        <a:pt x="65840" y="81680"/>
                      </a:cubicBezTo>
                      <a:cubicBezTo>
                        <a:pt x="68697" y="82843"/>
                        <a:pt x="71219" y="83105"/>
                        <a:pt x="74336" y="83697"/>
                      </a:cubicBezTo>
                      <a:cubicBezTo>
                        <a:pt x="77522" y="83361"/>
                        <a:pt x="80881" y="83729"/>
                        <a:pt x="83893" y="82689"/>
                      </a:cubicBezTo>
                      <a:cubicBezTo>
                        <a:pt x="85093" y="82274"/>
                        <a:pt x="85932" y="80873"/>
                        <a:pt x="86017" y="79663"/>
                      </a:cubicBezTo>
                      <a:cubicBezTo>
                        <a:pt x="86896" y="67147"/>
                        <a:pt x="88465" y="68673"/>
                        <a:pt x="81769" y="66554"/>
                      </a:cubicBezTo>
                      <a:cubicBezTo>
                        <a:pt x="80000" y="66890"/>
                        <a:pt x="78103" y="66853"/>
                        <a:pt x="76460" y="67562"/>
                      </a:cubicBezTo>
                      <a:cubicBezTo>
                        <a:pt x="74136" y="68565"/>
                        <a:pt x="70088" y="71596"/>
                        <a:pt x="70088" y="71596"/>
                      </a:cubicBezTo>
                      <a:cubicBezTo>
                        <a:pt x="69014" y="73126"/>
                        <a:pt x="66902" y="75559"/>
                        <a:pt x="66902" y="77647"/>
                      </a:cubicBezTo>
                      <a:cubicBezTo>
                        <a:pt x="66902" y="80357"/>
                        <a:pt x="67062" y="83143"/>
                        <a:pt x="67964" y="85714"/>
                      </a:cubicBezTo>
                      <a:cubicBezTo>
                        <a:pt x="68524" y="87308"/>
                        <a:pt x="69998" y="88471"/>
                        <a:pt x="71150" y="89747"/>
                      </a:cubicBezTo>
                      <a:cubicBezTo>
                        <a:pt x="73338" y="92171"/>
                        <a:pt x="75785" y="94026"/>
                        <a:pt x="78584" y="95798"/>
                      </a:cubicBezTo>
                      <a:cubicBezTo>
                        <a:pt x="80301" y="96885"/>
                        <a:pt x="82143" y="97784"/>
                        <a:pt x="83893" y="98823"/>
                      </a:cubicBezTo>
                      <a:cubicBezTo>
                        <a:pt x="87299" y="100844"/>
                        <a:pt x="87298" y="101327"/>
                        <a:pt x="91327" y="102857"/>
                      </a:cubicBezTo>
                      <a:cubicBezTo>
                        <a:pt x="93406" y="103646"/>
                        <a:pt x="97699" y="104873"/>
                        <a:pt x="97699" y="104873"/>
                      </a:cubicBezTo>
                      <a:cubicBezTo>
                        <a:pt x="99373" y="104608"/>
                        <a:pt x="106857" y="104629"/>
                        <a:pt x="107256" y="100840"/>
                      </a:cubicBezTo>
                      <a:cubicBezTo>
                        <a:pt x="107513" y="98405"/>
                        <a:pt x="105840" y="96134"/>
                        <a:pt x="105132" y="93781"/>
                      </a:cubicBezTo>
                      <a:cubicBezTo>
                        <a:pt x="103771" y="94104"/>
                        <a:pt x="99222" y="95074"/>
                        <a:pt x="97699" y="95798"/>
                      </a:cubicBezTo>
                      <a:cubicBezTo>
                        <a:pt x="95019" y="97070"/>
                        <a:pt x="94364" y="97956"/>
                        <a:pt x="92389" y="99831"/>
                      </a:cubicBezTo>
                      <a:cubicBezTo>
                        <a:pt x="92743" y="101512"/>
                        <a:pt x="92574" y="103375"/>
                        <a:pt x="93451" y="104873"/>
                      </a:cubicBezTo>
                      <a:cubicBezTo>
                        <a:pt x="94456" y="106591"/>
                        <a:pt x="98675" y="109875"/>
                        <a:pt x="100884" y="110924"/>
                      </a:cubicBezTo>
                      <a:cubicBezTo>
                        <a:pt x="101886" y="111399"/>
                        <a:pt x="103008" y="111596"/>
                        <a:pt x="104070" y="111932"/>
                      </a:cubicBezTo>
                      <a:cubicBezTo>
                        <a:pt x="106194" y="113277"/>
                        <a:pt x="108159" y="114882"/>
                        <a:pt x="110442" y="115966"/>
                      </a:cubicBezTo>
                      <a:cubicBezTo>
                        <a:pt x="111858" y="116638"/>
                        <a:pt x="113235" y="117391"/>
                        <a:pt x="114690" y="117983"/>
                      </a:cubicBezTo>
                      <a:cubicBezTo>
                        <a:pt x="123877" y="121722"/>
                        <a:pt x="113161" y="116753"/>
                        <a:pt x="120000" y="120000"/>
                      </a:cubicBezTo>
                    </a:path>
                  </a:pathLst>
                </a:custGeom>
                <a:noFill/>
                <a:ln cap="rnd" cmpd="sng" w="114300">
                  <a:solidFill>
                    <a:srgbClr val="6AA84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9"/>
                <p:cNvSpPr/>
                <p:nvPr/>
              </p:nvSpPr>
              <p:spPr>
                <a:xfrm>
                  <a:off x="5555974" y="3578087"/>
                  <a:ext cx="477000" cy="879600"/>
                </a:xfrm>
                <a:custGeom>
                  <a:rect b="b" l="l" r="r" t="t"/>
                  <a:pathLst>
                    <a:path extrusionOk="0" h="120000" w="120000">
                      <a:moveTo>
                        <a:pt x="22499" y="0"/>
                      </a:moveTo>
                      <a:cubicBezTo>
                        <a:pt x="15874" y="3593"/>
                        <a:pt x="6960" y="7364"/>
                        <a:pt x="2499" y="12204"/>
                      </a:cubicBezTo>
                      <a:cubicBezTo>
                        <a:pt x="1321" y="13482"/>
                        <a:pt x="833" y="14916"/>
                        <a:pt x="0" y="16272"/>
                      </a:cubicBezTo>
                      <a:cubicBezTo>
                        <a:pt x="1145" y="23728"/>
                        <a:pt x="-2585" y="31142"/>
                        <a:pt x="7499" y="36613"/>
                      </a:cubicBezTo>
                      <a:cubicBezTo>
                        <a:pt x="9624" y="37765"/>
                        <a:pt x="12238" y="38683"/>
                        <a:pt x="15000" y="39325"/>
                      </a:cubicBezTo>
                      <a:cubicBezTo>
                        <a:pt x="18158" y="40059"/>
                        <a:pt x="21666" y="40229"/>
                        <a:pt x="24999" y="40681"/>
                      </a:cubicBezTo>
                      <a:cubicBezTo>
                        <a:pt x="29999" y="40229"/>
                        <a:pt x="35598" y="40689"/>
                        <a:pt x="39999" y="39325"/>
                      </a:cubicBezTo>
                      <a:cubicBezTo>
                        <a:pt x="45603" y="37588"/>
                        <a:pt x="40047" y="27165"/>
                        <a:pt x="39999" y="27120"/>
                      </a:cubicBezTo>
                      <a:cubicBezTo>
                        <a:pt x="38692" y="25879"/>
                        <a:pt x="35000" y="26216"/>
                        <a:pt x="32500" y="25764"/>
                      </a:cubicBezTo>
                      <a:cubicBezTo>
                        <a:pt x="27500" y="26216"/>
                        <a:pt x="21798" y="25663"/>
                        <a:pt x="17500" y="27120"/>
                      </a:cubicBezTo>
                      <a:cubicBezTo>
                        <a:pt x="14898" y="28002"/>
                        <a:pt x="11149" y="34743"/>
                        <a:pt x="9999" y="36613"/>
                      </a:cubicBezTo>
                      <a:cubicBezTo>
                        <a:pt x="10833" y="42037"/>
                        <a:pt x="10201" y="47587"/>
                        <a:pt x="12500" y="52885"/>
                      </a:cubicBezTo>
                      <a:cubicBezTo>
                        <a:pt x="16506" y="62121"/>
                        <a:pt x="18019" y="58165"/>
                        <a:pt x="27499" y="61021"/>
                      </a:cubicBezTo>
                      <a:cubicBezTo>
                        <a:pt x="53288" y="68792"/>
                        <a:pt x="33029" y="64733"/>
                        <a:pt x="50000" y="67801"/>
                      </a:cubicBezTo>
                      <a:cubicBezTo>
                        <a:pt x="55000" y="67349"/>
                        <a:pt x="60466" y="67675"/>
                        <a:pt x="64999" y="66445"/>
                      </a:cubicBezTo>
                      <a:cubicBezTo>
                        <a:pt x="70524" y="64947"/>
                        <a:pt x="71772" y="60627"/>
                        <a:pt x="67499" y="58309"/>
                      </a:cubicBezTo>
                      <a:cubicBezTo>
                        <a:pt x="65636" y="57299"/>
                        <a:pt x="62499" y="57405"/>
                        <a:pt x="59999" y="56953"/>
                      </a:cubicBezTo>
                      <a:cubicBezTo>
                        <a:pt x="55833" y="57405"/>
                        <a:pt x="51189" y="57166"/>
                        <a:pt x="47499" y="58309"/>
                      </a:cubicBezTo>
                      <a:cubicBezTo>
                        <a:pt x="37213" y="61498"/>
                        <a:pt x="43988" y="73743"/>
                        <a:pt x="44999" y="75938"/>
                      </a:cubicBezTo>
                      <a:cubicBezTo>
                        <a:pt x="45571" y="77178"/>
                        <a:pt x="47891" y="78078"/>
                        <a:pt x="50000" y="78650"/>
                      </a:cubicBezTo>
                      <a:cubicBezTo>
                        <a:pt x="54714" y="79928"/>
                        <a:pt x="64999" y="81362"/>
                        <a:pt x="64999" y="81362"/>
                      </a:cubicBezTo>
                      <a:cubicBezTo>
                        <a:pt x="69999" y="80910"/>
                        <a:pt x="75782" y="78481"/>
                        <a:pt x="79999" y="80006"/>
                      </a:cubicBezTo>
                      <a:cubicBezTo>
                        <a:pt x="82941" y="81070"/>
                        <a:pt x="73081" y="82182"/>
                        <a:pt x="72500" y="84074"/>
                      </a:cubicBezTo>
                      <a:cubicBezTo>
                        <a:pt x="71259" y="88111"/>
                        <a:pt x="73759" y="92241"/>
                        <a:pt x="75000" y="96278"/>
                      </a:cubicBezTo>
                      <a:cubicBezTo>
                        <a:pt x="75433" y="97688"/>
                        <a:pt x="75853" y="99230"/>
                        <a:pt x="77500" y="100347"/>
                      </a:cubicBezTo>
                      <a:cubicBezTo>
                        <a:pt x="81024" y="102736"/>
                        <a:pt x="87559" y="103521"/>
                        <a:pt x="92500" y="104415"/>
                      </a:cubicBezTo>
                      <a:cubicBezTo>
                        <a:pt x="96666" y="103963"/>
                        <a:pt x="102642" y="104976"/>
                        <a:pt x="104999" y="103059"/>
                      </a:cubicBezTo>
                      <a:cubicBezTo>
                        <a:pt x="106666" y="101703"/>
                        <a:pt x="100446" y="100027"/>
                        <a:pt x="97500" y="100347"/>
                      </a:cubicBezTo>
                      <a:cubicBezTo>
                        <a:pt x="94553" y="100666"/>
                        <a:pt x="94166" y="103059"/>
                        <a:pt x="92500" y="104415"/>
                      </a:cubicBezTo>
                      <a:cubicBezTo>
                        <a:pt x="93333" y="105771"/>
                        <a:pt x="93644" y="107257"/>
                        <a:pt x="95000" y="108483"/>
                      </a:cubicBezTo>
                      <a:cubicBezTo>
                        <a:pt x="96212" y="109579"/>
                        <a:pt x="98585" y="110172"/>
                        <a:pt x="99999" y="111195"/>
                      </a:cubicBezTo>
                      <a:cubicBezTo>
                        <a:pt x="103605" y="113802"/>
                        <a:pt x="106666" y="116619"/>
                        <a:pt x="110000" y="119331"/>
                      </a:cubicBezTo>
                      <a:cubicBezTo>
                        <a:pt x="111849" y="120835"/>
                        <a:pt x="116666" y="119331"/>
                        <a:pt x="119999" y="119331"/>
                      </a:cubicBezTo>
                    </a:path>
                  </a:pathLst>
                </a:custGeom>
                <a:noFill/>
                <a:ln cap="rnd" cmpd="sng" w="114300">
                  <a:solidFill>
                    <a:srgbClr val="6AA84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1" name="Google Shape;151;p9"/>
              <p:cNvSpPr/>
              <p:nvPr/>
            </p:nvSpPr>
            <p:spPr>
              <a:xfrm rot="-286514">
                <a:off x="7641803" y="3144721"/>
                <a:ext cx="1477529" cy="1143686"/>
              </a:xfrm>
              <a:custGeom>
                <a:rect b="b" l="l" r="r" t="t"/>
                <a:pathLst>
                  <a:path extrusionOk="0" h="120000" w="120000">
                    <a:moveTo>
                      <a:pt x="10324" y="0"/>
                    </a:moveTo>
                    <a:cubicBezTo>
                      <a:pt x="8736" y="1367"/>
                      <a:pt x="6837" y="2270"/>
                      <a:pt x="5560" y="4102"/>
                    </a:cubicBezTo>
                    <a:cubicBezTo>
                      <a:pt x="4372" y="5807"/>
                      <a:pt x="4040" y="8251"/>
                      <a:pt x="3178" y="10256"/>
                    </a:cubicBezTo>
                    <a:cubicBezTo>
                      <a:pt x="2714" y="11333"/>
                      <a:pt x="2119" y="12307"/>
                      <a:pt x="1590" y="13333"/>
                    </a:cubicBezTo>
                    <a:cubicBezTo>
                      <a:pt x="1325" y="15384"/>
                      <a:pt x="1145" y="17457"/>
                      <a:pt x="796" y="19487"/>
                    </a:cubicBezTo>
                    <a:cubicBezTo>
                      <a:pt x="614" y="20542"/>
                      <a:pt x="2" y="21482"/>
                      <a:pt x="2" y="22564"/>
                    </a:cubicBezTo>
                    <a:cubicBezTo>
                      <a:pt x="2" y="29751"/>
                      <a:pt x="-82" y="37005"/>
                      <a:pt x="796" y="44102"/>
                    </a:cubicBezTo>
                    <a:cubicBezTo>
                      <a:pt x="1005" y="45790"/>
                      <a:pt x="2409" y="46814"/>
                      <a:pt x="3178" y="48205"/>
                    </a:cubicBezTo>
                    <a:cubicBezTo>
                      <a:pt x="3733" y="49208"/>
                      <a:pt x="4137" y="50354"/>
                      <a:pt x="4766" y="51282"/>
                    </a:cubicBezTo>
                    <a:cubicBezTo>
                      <a:pt x="6376" y="53658"/>
                      <a:pt x="8726" y="56916"/>
                      <a:pt x="11118" y="58461"/>
                    </a:cubicBezTo>
                    <a:cubicBezTo>
                      <a:pt x="12746" y="59512"/>
                      <a:pt x="15960" y="60122"/>
                      <a:pt x="17470" y="60512"/>
                    </a:cubicBezTo>
                    <a:cubicBezTo>
                      <a:pt x="20646" y="59829"/>
                      <a:pt x="23944" y="59776"/>
                      <a:pt x="26999" y="58461"/>
                    </a:cubicBezTo>
                    <a:cubicBezTo>
                      <a:pt x="28064" y="58002"/>
                      <a:pt x="28518" y="56313"/>
                      <a:pt x="29381" y="55384"/>
                    </a:cubicBezTo>
                    <a:cubicBezTo>
                      <a:pt x="30114" y="54595"/>
                      <a:pt x="30969" y="54017"/>
                      <a:pt x="31763" y="53333"/>
                    </a:cubicBezTo>
                    <a:cubicBezTo>
                      <a:pt x="32292" y="51965"/>
                      <a:pt x="32911" y="50650"/>
                      <a:pt x="33351" y="49230"/>
                    </a:cubicBezTo>
                    <a:cubicBezTo>
                      <a:pt x="34639" y="45069"/>
                      <a:pt x="34953" y="43003"/>
                      <a:pt x="35733" y="38974"/>
                    </a:cubicBezTo>
                    <a:cubicBezTo>
                      <a:pt x="35468" y="34188"/>
                      <a:pt x="37566" y="28008"/>
                      <a:pt x="34939" y="24615"/>
                    </a:cubicBezTo>
                    <a:cubicBezTo>
                      <a:pt x="32985" y="22091"/>
                      <a:pt x="29323" y="25762"/>
                      <a:pt x="26999" y="27692"/>
                    </a:cubicBezTo>
                    <a:cubicBezTo>
                      <a:pt x="25393" y="29025"/>
                      <a:pt x="23822" y="33846"/>
                      <a:pt x="23822" y="33846"/>
                    </a:cubicBezTo>
                    <a:cubicBezTo>
                      <a:pt x="23558" y="35555"/>
                      <a:pt x="23356" y="37283"/>
                      <a:pt x="23028" y="38974"/>
                    </a:cubicBezTo>
                    <a:cubicBezTo>
                      <a:pt x="22561" y="41388"/>
                      <a:pt x="21440" y="43664"/>
                      <a:pt x="21440" y="46153"/>
                    </a:cubicBezTo>
                    <a:cubicBezTo>
                      <a:pt x="21440" y="52685"/>
                      <a:pt x="21848" y="59289"/>
                      <a:pt x="23028" y="65641"/>
                    </a:cubicBezTo>
                    <a:cubicBezTo>
                      <a:pt x="23474" y="68038"/>
                      <a:pt x="24996" y="69886"/>
                      <a:pt x="26205" y="71794"/>
                    </a:cubicBezTo>
                    <a:cubicBezTo>
                      <a:pt x="28025" y="74669"/>
                      <a:pt x="31745" y="78855"/>
                      <a:pt x="34145" y="81025"/>
                    </a:cubicBezTo>
                    <a:cubicBezTo>
                      <a:pt x="35409" y="82168"/>
                      <a:pt x="36760" y="83147"/>
                      <a:pt x="38115" y="84102"/>
                    </a:cubicBezTo>
                    <a:cubicBezTo>
                      <a:pt x="39674" y="85200"/>
                      <a:pt x="41240" y="86297"/>
                      <a:pt x="42879" y="87179"/>
                    </a:cubicBezTo>
                    <a:cubicBezTo>
                      <a:pt x="44561" y="88085"/>
                      <a:pt x="48703" y="89743"/>
                      <a:pt x="50819" y="90256"/>
                    </a:cubicBezTo>
                    <a:cubicBezTo>
                      <a:pt x="53984" y="91022"/>
                      <a:pt x="60347" y="92307"/>
                      <a:pt x="60347" y="92307"/>
                    </a:cubicBezTo>
                    <a:cubicBezTo>
                      <a:pt x="61742" y="91767"/>
                      <a:pt x="69431" y="90554"/>
                      <a:pt x="70670" y="86153"/>
                    </a:cubicBezTo>
                    <a:cubicBezTo>
                      <a:pt x="71399" y="83563"/>
                      <a:pt x="71199" y="80683"/>
                      <a:pt x="71464" y="77948"/>
                    </a:cubicBezTo>
                    <a:cubicBezTo>
                      <a:pt x="71199" y="70769"/>
                      <a:pt x="71360" y="63542"/>
                      <a:pt x="70670" y="56410"/>
                    </a:cubicBezTo>
                    <a:cubicBezTo>
                      <a:pt x="70551" y="55187"/>
                      <a:pt x="70017" y="53575"/>
                      <a:pt x="69082" y="53333"/>
                    </a:cubicBezTo>
                    <a:cubicBezTo>
                      <a:pt x="66989" y="52792"/>
                      <a:pt x="64847" y="54017"/>
                      <a:pt x="62730" y="54358"/>
                    </a:cubicBezTo>
                    <a:cubicBezTo>
                      <a:pt x="61671" y="56410"/>
                      <a:pt x="60480" y="58357"/>
                      <a:pt x="59553" y="60512"/>
                    </a:cubicBezTo>
                    <a:cubicBezTo>
                      <a:pt x="59147" y="61457"/>
                      <a:pt x="59134" y="62622"/>
                      <a:pt x="58759" y="63589"/>
                    </a:cubicBezTo>
                    <a:cubicBezTo>
                      <a:pt x="58069" y="65372"/>
                      <a:pt x="57171" y="67008"/>
                      <a:pt x="56377" y="68717"/>
                    </a:cubicBezTo>
                    <a:cubicBezTo>
                      <a:pt x="56113" y="70085"/>
                      <a:pt x="55583" y="71410"/>
                      <a:pt x="55583" y="72820"/>
                    </a:cubicBezTo>
                    <a:cubicBezTo>
                      <a:pt x="55583" y="76596"/>
                      <a:pt x="55624" y="80453"/>
                      <a:pt x="56377" y="84102"/>
                    </a:cubicBezTo>
                    <a:cubicBezTo>
                      <a:pt x="57091" y="87558"/>
                      <a:pt x="60650" y="89939"/>
                      <a:pt x="62730" y="91282"/>
                    </a:cubicBezTo>
                    <a:cubicBezTo>
                      <a:pt x="64004" y="92105"/>
                      <a:pt x="65347" y="92751"/>
                      <a:pt x="66700" y="93333"/>
                    </a:cubicBezTo>
                    <a:cubicBezTo>
                      <a:pt x="68381" y="94057"/>
                      <a:pt x="72273" y="94978"/>
                      <a:pt x="73846" y="95384"/>
                    </a:cubicBezTo>
                    <a:cubicBezTo>
                      <a:pt x="77968" y="95131"/>
                      <a:pt x="89520" y="96368"/>
                      <a:pt x="95284" y="92307"/>
                    </a:cubicBezTo>
                    <a:cubicBezTo>
                      <a:pt x="96772" y="91259"/>
                      <a:pt x="98056" y="89753"/>
                      <a:pt x="99255" y="88205"/>
                    </a:cubicBezTo>
                    <a:cubicBezTo>
                      <a:pt x="100190" y="86996"/>
                      <a:pt x="100843" y="85470"/>
                      <a:pt x="101637" y="84102"/>
                    </a:cubicBezTo>
                    <a:cubicBezTo>
                      <a:pt x="101107" y="81709"/>
                      <a:pt x="101617" y="78369"/>
                      <a:pt x="100049" y="76923"/>
                    </a:cubicBezTo>
                    <a:cubicBezTo>
                      <a:pt x="97650" y="74709"/>
                      <a:pt x="93230" y="83573"/>
                      <a:pt x="92902" y="84102"/>
                    </a:cubicBezTo>
                    <a:cubicBezTo>
                      <a:pt x="91420" y="93677"/>
                      <a:pt x="91279" y="91835"/>
                      <a:pt x="93696" y="106666"/>
                    </a:cubicBezTo>
                    <a:cubicBezTo>
                      <a:pt x="93851" y="107612"/>
                      <a:pt x="94709" y="108098"/>
                      <a:pt x="95284" y="108717"/>
                    </a:cubicBezTo>
                    <a:cubicBezTo>
                      <a:pt x="96301" y="109812"/>
                      <a:pt x="97384" y="110801"/>
                      <a:pt x="98460" y="111794"/>
                    </a:cubicBezTo>
                    <a:cubicBezTo>
                      <a:pt x="102159" y="115207"/>
                      <a:pt x="99633" y="113047"/>
                      <a:pt x="104813" y="114871"/>
                    </a:cubicBezTo>
                    <a:cubicBezTo>
                      <a:pt x="106428" y="115440"/>
                      <a:pt x="107935" y="116499"/>
                      <a:pt x="109577" y="116923"/>
                    </a:cubicBezTo>
                    <a:cubicBezTo>
                      <a:pt x="110900" y="117264"/>
                      <a:pt x="112238" y="117525"/>
                      <a:pt x="113547" y="117948"/>
                    </a:cubicBezTo>
                    <a:cubicBezTo>
                      <a:pt x="114359" y="118210"/>
                      <a:pt x="115124" y="118677"/>
                      <a:pt x="115929" y="118974"/>
                    </a:cubicBezTo>
                    <a:cubicBezTo>
                      <a:pt x="116978" y="119361"/>
                      <a:pt x="118046" y="119658"/>
                      <a:pt x="119105" y="120000"/>
                    </a:cubicBezTo>
                    <a:cubicBezTo>
                      <a:pt x="119370" y="118632"/>
                      <a:pt x="120304" y="117206"/>
                      <a:pt x="119899" y="115897"/>
                    </a:cubicBezTo>
                    <a:cubicBezTo>
                      <a:pt x="119588" y="114893"/>
                      <a:pt x="117517" y="114871"/>
                      <a:pt x="117517" y="114871"/>
                    </a:cubicBezTo>
                  </a:path>
                </a:pathLst>
              </a:custGeom>
              <a:noFill/>
              <a:ln cap="rnd" cmpd="sng" w="114300">
                <a:solidFill>
                  <a:srgbClr val="6AA84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52" name="Google Shape;152;p9"/>
            <p:cNvGrpSpPr/>
            <p:nvPr/>
          </p:nvGrpSpPr>
          <p:grpSpPr>
            <a:xfrm>
              <a:off x="7269623" y="253277"/>
              <a:ext cx="1872220" cy="1805304"/>
              <a:chOff x="7596667" y="2542610"/>
              <a:chExt cx="1872220" cy="1805304"/>
            </a:xfrm>
          </p:grpSpPr>
          <p:grpSp>
            <p:nvGrpSpPr>
              <p:cNvPr id="153" name="Google Shape;153;p9"/>
              <p:cNvGrpSpPr/>
              <p:nvPr/>
            </p:nvGrpSpPr>
            <p:grpSpPr>
              <a:xfrm>
                <a:off x="8256724" y="2542610"/>
                <a:ext cx="1212163" cy="1290590"/>
                <a:chOff x="4800600" y="3578087"/>
                <a:chExt cx="1232374" cy="1312109"/>
              </a:xfrm>
            </p:grpSpPr>
            <p:sp>
              <p:nvSpPr>
                <p:cNvPr id="154" name="Google Shape;154;p9"/>
                <p:cNvSpPr/>
                <p:nvPr/>
              </p:nvSpPr>
              <p:spPr>
                <a:xfrm>
                  <a:off x="4800600" y="3707296"/>
                  <a:ext cx="1123200" cy="1182900"/>
                </a:xfrm>
                <a:custGeom>
                  <a:rect b="b" l="l" r="r" t="t"/>
                  <a:pathLst>
                    <a:path extrusionOk="0" h="120000" w="120000">
                      <a:moveTo>
                        <a:pt x="7433" y="0"/>
                      </a:moveTo>
                      <a:cubicBezTo>
                        <a:pt x="6017" y="2016"/>
                        <a:pt x="4191" y="3822"/>
                        <a:pt x="3185" y="6050"/>
                      </a:cubicBezTo>
                      <a:cubicBezTo>
                        <a:pt x="2035" y="8598"/>
                        <a:pt x="1769" y="11428"/>
                        <a:pt x="1061" y="14117"/>
                      </a:cubicBezTo>
                      <a:cubicBezTo>
                        <a:pt x="790" y="15148"/>
                        <a:pt x="353" y="16134"/>
                        <a:pt x="0" y="17142"/>
                      </a:cubicBezTo>
                      <a:cubicBezTo>
                        <a:pt x="707" y="23865"/>
                        <a:pt x="672" y="30696"/>
                        <a:pt x="2123" y="37310"/>
                      </a:cubicBezTo>
                      <a:cubicBezTo>
                        <a:pt x="2484" y="38956"/>
                        <a:pt x="4431" y="39885"/>
                        <a:pt x="5309" y="41344"/>
                      </a:cubicBezTo>
                      <a:cubicBezTo>
                        <a:pt x="5865" y="42267"/>
                        <a:pt x="5700" y="43519"/>
                        <a:pt x="6371" y="44369"/>
                      </a:cubicBezTo>
                      <a:cubicBezTo>
                        <a:pt x="7657" y="45997"/>
                        <a:pt x="13409" y="51240"/>
                        <a:pt x="15929" y="52436"/>
                      </a:cubicBezTo>
                      <a:cubicBezTo>
                        <a:pt x="17234" y="53056"/>
                        <a:pt x="18773" y="53064"/>
                        <a:pt x="20176" y="53445"/>
                      </a:cubicBezTo>
                      <a:cubicBezTo>
                        <a:pt x="21253" y="53737"/>
                        <a:pt x="22300" y="54117"/>
                        <a:pt x="23362" y="54453"/>
                      </a:cubicBezTo>
                      <a:cubicBezTo>
                        <a:pt x="28495" y="54197"/>
                        <a:pt x="41028" y="56838"/>
                        <a:pt x="46725" y="51428"/>
                      </a:cubicBezTo>
                      <a:cubicBezTo>
                        <a:pt x="47628" y="50571"/>
                        <a:pt x="48141" y="49411"/>
                        <a:pt x="48849" y="48403"/>
                      </a:cubicBezTo>
                      <a:cubicBezTo>
                        <a:pt x="48414" y="45094"/>
                        <a:pt x="51782" y="31260"/>
                        <a:pt x="43539" y="31260"/>
                      </a:cubicBezTo>
                      <a:cubicBezTo>
                        <a:pt x="42080" y="31260"/>
                        <a:pt x="40707" y="31932"/>
                        <a:pt x="39292" y="32268"/>
                      </a:cubicBezTo>
                      <a:cubicBezTo>
                        <a:pt x="37876" y="33613"/>
                        <a:pt x="36208" y="34755"/>
                        <a:pt x="35044" y="36302"/>
                      </a:cubicBezTo>
                      <a:cubicBezTo>
                        <a:pt x="34393" y="37167"/>
                        <a:pt x="34423" y="38350"/>
                        <a:pt x="33982" y="39327"/>
                      </a:cubicBezTo>
                      <a:cubicBezTo>
                        <a:pt x="33358" y="40709"/>
                        <a:pt x="32566" y="42016"/>
                        <a:pt x="31858" y="43361"/>
                      </a:cubicBezTo>
                      <a:cubicBezTo>
                        <a:pt x="32212" y="48403"/>
                        <a:pt x="32045" y="53502"/>
                        <a:pt x="32920" y="58487"/>
                      </a:cubicBezTo>
                      <a:cubicBezTo>
                        <a:pt x="33130" y="59682"/>
                        <a:pt x="34302" y="60526"/>
                        <a:pt x="35044" y="61512"/>
                      </a:cubicBezTo>
                      <a:cubicBezTo>
                        <a:pt x="36072" y="62880"/>
                        <a:pt x="36929" y="64406"/>
                        <a:pt x="38230" y="65546"/>
                      </a:cubicBezTo>
                      <a:cubicBezTo>
                        <a:pt x="50766" y="76535"/>
                        <a:pt x="44557" y="70996"/>
                        <a:pt x="53097" y="75630"/>
                      </a:cubicBezTo>
                      <a:cubicBezTo>
                        <a:pt x="54205" y="76231"/>
                        <a:pt x="55141" y="77105"/>
                        <a:pt x="56283" y="77647"/>
                      </a:cubicBezTo>
                      <a:cubicBezTo>
                        <a:pt x="57988" y="78456"/>
                        <a:pt x="59850" y="78928"/>
                        <a:pt x="61592" y="79663"/>
                      </a:cubicBezTo>
                      <a:cubicBezTo>
                        <a:pt x="63039" y="80274"/>
                        <a:pt x="64385" y="81088"/>
                        <a:pt x="65840" y="81680"/>
                      </a:cubicBezTo>
                      <a:cubicBezTo>
                        <a:pt x="68697" y="82843"/>
                        <a:pt x="71219" y="83105"/>
                        <a:pt x="74336" y="83697"/>
                      </a:cubicBezTo>
                      <a:cubicBezTo>
                        <a:pt x="77522" y="83361"/>
                        <a:pt x="80881" y="83729"/>
                        <a:pt x="83893" y="82689"/>
                      </a:cubicBezTo>
                      <a:cubicBezTo>
                        <a:pt x="85093" y="82274"/>
                        <a:pt x="85932" y="80873"/>
                        <a:pt x="86017" y="79663"/>
                      </a:cubicBezTo>
                      <a:cubicBezTo>
                        <a:pt x="86896" y="67147"/>
                        <a:pt x="88465" y="68673"/>
                        <a:pt x="81769" y="66554"/>
                      </a:cubicBezTo>
                      <a:cubicBezTo>
                        <a:pt x="80000" y="66890"/>
                        <a:pt x="78103" y="66853"/>
                        <a:pt x="76460" y="67562"/>
                      </a:cubicBezTo>
                      <a:cubicBezTo>
                        <a:pt x="74136" y="68565"/>
                        <a:pt x="70088" y="71596"/>
                        <a:pt x="70088" y="71596"/>
                      </a:cubicBezTo>
                      <a:cubicBezTo>
                        <a:pt x="69014" y="73126"/>
                        <a:pt x="66902" y="75559"/>
                        <a:pt x="66902" y="77647"/>
                      </a:cubicBezTo>
                      <a:cubicBezTo>
                        <a:pt x="66902" y="80357"/>
                        <a:pt x="67062" y="83143"/>
                        <a:pt x="67964" y="85714"/>
                      </a:cubicBezTo>
                      <a:cubicBezTo>
                        <a:pt x="68524" y="87308"/>
                        <a:pt x="69998" y="88471"/>
                        <a:pt x="71150" y="89747"/>
                      </a:cubicBezTo>
                      <a:cubicBezTo>
                        <a:pt x="73338" y="92171"/>
                        <a:pt x="75785" y="94026"/>
                        <a:pt x="78584" y="95798"/>
                      </a:cubicBezTo>
                      <a:cubicBezTo>
                        <a:pt x="80301" y="96885"/>
                        <a:pt x="82143" y="97784"/>
                        <a:pt x="83893" y="98823"/>
                      </a:cubicBezTo>
                      <a:cubicBezTo>
                        <a:pt x="87299" y="100844"/>
                        <a:pt x="87298" y="101327"/>
                        <a:pt x="91327" y="102857"/>
                      </a:cubicBezTo>
                      <a:cubicBezTo>
                        <a:pt x="93406" y="103646"/>
                        <a:pt x="97699" y="104873"/>
                        <a:pt x="97699" y="104873"/>
                      </a:cubicBezTo>
                      <a:cubicBezTo>
                        <a:pt x="99373" y="104608"/>
                        <a:pt x="106857" y="104629"/>
                        <a:pt x="107256" y="100840"/>
                      </a:cubicBezTo>
                      <a:cubicBezTo>
                        <a:pt x="107513" y="98405"/>
                        <a:pt x="105840" y="96134"/>
                        <a:pt x="105132" y="93781"/>
                      </a:cubicBezTo>
                      <a:cubicBezTo>
                        <a:pt x="103771" y="94104"/>
                        <a:pt x="99222" y="95074"/>
                        <a:pt x="97699" y="95798"/>
                      </a:cubicBezTo>
                      <a:cubicBezTo>
                        <a:pt x="95019" y="97070"/>
                        <a:pt x="94364" y="97956"/>
                        <a:pt x="92389" y="99831"/>
                      </a:cubicBezTo>
                      <a:cubicBezTo>
                        <a:pt x="92743" y="101512"/>
                        <a:pt x="92574" y="103375"/>
                        <a:pt x="93451" y="104873"/>
                      </a:cubicBezTo>
                      <a:cubicBezTo>
                        <a:pt x="94456" y="106591"/>
                        <a:pt x="98675" y="109875"/>
                        <a:pt x="100884" y="110924"/>
                      </a:cubicBezTo>
                      <a:cubicBezTo>
                        <a:pt x="101886" y="111399"/>
                        <a:pt x="103008" y="111596"/>
                        <a:pt x="104070" y="111932"/>
                      </a:cubicBezTo>
                      <a:cubicBezTo>
                        <a:pt x="106194" y="113277"/>
                        <a:pt x="108159" y="114882"/>
                        <a:pt x="110442" y="115966"/>
                      </a:cubicBezTo>
                      <a:cubicBezTo>
                        <a:pt x="111858" y="116638"/>
                        <a:pt x="113235" y="117391"/>
                        <a:pt x="114690" y="117983"/>
                      </a:cubicBezTo>
                      <a:cubicBezTo>
                        <a:pt x="123877" y="121722"/>
                        <a:pt x="113161" y="116753"/>
                        <a:pt x="120000" y="120000"/>
                      </a:cubicBezTo>
                    </a:path>
                  </a:pathLst>
                </a:custGeom>
                <a:noFill/>
                <a:ln cap="rnd" cmpd="sng" w="28575">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9"/>
                <p:cNvSpPr/>
                <p:nvPr/>
              </p:nvSpPr>
              <p:spPr>
                <a:xfrm>
                  <a:off x="5555974" y="3578087"/>
                  <a:ext cx="477000" cy="879600"/>
                </a:xfrm>
                <a:custGeom>
                  <a:rect b="b" l="l" r="r" t="t"/>
                  <a:pathLst>
                    <a:path extrusionOk="0" h="120000" w="120000">
                      <a:moveTo>
                        <a:pt x="22499" y="0"/>
                      </a:moveTo>
                      <a:cubicBezTo>
                        <a:pt x="15874" y="3593"/>
                        <a:pt x="6960" y="7364"/>
                        <a:pt x="2499" y="12204"/>
                      </a:cubicBezTo>
                      <a:cubicBezTo>
                        <a:pt x="1321" y="13482"/>
                        <a:pt x="833" y="14916"/>
                        <a:pt x="0" y="16272"/>
                      </a:cubicBezTo>
                      <a:cubicBezTo>
                        <a:pt x="1145" y="23728"/>
                        <a:pt x="-2585" y="31142"/>
                        <a:pt x="7499" y="36613"/>
                      </a:cubicBezTo>
                      <a:cubicBezTo>
                        <a:pt x="9624" y="37765"/>
                        <a:pt x="12238" y="38683"/>
                        <a:pt x="15000" y="39325"/>
                      </a:cubicBezTo>
                      <a:cubicBezTo>
                        <a:pt x="18158" y="40059"/>
                        <a:pt x="21666" y="40229"/>
                        <a:pt x="24999" y="40681"/>
                      </a:cubicBezTo>
                      <a:cubicBezTo>
                        <a:pt x="29999" y="40229"/>
                        <a:pt x="35598" y="40689"/>
                        <a:pt x="39999" y="39325"/>
                      </a:cubicBezTo>
                      <a:cubicBezTo>
                        <a:pt x="45603" y="37588"/>
                        <a:pt x="40047" y="27165"/>
                        <a:pt x="39999" y="27120"/>
                      </a:cubicBezTo>
                      <a:cubicBezTo>
                        <a:pt x="38692" y="25879"/>
                        <a:pt x="35000" y="26216"/>
                        <a:pt x="32500" y="25764"/>
                      </a:cubicBezTo>
                      <a:cubicBezTo>
                        <a:pt x="27500" y="26216"/>
                        <a:pt x="21798" y="25663"/>
                        <a:pt x="17500" y="27120"/>
                      </a:cubicBezTo>
                      <a:cubicBezTo>
                        <a:pt x="14898" y="28002"/>
                        <a:pt x="11149" y="34743"/>
                        <a:pt x="9999" y="36613"/>
                      </a:cubicBezTo>
                      <a:cubicBezTo>
                        <a:pt x="10833" y="42037"/>
                        <a:pt x="10201" y="47587"/>
                        <a:pt x="12500" y="52885"/>
                      </a:cubicBezTo>
                      <a:cubicBezTo>
                        <a:pt x="16506" y="62121"/>
                        <a:pt x="18019" y="58165"/>
                        <a:pt x="27499" y="61021"/>
                      </a:cubicBezTo>
                      <a:cubicBezTo>
                        <a:pt x="53288" y="68792"/>
                        <a:pt x="33029" y="64733"/>
                        <a:pt x="50000" y="67801"/>
                      </a:cubicBezTo>
                      <a:cubicBezTo>
                        <a:pt x="55000" y="67349"/>
                        <a:pt x="60466" y="67675"/>
                        <a:pt x="64999" y="66445"/>
                      </a:cubicBezTo>
                      <a:cubicBezTo>
                        <a:pt x="70524" y="64947"/>
                        <a:pt x="71772" y="60627"/>
                        <a:pt x="67499" y="58309"/>
                      </a:cubicBezTo>
                      <a:cubicBezTo>
                        <a:pt x="65636" y="57299"/>
                        <a:pt x="62499" y="57405"/>
                        <a:pt x="59999" y="56953"/>
                      </a:cubicBezTo>
                      <a:cubicBezTo>
                        <a:pt x="55833" y="57405"/>
                        <a:pt x="51189" y="57166"/>
                        <a:pt x="47499" y="58309"/>
                      </a:cubicBezTo>
                      <a:cubicBezTo>
                        <a:pt x="37213" y="61498"/>
                        <a:pt x="43988" y="73743"/>
                        <a:pt x="44999" y="75938"/>
                      </a:cubicBezTo>
                      <a:cubicBezTo>
                        <a:pt x="45571" y="77178"/>
                        <a:pt x="47891" y="78078"/>
                        <a:pt x="50000" y="78650"/>
                      </a:cubicBezTo>
                      <a:cubicBezTo>
                        <a:pt x="54714" y="79928"/>
                        <a:pt x="64999" y="81362"/>
                        <a:pt x="64999" y="81362"/>
                      </a:cubicBezTo>
                      <a:cubicBezTo>
                        <a:pt x="69999" y="80910"/>
                        <a:pt x="75782" y="78481"/>
                        <a:pt x="79999" y="80006"/>
                      </a:cubicBezTo>
                      <a:cubicBezTo>
                        <a:pt x="82941" y="81070"/>
                        <a:pt x="73081" y="82182"/>
                        <a:pt x="72500" y="84074"/>
                      </a:cubicBezTo>
                      <a:cubicBezTo>
                        <a:pt x="71259" y="88111"/>
                        <a:pt x="73759" y="92241"/>
                        <a:pt x="75000" y="96278"/>
                      </a:cubicBezTo>
                      <a:cubicBezTo>
                        <a:pt x="75433" y="97688"/>
                        <a:pt x="75853" y="99230"/>
                        <a:pt x="77500" y="100347"/>
                      </a:cubicBezTo>
                      <a:cubicBezTo>
                        <a:pt x="81024" y="102736"/>
                        <a:pt x="87559" y="103521"/>
                        <a:pt x="92500" y="104415"/>
                      </a:cubicBezTo>
                      <a:cubicBezTo>
                        <a:pt x="96666" y="103963"/>
                        <a:pt x="102642" y="104976"/>
                        <a:pt x="104999" y="103059"/>
                      </a:cubicBezTo>
                      <a:cubicBezTo>
                        <a:pt x="106666" y="101703"/>
                        <a:pt x="100446" y="100027"/>
                        <a:pt x="97500" y="100347"/>
                      </a:cubicBezTo>
                      <a:cubicBezTo>
                        <a:pt x="94553" y="100666"/>
                        <a:pt x="94166" y="103059"/>
                        <a:pt x="92500" y="104415"/>
                      </a:cubicBezTo>
                      <a:cubicBezTo>
                        <a:pt x="93333" y="105771"/>
                        <a:pt x="93644" y="107257"/>
                        <a:pt x="95000" y="108483"/>
                      </a:cubicBezTo>
                      <a:cubicBezTo>
                        <a:pt x="96212" y="109579"/>
                        <a:pt x="98585" y="110172"/>
                        <a:pt x="99999" y="111195"/>
                      </a:cubicBezTo>
                      <a:cubicBezTo>
                        <a:pt x="103605" y="113802"/>
                        <a:pt x="106666" y="116619"/>
                        <a:pt x="110000" y="119331"/>
                      </a:cubicBezTo>
                      <a:cubicBezTo>
                        <a:pt x="111849" y="120835"/>
                        <a:pt x="116666" y="119331"/>
                        <a:pt x="119999" y="119331"/>
                      </a:cubicBezTo>
                    </a:path>
                  </a:pathLst>
                </a:custGeom>
                <a:noFill/>
                <a:ln cap="rnd" cmpd="sng" w="28575">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6" name="Google Shape;156;p9"/>
              <p:cNvSpPr/>
              <p:nvPr/>
            </p:nvSpPr>
            <p:spPr>
              <a:xfrm rot="-286514">
                <a:off x="7641803" y="3144721"/>
                <a:ext cx="1477529" cy="1143686"/>
              </a:xfrm>
              <a:custGeom>
                <a:rect b="b" l="l" r="r" t="t"/>
                <a:pathLst>
                  <a:path extrusionOk="0" h="120000" w="120000">
                    <a:moveTo>
                      <a:pt x="10324" y="0"/>
                    </a:moveTo>
                    <a:cubicBezTo>
                      <a:pt x="8736" y="1367"/>
                      <a:pt x="6837" y="2270"/>
                      <a:pt x="5560" y="4102"/>
                    </a:cubicBezTo>
                    <a:cubicBezTo>
                      <a:pt x="4372" y="5807"/>
                      <a:pt x="4040" y="8251"/>
                      <a:pt x="3178" y="10256"/>
                    </a:cubicBezTo>
                    <a:cubicBezTo>
                      <a:pt x="2714" y="11333"/>
                      <a:pt x="2119" y="12307"/>
                      <a:pt x="1590" y="13333"/>
                    </a:cubicBezTo>
                    <a:cubicBezTo>
                      <a:pt x="1325" y="15384"/>
                      <a:pt x="1145" y="17457"/>
                      <a:pt x="796" y="19487"/>
                    </a:cubicBezTo>
                    <a:cubicBezTo>
                      <a:pt x="614" y="20542"/>
                      <a:pt x="2" y="21482"/>
                      <a:pt x="2" y="22564"/>
                    </a:cubicBezTo>
                    <a:cubicBezTo>
                      <a:pt x="2" y="29751"/>
                      <a:pt x="-82" y="37005"/>
                      <a:pt x="796" y="44102"/>
                    </a:cubicBezTo>
                    <a:cubicBezTo>
                      <a:pt x="1005" y="45790"/>
                      <a:pt x="2409" y="46814"/>
                      <a:pt x="3178" y="48205"/>
                    </a:cubicBezTo>
                    <a:cubicBezTo>
                      <a:pt x="3733" y="49208"/>
                      <a:pt x="4137" y="50354"/>
                      <a:pt x="4766" y="51282"/>
                    </a:cubicBezTo>
                    <a:cubicBezTo>
                      <a:pt x="6376" y="53658"/>
                      <a:pt x="8726" y="56916"/>
                      <a:pt x="11118" y="58461"/>
                    </a:cubicBezTo>
                    <a:cubicBezTo>
                      <a:pt x="12746" y="59512"/>
                      <a:pt x="15960" y="60122"/>
                      <a:pt x="17470" y="60512"/>
                    </a:cubicBezTo>
                    <a:cubicBezTo>
                      <a:pt x="20646" y="59829"/>
                      <a:pt x="23944" y="59776"/>
                      <a:pt x="26999" y="58461"/>
                    </a:cubicBezTo>
                    <a:cubicBezTo>
                      <a:pt x="28064" y="58002"/>
                      <a:pt x="28518" y="56313"/>
                      <a:pt x="29381" y="55384"/>
                    </a:cubicBezTo>
                    <a:cubicBezTo>
                      <a:pt x="30114" y="54595"/>
                      <a:pt x="30969" y="54017"/>
                      <a:pt x="31763" y="53333"/>
                    </a:cubicBezTo>
                    <a:cubicBezTo>
                      <a:pt x="32292" y="51965"/>
                      <a:pt x="32911" y="50650"/>
                      <a:pt x="33351" y="49230"/>
                    </a:cubicBezTo>
                    <a:cubicBezTo>
                      <a:pt x="34639" y="45069"/>
                      <a:pt x="34953" y="43003"/>
                      <a:pt x="35733" y="38974"/>
                    </a:cubicBezTo>
                    <a:cubicBezTo>
                      <a:pt x="35468" y="34188"/>
                      <a:pt x="37566" y="28008"/>
                      <a:pt x="34939" y="24615"/>
                    </a:cubicBezTo>
                    <a:cubicBezTo>
                      <a:pt x="32985" y="22091"/>
                      <a:pt x="29323" y="25762"/>
                      <a:pt x="26999" y="27692"/>
                    </a:cubicBezTo>
                    <a:cubicBezTo>
                      <a:pt x="25393" y="29025"/>
                      <a:pt x="23822" y="33846"/>
                      <a:pt x="23822" y="33846"/>
                    </a:cubicBezTo>
                    <a:cubicBezTo>
                      <a:pt x="23558" y="35555"/>
                      <a:pt x="23356" y="37283"/>
                      <a:pt x="23028" y="38974"/>
                    </a:cubicBezTo>
                    <a:cubicBezTo>
                      <a:pt x="22561" y="41388"/>
                      <a:pt x="21440" y="43664"/>
                      <a:pt x="21440" y="46153"/>
                    </a:cubicBezTo>
                    <a:cubicBezTo>
                      <a:pt x="21440" y="52685"/>
                      <a:pt x="21848" y="59289"/>
                      <a:pt x="23028" y="65641"/>
                    </a:cubicBezTo>
                    <a:cubicBezTo>
                      <a:pt x="23474" y="68038"/>
                      <a:pt x="24996" y="69886"/>
                      <a:pt x="26205" y="71794"/>
                    </a:cubicBezTo>
                    <a:cubicBezTo>
                      <a:pt x="28025" y="74669"/>
                      <a:pt x="31745" y="78855"/>
                      <a:pt x="34145" y="81025"/>
                    </a:cubicBezTo>
                    <a:cubicBezTo>
                      <a:pt x="35409" y="82168"/>
                      <a:pt x="36760" y="83147"/>
                      <a:pt x="38115" y="84102"/>
                    </a:cubicBezTo>
                    <a:cubicBezTo>
                      <a:pt x="39674" y="85200"/>
                      <a:pt x="41240" y="86297"/>
                      <a:pt x="42879" y="87179"/>
                    </a:cubicBezTo>
                    <a:cubicBezTo>
                      <a:pt x="44561" y="88085"/>
                      <a:pt x="48703" y="89743"/>
                      <a:pt x="50819" y="90256"/>
                    </a:cubicBezTo>
                    <a:cubicBezTo>
                      <a:pt x="53984" y="91022"/>
                      <a:pt x="60347" y="92307"/>
                      <a:pt x="60347" y="92307"/>
                    </a:cubicBezTo>
                    <a:cubicBezTo>
                      <a:pt x="61742" y="91767"/>
                      <a:pt x="69431" y="90554"/>
                      <a:pt x="70670" y="86153"/>
                    </a:cubicBezTo>
                    <a:cubicBezTo>
                      <a:pt x="71399" y="83563"/>
                      <a:pt x="71199" y="80683"/>
                      <a:pt x="71464" y="77948"/>
                    </a:cubicBezTo>
                    <a:cubicBezTo>
                      <a:pt x="71199" y="70769"/>
                      <a:pt x="71360" y="63542"/>
                      <a:pt x="70670" y="56410"/>
                    </a:cubicBezTo>
                    <a:cubicBezTo>
                      <a:pt x="70551" y="55187"/>
                      <a:pt x="70017" y="53575"/>
                      <a:pt x="69082" y="53333"/>
                    </a:cubicBezTo>
                    <a:cubicBezTo>
                      <a:pt x="66989" y="52792"/>
                      <a:pt x="64847" y="54017"/>
                      <a:pt x="62730" y="54358"/>
                    </a:cubicBezTo>
                    <a:cubicBezTo>
                      <a:pt x="61671" y="56410"/>
                      <a:pt x="60480" y="58357"/>
                      <a:pt x="59553" y="60512"/>
                    </a:cubicBezTo>
                    <a:cubicBezTo>
                      <a:pt x="59147" y="61457"/>
                      <a:pt x="59134" y="62622"/>
                      <a:pt x="58759" y="63589"/>
                    </a:cubicBezTo>
                    <a:cubicBezTo>
                      <a:pt x="58069" y="65372"/>
                      <a:pt x="57171" y="67008"/>
                      <a:pt x="56377" y="68717"/>
                    </a:cubicBezTo>
                    <a:cubicBezTo>
                      <a:pt x="56113" y="70085"/>
                      <a:pt x="55583" y="71410"/>
                      <a:pt x="55583" y="72820"/>
                    </a:cubicBezTo>
                    <a:cubicBezTo>
                      <a:pt x="55583" y="76596"/>
                      <a:pt x="55624" y="80453"/>
                      <a:pt x="56377" y="84102"/>
                    </a:cubicBezTo>
                    <a:cubicBezTo>
                      <a:pt x="57091" y="87558"/>
                      <a:pt x="60650" y="89939"/>
                      <a:pt x="62730" y="91282"/>
                    </a:cubicBezTo>
                    <a:cubicBezTo>
                      <a:pt x="64004" y="92105"/>
                      <a:pt x="65347" y="92751"/>
                      <a:pt x="66700" y="93333"/>
                    </a:cubicBezTo>
                    <a:cubicBezTo>
                      <a:pt x="68381" y="94057"/>
                      <a:pt x="72273" y="94978"/>
                      <a:pt x="73846" y="95384"/>
                    </a:cubicBezTo>
                    <a:cubicBezTo>
                      <a:pt x="77968" y="95131"/>
                      <a:pt x="89520" y="96368"/>
                      <a:pt x="95284" y="92307"/>
                    </a:cubicBezTo>
                    <a:cubicBezTo>
                      <a:pt x="96772" y="91259"/>
                      <a:pt x="98056" y="89753"/>
                      <a:pt x="99255" y="88205"/>
                    </a:cubicBezTo>
                    <a:cubicBezTo>
                      <a:pt x="100190" y="86996"/>
                      <a:pt x="100843" y="85470"/>
                      <a:pt x="101637" y="84102"/>
                    </a:cubicBezTo>
                    <a:cubicBezTo>
                      <a:pt x="101107" y="81709"/>
                      <a:pt x="101617" y="78369"/>
                      <a:pt x="100049" y="76923"/>
                    </a:cubicBezTo>
                    <a:cubicBezTo>
                      <a:pt x="97650" y="74709"/>
                      <a:pt x="93230" y="83573"/>
                      <a:pt x="92902" y="84102"/>
                    </a:cubicBezTo>
                    <a:cubicBezTo>
                      <a:pt x="91420" y="93677"/>
                      <a:pt x="91279" y="91835"/>
                      <a:pt x="93696" y="106666"/>
                    </a:cubicBezTo>
                    <a:cubicBezTo>
                      <a:pt x="93851" y="107612"/>
                      <a:pt x="94709" y="108098"/>
                      <a:pt x="95284" y="108717"/>
                    </a:cubicBezTo>
                    <a:cubicBezTo>
                      <a:pt x="96301" y="109812"/>
                      <a:pt x="97384" y="110801"/>
                      <a:pt x="98460" y="111794"/>
                    </a:cubicBezTo>
                    <a:cubicBezTo>
                      <a:pt x="102159" y="115207"/>
                      <a:pt x="99633" y="113047"/>
                      <a:pt x="104813" y="114871"/>
                    </a:cubicBezTo>
                    <a:cubicBezTo>
                      <a:pt x="106428" y="115440"/>
                      <a:pt x="107935" y="116499"/>
                      <a:pt x="109577" y="116923"/>
                    </a:cubicBezTo>
                    <a:cubicBezTo>
                      <a:pt x="110900" y="117264"/>
                      <a:pt x="112238" y="117525"/>
                      <a:pt x="113547" y="117948"/>
                    </a:cubicBezTo>
                    <a:cubicBezTo>
                      <a:pt x="114359" y="118210"/>
                      <a:pt x="115124" y="118677"/>
                      <a:pt x="115929" y="118974"/>
                    </a:cubicBezTo>
                    <a:cubicBezTo>
                      <a:pt x="116978" y="119361"/>
                      <a:pt x="118046" y="119658"/>
                      <a:pt x="119105" y="120000"/>
                    </a:cubicBezTo>
                    <a:cubicBezTo>
                      <a:pt x="119370" y="118632"/>
                      <a:pt x="120304" y="117206"/>
                      <a:pt x="119899" y="115897"/>
                    </a:cubicBezTo>
                    <a:cubicBezTo>
                      <a:pt x="119588" y="114893"/>
                      <a:pt x="117517" y="114871"/>
                      <a:pt x="117517" y="114871"/>
                    </a:cubicBezTo>
                  </a:path>
                </a:pathLst>
              </a:custGeom>
              <a:noFill/>
              <a:ln cap="rnd" cmpd="sng" w="28575">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nvSpPr>
        <p:spPr>
          <a:xfrm>
            <a:off x="2086176" y="4948516"/>
            <a:ext cx="4872185" cy="1200329"/>
          </a:xfrm>
          <a:prstGeom prst="rect">
            <a:avLst/>
          </a:prstGeom>
          <a:noFill/>
          <a:ln>
            <a:noFill/>
          </a:ln>
        </p:spPr>
        <p:txBody>
          <a:bodyPr anchorCtr="0" anchor="t" bIns="182875" lIns="274300" spcFirstLastPara="1" rIns="274300" wrap="square" tIns="182875">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Taking certain precautions and adopting safe habits can go a long way toward protecting you from personal harm.</a:t>
            </a:r>
            <a:endParaRPr sz="1800">
              <a:solidFill>
                <a:schemeClr val="dk1"/>
              </a:solidFill>
              <a:latin typeface="Source Sans Pro"/>
              <a:ea typeface="Source Sans Pro"/>
              <a:cs typeface="Source Sans Pro"/>
              <a:sym typeface="Source Sans Pro"/>
            </a:endParaRPr>
          </a:p>
        </p:txBody>
      </p:sp>
      <p:grpSp>
        <p:nvGrpSpPr>
          <p:cNvPr id="162" name="Google Shape;162;p10"/>
          <p:cNvGrpSpPr/>
          <p:nvPr/>
        </p:nvGrpSpPr>
        <p:grpSpPr>
          <a:xfrm>
            <a:off x="8090797" y="2662090"/>
            <a:ext cx="2473911" cy="3240122"/>
            <a:chOff x="5848" y="835"/>
            <a:chExt cx="1482" cy="1941"/>
          </a:xfrm>
        </p:grpSpPr>
        <p:sp>
          <p:nvSpPr>
            <p:cNvPr id="163" name="Google Shape;163;p10"/>
            <p:cNvSpPr/>
            <p:nvPr/>
          </p:nvSpPr>
          <p:spPr>
            <a:xfrm>
              <a:off x="5848" y="835"/>
              <a:ext cx="1482" cy="19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0"/>
            <p:cNvSpPr/>
            <p:nvPr/>
          </p:nvSpPr>
          <p:spPr>
            <a:xfrm>
              <a:off x="6149" y="1785"/>
              <a:ext cx="528" cy="430"/>
            </a:xfrm>
            <a:custGeom>
              <a:rect b="b" l="l" r="r" t="t"/>
              <a:pathLst>
                <a:path extrusionOk="0" h="120000" w="120000">
                  <a:moveTo>
                    <a:pt x="107727" y="77302"/>
                  </a:moveTo>
                  <a:lnTo>
                    <a:pt x="107727" y="77302"/>
                  </a:lnTo>
                  <a:lnTo>
                    <a:pt x="96818" y="71720"/>
                  </a:lnTo>
                  <a:lnTo>
                    <a:pt x="72272" y="55813"/>
                  </a:lnTo>
                  <a:lnTo>
                    <a:pt x="57727" y="46325"/>
                  </a:lnTo>
                  <a:lnTo>
                    <a:pt x="43863" y="36000"/>
                  </a:lnTo>
                  <a:lnTo>
                    <a:pt x="31590" y="25674"/>
                  </a:lnTo>
                  <a:lnTo>
                    <a:pt x="26136" y="20930"/>
                  </a:lnTo>
                  <a:lnTo>
                    <a:pt x="22272" y="16186"/>
                  </a:lnTo>
                  <a:lnTo>
                    <a:pt x="22272" y="16186"/>
                  </a:lnTo>
                  <a:lnTo>
                    <a:pt x="15454" y="8651"/>
                  </a:lnTo>
                  <a:lnTo>
                    <a:pt x="9318" y="3906"/>
                  </a:lnTo>
                  <a:lnTo>
                    <a:pt x="4545" y="1116"/>
                  </a:lnTo>
                  <a:lnTo>
                    <a:pt x="3181" y="0"/>
                  </a:lnTo>
                  <a:lnTo>
                    <a:pt x="1590" y="0"/>
                  </a:lnTo>
                  <a:lnTo>
                    <a:pt x="0" y="1116"/>
                  </a:lnTo>
                  <a:lnTo>
                    <a:pt x="0" y="2790"/>
                  </a:lnTo>
                  <a:lnTo>
                    <a:pt x="0" y="4744"/>
                  </a:lnTo>
                  <a:lnTo>
                    <a:pt x="0" y="6697"/>
                  </a:lnTo>
                  <a:lnTo>
                    <a:pt x="3181" y="13395"/>
                  </a:lnTo>
                  <a:lnTo>
                    <a:pt x="9318" y="22604"/>
                  </a:lnTo>
                  <a:lnTo>
                    <a:pt x="9318" y="22604"/>
                  </a:lnTo>
                  <a:lnTo>
                    <a:pt x="27727" y="46325"/>
                  </a:lnTo>
                  <a:lnTo>
                    <a:pt x="40000" y="60558"/>
                  </a:lnTo>
                  <a:lnTo>
                    <a:pt x="53181" y="74511"/>
                  </a:lnTo>
                  <a:lnTo>
                    <a:pt x="67045" y="88744"/>
                  </a:lnTo>
                  <a:lnTo>
                    <a:pt x="80681" y="101023"/>
                  </a:lnTo>
                  <a:lnTo>
                    <a:pt x="93863" y="110511"/>
                  </a:lnTo>
                  <a:lnTo>
                    <a:pt x="100000" y="114139"/>
                  </a:lnTo>
                  <a:lnTo>
                    <a:pt x="106136" y="118046"/>
                  </a:lnTo>
                  <a:lnTo>
                    <a:pt x="106136" y="118046"/>
                  </a:lnTo>
                  <a:lnTo>
                    <a:pt x="111590" y="120000"/>
                  </a:lnTo>
                  <a:lnTo>
                    <a:pt x="115454" y="120000"/>
                  </a:lnTo>
                  <a:lnTo>
                    <a:pt x="117727" y="118883"/>
                  </a:lnTo>
                  <a:lnTo>
                    <a:pt x="119318" y="117209"/>
                  </a:lnTo>
                  <a:lnTo>
                    <a:pt x="120000" y="114139"/>
                  </a:lnTo>
                  <a:lnTo>
                    <a:pt x="120000" y="111348"/>
                  </a:lnTo>
                  <a:lnTo>
                    <a:pt x="118409" y="102976"/>
                  </a:lnTo>
                  <a:lnTo>
                    <a:pt x="115454" y="94325"/>
                  </a:lnTo>
                  <a:lnTo>
                    <a:pt x="111590" y="85953"/>
                  </a:lnTo>
                  <a:lnTo>
                    <a:pt x="107727" y="77302"/>
                  </a:lnTo>
                  <a:lnTo>
                    <a:pt x="107727" y="77302"/>
                  </a:lnTo>
                  <a:close/>
                </a:path>
              </a:pathLst>
            </a:custGeom>
            <a:solidFill>
              <a:srgbClr val="EDC2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0"/>
            <p:cNvSpPr/>
            <p:nvPr/>
          </p:nvSpPr>
          <p:spPr>
            <a:xfrm>
              <a:off x="6450" y="2005"/>
              <a:ext cx="129" cy="206"/>
            </a:xfrm>
            <a:custGeom>
              <a:rect b="b" l="l" r="r" t="t"/>
              <a:pathLst>
                <a:path extrusionOk="0" h="120000" w="120000">
                  <a:moveTo>
                    <a:pt x="72558" y="0"/>
                  </a:moveTo>
                  <a:lnTo>
                    <a:pt x="72558" y="0"/>
                  </a:lnTo>
                  <a:lnTo>
                    <a:pt x="60465" y="4077"/>
                  </a:lnTo>
                  <a:lnTo>
                    <a:pt x="50232" y="5825"/>
                  </a:lnTo>
                  <a:lnTo>
                    <a:pt x="38139" y="11650"/>
                  </a:lnTo>
                  <a:lnTo>
                    <a:pt x="25116" y="19805"/>
                  </a:lnTo>
                  <a:lnTo>
                    <a:pt x="13023" y="31456"/>
                  </a:lnTo>
                  <a:lnTo>
                    <a:pt x="3720" y="45436"/>
                  </a:lnTo>
                  <a:lnTo>
                    <a:pt x="0" y="62912"/>
                  </a:lnTo>
                  <a:lnTo>
                    <a:pt x="120000" y="120000"/>
                  </a:lnTo>
                  <a:lnTo>
                    <a:pt x="120000" y="120000"/>
                  </a:lnTo>
                  <a:lnTo>
                    <a:pt x="116279" y="17475"/>
                  </a:lnTo>
                  <a:lnTo>
                    <a:pt x="116279" y="17475"/>
                  </a:lnTo>
                  <a:lnTo>
                    <a:pt x="110697" y="13980"/>
                  </a:lnTo>
                  <a:lnTo>
                    <a:pt x="94883" y="8155"/>
                  </a:lnTo>
                  <a:lnTo>
                    <a:pt x="72558" y="0"/>
                  </a:lnTo>
                  <a:lnTo>
                    <a:pt x="72558" y="0"/>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0"/>
            <p:cNvSpPr/>
            <p:nvPr/>
          </p:nvSpPr>
          <p:spPr>
            <a:xfrm>
              <a:off x="6109" y="1609"/>
              <a:ext cx="155" cy="251"/>
            </a:xfrm>
            <a:custGeom>
              <a:rect b="b" l="l" r="r" t="t"/>
              <a:pathLst>
                <a:path extrusionOk="0" h="120000" w="120000">
                  <a:moveTo>
                    <a:pt x="120000" y="120000"/>
                  </a:moveTo>
                  <a:lnTo>
                    <a:pt x="120000" y="120000"/>
                  </a:lnTo>
                  <a:lnTo>
                    <a:pt x="99096" y="108525"/>
                  </a:lnTo>
                  <a:lnTo>
                    <a:pt x="85935" y="98964"/>
                  </a:lnTo>
                  <a:lnTo>
                    <a:pt x="75870" y="88924"/>
                  </a:lnTo>
                  <a:lnTo>
                    <a:pt x="75870" y="88924"/>
                  </a:lnTo>
                  <a:lnTo>
                    <a:pt x="70451" y="79362"/>
                  </a:lnTo>
                  <a:lnTo>
                    <a:pt x="68129" y="67888"/>
                  </a:lnTo>
                  <a:lnTo>
                    <a:pt x="59612" y="54980"/>
                  </a:lnTo>
                  <a:lnTo>
                    <a:pt x="54967" y="48764"/>
                  </a:lnTo>
                  <a:lnTo>
                    <a:pt x="46451" y="42071"/>
                  </a:lnTo>
                  <a:lnTo>
                    <a:pt x="46451" y="42071"/>
                  </a:lnTo>
                  <a:lnTo>
                    <a:pt x="20903" y="19601"/>
                  </a:lnTo>
                  <a:lnTo>
                    <a:pt x="10064" y="8127"/>
                  </a:lnTo>
                  <a:lnTo>
                    <a:pt x="2322" y="0"/>
                  </a:lnTo>
                  <a:lnTo>
                    <a:pt x="2322" y="0"/>
                  </a:lnTo>
                  <a:lnTo>
                    <a:pt x="2322" y="1912"/>
                  </a:lnTo>
                  <a:lnTo>
                    <a:pt x="0" y="5258"/>
                  </a:lnTo>
                  <a:lnTo>
                    <a:pt x="0" y="11474"/>
                  </a:lnTo>
                  <a:lnTo>
                    <a:pt x="7741" y="19601"/>
                  </a:lnTo>
                  <a:lnTo>
                    <a:pt x="7741" y="19601"/>
                  </a:lnTo>
                  <a:lnTo>
                    <a:pt x="30967" y="43984"/>
                  </a:lnTo>
                  <a:lnTo>
                    <a:pt x="38709" y="54980"/>
                  </a:lnTo>
                  <a:lnTo>
                    <a:pt x="41806" y="59760"/>
                  </a:lnTo>
                  <a:lnTo>
                    <a:pt x="41806" y="65019"/>
                  </a:lnTo>
                  <a:lnTo>
                    <a:pt x="41806" y="65019"/>
                  </a:lnTo>
                  <a:lnTo>
                    <a:pt x="38709" y="69800"/>
                  </a:lnTo>
                  <a:lnTo>
                    <a:pt x="34064" y="74581"/>
                  </a:lnTo>
                  <a:lnTo>
                    <a:pt x="20903" y="80796"/>
                  </a:lnTo>
                  <a:lnTo>
                    <a:pt x="10064" y="84143"/>
                  </a:lnTo>
                  <a:lnTo>
                    <a:pt x="2322" y="84143"/>
                  </a:lnTo>
                  <a:lnTo>
                    <a:pt x="2322" y="84143"/>
                  </a:lnTo>
                  <a:lnTo>
                    <a:pt x="15483" y="95617"/>
                  </a:lnTo>
                  <a:lnTo>
                    <a:pt x="30967" y="103745"/>
                  </a:lnTo>
                  <a:lnTo>
                    <a:pt x="38709" y="107091"/>
                  </a:lnTo>
                  <a:lnTo>
                    <a:pt x="46451" y="109960"/>
                  </a:lnTo>
                  <a:lnTo>
                    <a:pt x="46451" y="109960"/>
                  </a:lnTo>
                  <a:lnTo>
                    <a:pt x="93677" y="116653"/>
                  </a:lnTo>
                  <a:lnTo>
                    <a:pt x="120000" y="120000"/>
                  </a:lnTo>
                  <a:lnTo>
                    <a:pt x="120000" y="120000"/>
                  </a:lnTo>
                  <a:close/>
                </a:path>
              </a:pathLst>
            </a:custGeom>
            <a:solidFill>
              <a:srgbClr val="EDC2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0"/>
            <p:cNvSpPr/>
            <p:nvPr/>
          </p:nvSpPr>
          <p:spPr>
            <a:xfrm>
              <a:off x="5899" y="1569"/>
              <a:ext cx="274" cy="260"/>
            </a:xfrm>
            <a:custGeom>
              <a:rect b="b" l="l" r="r" t="t"/>
              <a:pathLst>
                <a:path extrusionOk="0" h="120000" w="120000">
                  <a:moveTo>
                    <a:pt x="1313" y="7846"/>
                  </a:moveTo>
                  <a:lnTo>
                    <a:pt x="1313" y="7846"/>
                  </a:lnTo>
                  <a:lnTo>
                    <a:pt x="0" y="13846"/>
                  </a:lnTo>
                  <a:lnTo>
                    <a:pt x="1313" y="18461"/>
                  </a:lnTo>
                  <a:lnTo>
                    <a:pt x="3065" y="24923"/>
                  </a:lnTo>
                  <a:lnTo>
                    <a:pt x="3065" y="24923"/>
                  </a:lnTo>
                  <a:lnTo>
                    <a:pt x="31094" y="70153"/>
                  </a:lnTo>
                  <a:lnTo>
                    <a:pt x="57810" y="112153"/>
                  </a:lnTo>
                  <a:lnTo>
                    <a:pt x="57810" y="112153"/>
                  </a:lnTo>
                  <a:lnTo>
                    <a:pt x="67883" y="116769"/>
                  </a:lnTo>
                  <a:lnTo>
                    <a:pt x="74014" y="120000"/>
                  </a:lnTo>
                  <a:lnTo>
                    <a:pt x="79708" y="120000"/>
                  </a:lnTo>
                  <a:lnTo>
                    <a:pt x="79708" y="120000"/>
                  </a:lnTo>
                  <a:lnTo>
                    <a:pt x="87153" y="116769"/>
                  </a:lnTo>
                  <a:lnTo>
                    <a:pt x="97664" y="110769"/>
                  </a:lnTo>
                  <a:lnTo>
                    <a:pt x="109489" y="101538"/>
                  </a:lnTo>
                  <a:lnTo>
                    <a:pt x="115620" y="96461"/>
                  </a:lnTo>
                  <a:lnTo>
                    <a:pt x="120000" y="90461"/>
                  </a:lnTo>
                  <a:lnTo>
                    <a:pt x="120000" y="90461"/>
                  </a:lnTo>
                  <a:lnTo>
                    <a:pt x="120000" y="84000"/>
                  </a:lnTo>
                  <a:lnTo>
                    <a:pt x="120000" y="78000"/>
                  </a:lnTo>
                  <a:lnTo>
                    <a:pt x="116934" y="71538"/>
                  </a:lnTo>
                  <a:lnTo>
                    <a:pt x="116934" y="71538"/>
                  </a:lnTo>
                  <a:lnTo>
                    <a:pt x="108175" y="56307"/>
                  </a:lnTo>
                  <a:lnTo>
                    <a:pt x="88905" y="30923"/>
                  </a:lnTo>
                  <a:lnTo>
                    <a:pt x="78394" y="20307"/>
                  </a:lnTo>
                  <a:lnTo>
                    <a:pt x="69635" y="9230"/>
                  </a:lnTo>
                  <a:lnTo>
                    <a:pt x="60437" y="3230"/>
                  </a:lnTo>
                  <a:lnTo>
                    <a:pt x="54744" y="0"/>
                  </a:lnTo>
                  <a:lnTo>
                    <a:pt x="54744" y="0"/>
                  </a:lnTo>
                  <a:lnTo>
                    <a:pt x="39854" y="1384"/>
                  </a:lnTo>
                  <a:lnTo>
                    <a:pt x="22335" y="4615"/>
                  </a:lnTo>
                  <a:lnTo>
                    <a:pt x="1313" y="7846"/>
                  </a:lnTo>
                  <a:lnTo>
                    <a:pt x="1313" y="7846"/>
                  </a:lnTo>
                  <a:close/>
                </a:path>
              </a:pathLst>
            </a:custGeom>
            <a:solidFill>
              <a:srgbClr val="6674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0"/>
            <p:cNvSpPr/>
            <p:nvPr/>
          </p:nvSpPr>
          <p:spPr>
            <a:xfrm>
              <a:off x="5902" y="1535"/>
              <a:ext cx="271" cy="284"/>
            </a:xfrm>
            <a:custGeom>
              <a:rect b="b" l="l" r="r" t="t"/>
              <a:pathLst>
                <a:path extrusionOk="0" h="120000" w="120000">
                  <a:moveTo>
                    <a:pt x="61549" y="112816"/>
                  </a:moveTo>
                  <a:lnTo>
                    <a:pt x="61549" y="112816"/>
                  </a:lnTo>
                  <a:lnTo>
                    <a:pt x="67306" y="115774"/>
                  </a:lnTo>
                  <a:lnTo>
                    <a:pt x="72177" y="118732"/>
                  </a:lnTo>
                  <a:lnTo>
                    <a:pt x="79261" y="120000"/>
                  </a:lnTo>
                  <a:lnTo>
                    <a:pt x="79261" y="120000"/>
                  </a:lnTo>
                  <a:lnTo>
                    <a:pt x="94317" y="112816"/>
                  </a:lnTo>
                  <a:lnTo>
                    <a:pt x="108044" y="102676"/>
                  </a:lnTo>
                  <a:lnTo>
                    <a:pt x="115571" y="98450"/>
                  </a:lnTo>
                  <a:lnTo>
                    <a:pt x="120000" y="92957"/>
                  </a:lnTo>
                  <a:lnTo>
                    <a:pt x="120000" y="92957"/>
                  </a:lnTo>
                  <a:lnTo>
                    <a:pt x="120000" y="87042"/>
                  </a:lnTo>
                  <a:lnTo>
                    <a:pt x="118228" y="82816"/>
                  </a:lnTo>
                  <a:lnTo>
                    <a:pt x="116900" y="77323"/>
                  </a:lnTo>
                  <a:lnTo>
                    <a:pt x="64649" y="5915"/>
                  </a:lnTo>
                  <a:lnTo>
                    <a:pt x="64649" y="5915"/>
                  </a:lnTo>
                  <a:lnTo>
                    <a:pt x="62878" y="2957"/>
                  </a:lnTo>
                  <a:lnTo>
                    <a:pt x="57121" y="0"/>
                  </a:lnTo>
                  <a:lnTo>
                    <a:pt x="57121" y="0"/>
                  </a:lnTo>
                  <a:lnTo>
                    <a:pt x="50922" y="1267"/>
                  </a:lnTo>
                  <a:lnTo>
                    <a:pt x="34538" y="5915"/>
                  </a:lnTo>
                  <a:lnTo>
                    <a:pt x="15055" y="12676"/>
                  </a:lnTo>
                  <a:lnTo>
                    <a:pt x="7527" y="17323"/>
                  </a:lnTo>
                  <a:lnTo>
                    <a:pt x="0" y="21549"/>
                  </a:lnTo>
                  <a:lnTo>
                    <a:pt x="0" y="21549"/>
                  </a:lnTo>
                  <a:lnTo>
                    <a:pt x="1771" y="30000"/>
                  </a:lnTo>
                  <a:lnTo>
                    <a:pt x="1771" y="30000"/>
                  </a:lnTo>
                  <a:lnTo>
                    <a:pt x="61549" y="112816"/>
                  </a:lnTo>
                  <a:lnTo>
                    <a:pt x="61549" y="112816"/>
                  </a:lnTo>
                  <a:close/>
                </a:path>
              </a:pathLst>
            </a:custGeom>
            <a:solidFill>
              <a:srgbClr val="7F88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0"/>
            <p:cNvSpPr/>
            <p:nvPr/>
          </p:nvSpPr>
          <p:spPr>
            <a:xfrm>
              <a:off x="6021" y="1728"/>
              <a:ext cx="23" cy="20"/>
            </a:xfrm>
            <a:custGeom>
              <a:rect b="b" l="l" r="r" t="t"/>
              <a:pathLst>
                <a:path extrusionOk="0" h="120000" w="120000">
                  <a:moveTo>
                    <a:pt x="0" y="36000"/>
                  </a:moveTo>
                  <a:lnTo>
                    <a:pt x="52173" y="102000"/>
                  </a:lnTo>
                  <a:lnTo>
                    <a:pt x="52173" y="102000"/>
                  </a:lnTo>
                  <a:lnTo>
                    <a:pt x="67826" y="120000"/>
                  </a:lnTo>
                  <a:lnTo>
                    <a:pt x="83478" y="120000"/>
                  </a:lnTo>
                  <a:lnTo>
                    <a:pt x="83478" y="120000"/>
                  </a:lnTo>
                  <a:lnTo>
                    <a:pt x="120000" y="102000"/>
                  </a:lnTo>
                  <a:lnTo>
                    <a:pt x="83478" y="18000"/>
                  </a:lnTo>
                  <a:lnTo>
                    <a:pt x="83478" y="18000"/>
                  </a:lnTo>
                  <a:lnTo>
                    <a:pt x="67826" y="0"/>
                  </a:lnTo>
                  <a:lnTo>
                    <a:pt x="52173" y="0"/>
                  </a:lnTo>
                  <a:lnTo>
                    <a:pt x="52173" y="0"/>
                  </a:lnTo>
                  <a:lnTo>
                    <a:pt x="0" y="36000"/>
                  </a:lnTo>
                  <a:lnTo>
                    <a:pt x="0" y="36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0"/>
            <p:cNvSpPr/>
            <p:nvPr/>
          </p:nvSpPr>
          <p:spPr>
            <a:xfrm>
              <a:off x="6034" y="1721"/>
              <a:ext cx="24" cy="20"/>
            </a:xfrm>
            <a:custGeom>
              <a:rect b="b" l="l" r="r" t="t"/>
              <a:pathLst>
                <a:path extrusionOk="0" h="120000" w="120000">
                  <a:moveTo>
                    <a:pt x="0" y="42000"/>
                  </a:moveTo>
                  <a:lnTo>
                    <a:pt x="50000" y="102000"/>
                  </a:lnTo>
                  <a:lnTo>
                    <a:pt x="50000" y="102000"/>
                  </a:lnTo>
                  <a:lnTo>
                    <a:pt x="70000" y="120000"/>
                  </a:lnTo>
                  <a:lnTo>
                    <a:pt x="85000" y="120000"/>
                  </a:lnTo>
                  <a:lnTo>
                    <a:pt x="85000" y="120000"/>
                  </a:lnTo>
                  <a:lnTo>
                    <a:pt x="120000" y="102000"/>
                  </a:lnTo>
                  <a:lnTo>
                    <a:pt x="70000" y="18000"/>
                  </a:lnTo>
                  <a:lnTo>
                    <a:pt x="70000" y="18000"/>
                  </a:lnTo>
                  <a:lnTo>
                    <a:pt x="70000" y="0"/>
                  </a:lnTo>
                  <a:lnTo>
                    <a:pt x="50000" y="0"/>
                  </a:lnTo>
                  <a:lnTo>
                    <a:pt x="50000" y="0"/>
                  </a:lnTo>
                  <a:lnTo>
                    <a:pt x="0" y="42000"/>
                  </a:lnTo>
                  <a:lnTo>
                    <a:pt x="0" y="42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0"/>
            <p:cNvSpPr/>
            <p:nvPr/>
          </p:nvSpPr>
          <p:spPr>
            <a:xfrm>
              <a:off x="6048" y="1714"/>
              <a:ext cx="23" cy="20"/>
            </a:xfrm>
            <a:custGeom>
              <a:rect b="b" l="l" r="r" t="t"/>
              <a:pathLst>
                <a:path extrusionOk="0" h="120000" w="120000">
                  <a:moveTo>
                    <a:pt x="0" y="42000"/>
                  </a:moveTo>
                  <a:lnTo>
                    <a:pt x="52173" y="102000"/>
                  </a:lnTo>
                  <a:lnTo>
                    <a:pt x="52173" y="102000"/>
                  </a:lnTo>
                  <a:lnTo>
                    <a:pt x="52173" y="120000"/>
                  </a:lnTo>
                  <a:lnTo>
                    <a:pt x="88695" y="120000"/>
                  </a:lnTo>
                  <a:lnTo>
                    <a:pt x="88695" y="120000"/>
                  </a:lnTo>
                  <a:lnTo>
                    <a:pt x="120000" y="102000"/>
                  </a:lnTo>
                  <a:lnTo>
                    <a:pt x="67826" y="24000"/>
                  </a:lnTo>
                  <a:lnTo>
                    <a:pt x="67826" y="24000"/>
                  </a:lnTo>
                  <a:lnTo>
                    <a:pt x="67826" y="0"/>
                  </a:lnTo>
                  <a:lnTo>
                    <a:pt x="52173" y="0"/>
                  </a:lnTo>
                  <a:lnTo>
                    <a:pt x="52173" y="0"/>
                  </a:lnTo>
                  <a:lnTo>
                    <a:pt x="0" y="42000"/>
                  </a:lnTo>
                  <a:lnTo>
                    <a:pt x="0" y="42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0"/>
            <p:cNvSpPr/>
            <p:nvPr/>
          </p:nvSpPr>
          <p:spPr>
            <a:xfrm>
              <a:off x="6034" y="1748"/>
              <a:ext cx="24" cy="17"/>
            </a:xfrm>
            <a:custGeom>
              <a:rect b="b" l="l" r="r" t="t"/>
              <a:pathLst>
                <a:path extrusionOk="0" h="120000" w="120000">
                  <a:moveTo>
                    <a:pt x="0" y="21176"/>
                  </a:moveTo>
                  <a:lnTo>
                    <a:pt x="50000" y="98823"/>
                  </a:lnTo>
                  <a:lnTo>
                    <a:pt x="50000" y="98823"/>
                  </a:lnTo>
                  <a:lnTo>
                    <a:pt x="50000" y="120000"/>
                  </a:lnTo>
                  <a:lnTo>
                    <a:pt x="85000" y="120000"/>
                  </a:lnTo>
                  <a:lnTo>
                    <a:pt x="85000" y="120000"/>
                  </a:lnTo>
                  <a:lnTo>
                    <a:pt x="120000" y="98823"/>
                  </a:lnTo>
                  <a:lnTo>
                    <a:pt x="70000" y="0"/>
                  </a:lnTo>
                  <a:lnTo>
                    <a:pt x="70000" y="0"/>
                  </a:lnTo>
                  <a:lnTo>
                    <a:pt x="70000" y="0"/>
                  </a:lnTo>
                  <a:lnTo>
                    <a:pt x="35000" y="0"/>
                  </a:lnTo>
                  <a:lnTo>
                    <a:pt x="35000" y="0"/>
                  </a:lnTo>
                  <a:lnTo>
                    <a:pt x="0" y="21176"/>
                  </a:lnTo>
                  <a:lnTo>
                    <a:pt x="0" y="21176"/>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0"/>
            <p:cNvSpPr/>
            <p:nvPr/>
          </p:nvSpPr>
          <p:spPr>
            <a:xfrm>
              <a:off x="6048" y="1738"/>
              <a:ext cx="23" cy="20"/>
            </a:xfrm>
            <a:custGeom>
              <a:rect b="b" l="l" r="r" t="t"/>
              <a:pathLst>
                <a:path extrusionOk="0" h="120000" w="120000">
                  <a:moveTo>
                    <a:pt x="0" y="42000"/>
                  </a:moveTo>
                  <a:lnTo>
                    <a:pt x="52173" y="102000"/>
                  </a:lnTo>
                  <a:lnTo>
                    <a:pt x="52173" y="102000"/>
                  </a:lnTo>
                  <a:lnTo>
                    <a:pt x="52173" y="120000"/>
                  </a:lnTo>
                  <a:lnTo>
                    <a:pt x="88695" y="120000"/>
                  </a:lnTo>
                  <a:lnTo>
                    <a:pt x="88695" y="120000"/>
                  </a:lnTo>
                  <a:lnTo>
                    <a:pt x="120000" y="102000"/>
                  </a:lnTo>
                  <a:lnTo>
                    <a:pt x="67826" y="18000"/>
                  </a:lnTo>
                  <a:lnTo>
                    <a:pt x="67826" y="18000"/>
                  </a:lnTo>
                  <a:lnTo>
                    <a:pt x="67826" y="0"/>
                  </a:lnTo>
                  <a:lnTo>
                    <a:pt x="31304" y="0"/>
                  </a:lnTo>
                  <a:lnTo>
                    <a:pt x="31304" y="0"/>
                  </a:lnTo>
                  <a:lnTo>
                    <a:pt x="0" y="42000"/>
                  </a:lnTo>
                  <a:lnTo>
                    <a:pt x="0" y="42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0"/>
            <p:cNvSpPr/>
            <p:nvPr/>
          </p:nvSpPr>
          <p:spPr>
            <a:xfrm>
              <a:off x="6061" y="1731"/>
              <a:ext cx="24" cy="20"/>
            </a:xfrm>
            <a:custGeom>
              <a:rect b="b" l="l" r="r" t="t"/>
              <a:pathLst>
                <a:path extrusionOk="0" h="120000" w="120000">
                  <a:moveTo>
                    <a:pt x="0" y="42000"/>
                  </a:moveTo>
                  <a:lnTo>
                    <a:pt x="35000" y="102000"/>
                  </a:lnTo>
                  <a:lnTo>
                    <a:pt x="35000" y="102000"/>
                  </a:lnTo>
                  <a:lnTo>
                    <a:pt x="50000" y="120000"/>
                  </a:lnTo>
                  <a:lnTo>
                    <a:pt x="85000" y="120000"/>
                  </a:lnTo>
                  <a:lnTo>
                    <a:pt x="85000" y="120000"/>
                  </a:lnTo>
                  <a:lnTo>
                    <a:pt x="120000" y="102000"/>
                  </a:lnTo>
                  <a:lnTo>
                    <a:pt x="70000" y="18000"/>
                  </a:lnTo>
                  <a:lnTo>
                    <a:pt x="70000" y="18000"/>
                  </a:lnTo>
                  <a:lnTo>
                    <a:pt x="50000" y="0"/>
                  </a:lnTo>
                  <a:lnTo>
                    <a:pt x="35000" y="0"/>
                  </a:lnTo>
                  <a:lnTo>
                    <a:pt x="35000" y="0"/>
                  </a:lnTo>
                  <a:lnTo>
                    <a:pt x="0" y="42000"/>
                  </a:lnTo>
                  <a:lnTo>
                    <a:pt x="0" y="42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0"/>
            <p:cNvSpPr/>
            <p:nvPr/>
          </p:nvSpPr>
          <p:spPr>
            <a:xfrm>
              <a:off x="6048" y="1762"/>
              <a:ext cx="23" cy="20"/>
            </a:xfrm>
            <a:custGeom>
              <a:rect b="b" l="l" r="r" t="t"/>
              <a:pathLst>
                <a:path extrusionOk="0" h="120000" w="120000">
                  <a:moveTo>
                    <a:pt x="0" y="36000"/>
                  </a:moveTo>
                  <a:lnTo>
                    <a:pt x="52173" y="96000"/>
                  </a:lnTo>
                  <a:lnTo>
                    <a:pt x="52173" y="96000"/>
                  </a:lnTo>
                  <a:lnTo>
                    <a:pt x="52173" y="120000"/>
                  </a:lnTo>
                  <a:lnTo>
                    <a:pt x="88695" y="120000"/>
                  </a:lnTo>
                  <a:lnTo>
                    <a:pt x="88695" y="120000"/>
                  </a:lnTo>
                  <a:lnTo>
                    <a:pt x="120000" y="96000"/>
                  </a:lnTo>
                  <a:lnTo>
                    <a:pt x="67826" y="18000"/>
                  </a:lnTo>
                  <a:lnTo>
                    <a:pt x="67826" y="18000"/>
                  </a:lnTo>
                  <a:lnTo>
                    <a:pt x="67826" y="18000"/>
                  </a:lnTo>
                  <a:lnTo>
                    <a:pt x="31304" y="0"/>
                  </a:lnTo>
                  <a:lnTo>
                    <a:pt x="31304" y="0"/>
                  </a:lnTo>
                  <a:lnTo>
                    <a:pt x="0" y="36000"/>
                  </a:lnTo>
                  <a:lnTo>
                    <a:pt x="0" y="36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0"/>
            <p:cNvSpPr/>
            <p:nvPr/>
          </p:nvSpPr>
          <p:spPr>
            <a:xfrm>
              <a:off x="6007" y="1734"/>
              <a:ext cx="24" cy="21"/>
            </a:xfrm>
            <a:custGeom>
              <a:rect b="b" l="l" r="r" t="t"/>
              <a:pathLst>
                <a:path extrusionOk="0" h="120000" w="120000">
                  <a:moveTo>
                    <a:pt x="0" y="40000"/>
                  </a:moveTo>
                  <a:lnTo>
                    <a:pt x="50000" y="97142"/>
                  </a:lnTo>
                  <a:lnTo>
                    <a:pt x="50000" y="97142"/>
                  </a:lnTo>
                  <a:lnTo>
                    <a:pt x="50000" y="120000"/>
                  </a:lnTo>
                  <a:lnTo>
                    <a:pt x="85000" y="120000"/>
                  </a:lnTo>
                  <a:lnTo>
                    <a:pt x="85000" y="120000"/>
                  </a:lnTo>
                  <a:lnTo>
                    <a:pt x="120000" y="97142"/>
                  </a:lnTo>
                  <a:lnTo>
                    <a:pt x="70000" y="22857"/>
                  </a:lnTo>
                  <a:lnTo>
                    <a:pt x="70000" y="22857"/>
                  </a:lnTo>
                  <a:lnTo>
                    <a:pt x="70000" y="0"/>
                  </a:lnTo>
                  <a:lnTo>
                    <a:pt x="35000" y="0"/>
                  </a:lnTo>
                  <a:lnTo>
                    <a:pt x="35000" y="0"/>
                  </a:lnTo>
                  <a:lnTo>
                    <a:pt x="0" y="40000"/>
                  </a:lnTo>
                  <a:lnTo>
                    <a:pt x="0" y="40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0"/>
            <p:cNvSpPr/>
            <p:nvPr/>
          </p:nvSpPr>
          <p:spPr>
            <a:xfrm>
              <a:off x="6021" y="1751"/>
              <a:ext cx="23" cy="21"/>
            </a:xfrm>
            <a:custGeom>
              <a:rect b="b" l="l" r="r" t="t"/>
              <a:pathLst>
                <a:path extrusionOk="0" h="120000" w="120000">
                  <a:moveTo>
                    <a:pt x="0" y="40000"/>
                  </a:moveTo>
                  <a:lnTo>
                    <a:pt x="31304" y="97142"/>
                  </a:lnTo>
                  <a:lnTo>
                    <a:pt x="31304" y="97142"/>
                  </a:lnTo>
                  <a:lnTo>
                    <a:pt x="52173" y="120000"/>
                  </a:lnTo>
                  <a:lnTo>
                    <a:pt x="83478" y="120000"/>
                  </a:lnTo>
                  <a:lnTo>
                    <a:pt x="83478" y="120000"/>
                  </a:lnTo>
                  <a:lnTo>
                    <a:pt x="120000" y="97142"/>
                  </a:lnTo>
                  <a:lnTo>
                    <a:pt x="67826" y="22857"/>
                  </a:lnTo>
                  <a:lnTo>
                    <a:pt x="67826" y="22857"/>
                  </a:lnTo>
                  <a:lnTo>
                    <a:pt x="67826" y="22857"/>
                  </a:lnTo>
                  <a:lnTo>
                    <a:pt x="31304" y="0"/>
                  </a:lnTo>
                  <a:lnTo>
                    <a:pt x="31304" y="0"/>
                  </a:lnTo>
                  <a:lnTo>
                    <a:pt x="0" y="40000"/>
                  </a:lnTo>
                  <a:lnTo>
                    <a:pt x="0" y="40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0"/>
            <p:cNvSpPr/>
            <p:nvPr/>
          </p:nvSpPr>
          <p:spPr>
            <a:xfrm>
              <a:off x="6034" y="1772"/>
              <a:ext cx="24" cy="17"/>
            </a:xfrm>
            <a:custGeom>
              <a:rect b="b" l="l" r="r" t="t"/>
              <a:pathLst>
                <a:path extrusionOk="0" h="120000" w="120000">
                  <a:moveTo>
                    <a:pt x="0" y="21176"/>
                  </a:moveTo>
                  <a:lnTo>
                    <a:pt x="35000" y="91764"/>
                  </a:lnTo>
                  <a:lnTo>
                    <a:pt x="35000" y="91764"/>
                  </a:lnTo>
                  <a:lnTo>
                    <a:pt x="50000" y="120000"/>
                  </a:lnTo>
                  <a:lnTo>
                    <a:pt x="85000" y="120000"/>
                  </a:lnTo>
                  <a:lnTo>
                    <a:pt x="85000" y="120000"/>
                  </a:lnTo>
                  <a:lnTo>
                    <a:pt x="120000" y="91764"/>
                  </a:lnTo>
                  <a:lnTo>
                    <a:pt x="70000" y="0"/>
                  </a:lnTo>
                  <a:lnTo>
                    <a:pt x="70000" y="0"/>
                  </a:lnTo>
                  <a:lnTo>
                    <a:pt x="70000" y="0"/>
                  </a:lnTo>
                  <a:lnTo>
                    <a:pt x="35000" y="0"/>
                  </a:lnTo>
                  <a:lnTo>
                    <a:pt x="35000" y="0"/>
                  </a:lnTo>
                  <a:lnTo>
                    <a:pt x="0" y="21176"/>
                  </a:lnTo>
                  <a:lnTo>
                    <a:pt x="0" y="21176"/>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0"/>
            <p:cNvSpPr/>
            <p:nvPr/>
          </p:nvSpPr>
          <p:spPr>
            <a:xfrm>
              <a:off x="6075" y="1772"/>
              <a:ext cx="27" cy="17"/>
            </a:xfrm>
            <a:custGeom>
              <a:rect b="b" l="l" r="r" t="t"/>
              <a:pathLst>
                <a:path extrusionOk="0" h="120000" w="120000">
                  <a:moveTo>
                    <a:pt x="0" y="42352"/>
                  </a:moveTo>
                  <a:lnTo>
                    <a:pt x="57777" y="0"/>
                  </a:lnTo>
                  <a:lnTo>
                    <a:pt x="57777" y="0"/>
                  </a:lnTo>
                  <a:lnTo>
                    <a:pt x="57777" y="0"/>
                  </a:lnTo>
                  <a:lnTo>
                    <a:pt x="88888" y="21176"/>
                  </a:lnTo>
                  <a:lnTo>
                    <a:pt x="88888" y="21176"/>
                  </a:lnTo>
                  <a:lnTo>
                    <a:pt x="120000" y="42352"/>
                  </a:lnTo>
                  <a:lnTo>
                    <a:pt x="57777" y="120000"/>
                  </a:lnTo>
                  <a:lnTo>
                    <a:pt x="57777" y="120000"/>
                  </a:lnTo>
                  <a:lnTo>
                    <a:pt x="57777" y="120000"/>
                  </a:lnTo>
                  <a:lnTo>
                    <a:pt x="26666" y="91764"/>
                  </a:lnTo>
                  <a:lnTo>
                    <a:pt x="26666" y="91764"/>
                  </a:lnTo>
                  <a:lnTo>
                    <a:pt x="0" y="42352"/>
                  </a:lnTo>
                  <a:lnTo>
                    <a:pt x="0" y="42352"/>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0"/>
            <p:cNvSpPr/>
            <p:nvPr/>
          </p:nvSpPr>
          <p:spPr>
            <a:xfrm>
              <a:off x="6129" y="1738"/>
              <a:ext cx="13" cy="20"/>
            </a:xfrm>
            <a:custGeom>
              <a:rect b="b" l="l" r="r" t="t"/>
              <a:pathLst>
                <a:path extrusionOk="0" h="120000" w="120000">
                  <a:moveTo>
                    <a:pt x="92307" y="0"/>
                  </a:moveTo>
                  <a:lnTo>
                    <a:pt x="0" y="42000"/>
                  </a:lnTo>
                  <a:lnTo>
                    <a:pt x="0" y="42000"/>
                  </a:lnTo>
                  <a:lnTo>
                    <a:pt x="0" y="42000"/>
                  </a:lnTo>
                  <a:lnTo>
                    <a:pt x="0" y="78000"/>
                  </a:lnTo>
                  <a:lnTo>
                    <a:pt x="0" y="78000"/>
                  </a:lnTo>
                  <a:lnTo>
                    <a:pt x="27692" y="120000"/>
                  </a:lnTo>
                  <a:lnTo>
                    <a:pt x="120000" y="78000"/>
                  </a:lnTo>
                  <a:lnTo>
                    <a:pt x="120000" y="78000"/>
                  </a:lnTo>
                  <a:lnTo>
                    <a:pt x="120000" y="78000"/>
                  </a:lnTo>
                  <a:lnTo>
                    <a:pt x="120000" y="42000"/>
                  </a:lnTo>
                  <a:lnTo>
                    <a:pt x="120000" y="42000"/>
                  </a:lnTo>
                  <a:lnTo>
                    <a:pt x="92307" y="0"/>
                  </a:lnTo>
                  <a:lnTo>
                    <a:pt x="92307"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0"/>
            <p:cNvSpPr/>
            <p:nvPr/>
          </p:nvSpPr>
          <p:spPr>
            <a:xfrm>
              <a:off x="6142" y="1728"/>
              <a:ext cx="11" cy="20"/>
            </a:xfrm>
            <a:custGeom>
              <a:rect b="b" l="l" r="r" t="t"/>
              <a:pathLst>
                <a:path extrusionOk="0" h="120000" w="120000">
                  <a:moveTo>
                    <a:pt x="76363" y="0"/>
                  </a:moveTo>
                  <a:lnTo>
                    <a:pt x="0" y="36000"/>
                  </a:lnTo>
                  <a:lnTo>
                    <a:pt x="0" y="36000"/>
                  </a:lnTo>
                  <a:lnTo>
                    <a:pt x="0" y="36000"/>
                  </a:lnTo>
                  <a:lnTo>
                    <a:pt x="0" y="78000"/>
                  </a:lnTo>
                  <a:lnTo>
                    <a:pt x="0" y="78000"/>
                  </a:lnTo>
                  <a:lnTo>
                    <a:pt x="43636" y="120000"/>
                  </a:lnTo>
                  <a:lnTo>
                    <a:pt x="120000" y="78000"/>
                  </a:lnTo>
                  <a:lnTo>
                    <a:pt x="120000" y="78000"/>
                  </a:lnTo>
                  <a:lnTo>
                    <a:pt x="120000" y="78000"/>
                  </a:lnTo>
                  <a:lnTo>
                    <a:pt x="120000" y="60000"/>
                  </a:lnTo>
                  <a:lnTo>
                    <a:pt x="120000" y="60000"/>
                  </a:lnTo>
                  <a:lnTo>
                    <a:pt x="76363" y="0"/>
                  </a:lnTo>
                  <a:lnTo>
                    <a:pt x="76363"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0"/>
            <p:cNvSpPr/>
            <p:nvPr/>
          </p:nvSpPr>
          <p:spPr>
            <a:xfrm>
              <a:off x="6061" y="1782"/>
              <a:ext cx="24" cy="13"/>
            </a:xfrm>
            <a:custGeom>
              <a:rect b="b" l="l" r="r" t="t"/>
              <a:pathLst>
                <a:path extrusionOk="0" h="120000" w="120000">
                  <a:moveTo>
                    <a:pt x="0" y="27692"/>
                  </a:moveTo>
                  <a:lnTo>
                    <a:pt x="50000" y="0"/>
                  </a:lnTo>
                  <a:lnTo>
                    <a:pt x="50000" y="0"/>
                  </a:lnTo>
                  <a:lnTo>
                    <a:pt x="50000" y="0"/>
                  </a:lnTo>
                  <a:lnTo>
                    <a:pt x="85000" y="27692"/>
                  </a:lnTo>
                  <a:lnTo>
                    <a:pt x="85000" y="27692"/>
                  </a:lnTo>
                  <a:lnTo>
                    <a:pt x="120000" y="92307"/>
                  </a:lnTo>
                  <a:lnTo>
                    <a:pt x="70000" y="120000"/>
                  </a:lnTo>
                  <a:lnTo>
                    <a:pt x="70000" y="120000"/>
                  </a:lnTo>
                  <a:lnTo>
                    <a:pt x="50000" y="120000"/>
                  </a:lnTo>
                  <a:lnTo>
                    <a:pt x="35000" y="120000"/>
                  </a:lnTo>
                  <a:lnTo>
                    <a:pt x="35000" y="120000"/>
                  </a:lnTo>
                  <a:lnTo>
                    <a:pt x="0" y="27692"/>
                  </a:lnTo>
                  <a:lnTo>
                    <a:pt x="0" y="27692"/>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0"/>
            <p:cNvSpPr/>
            <p:nvPr/>
          </p:nvSpPr>
          <p:spPr>
            <a:xfrm>
              <a:off x="6061" y="1755"/>
              <a:ext cx="24" cy="20"/>
            </a:xfrm>
            <a:custGeom>
              <a:rect b="b" l="l" r="r" t="t"/>
              <a:pathLst>
                <a:path extrusionOk="0" h="120000" w="120000">
                  <a:moveTo>
                    <a:pt x="0" y="42000"/>
                  </a:moveTo>
                  <a:lnTo>
                    <a:pt x="50000" y="102000"/>
                  </a:lnTo>
                  <a:lnTo>
                    <a:pt x="50000" y="102000"/>
                  </a:lnTo>
                  <a:lnTo>
                    <a:pt x="50000" y="120000"/>
                  </a:lnTo>
                  <a:lnTo>
                    <a:pt x="85000" y="120000"/>
                  </a:lnTo>
                  <a:lnTo>
                    <a:pt x="85000" y="120000"/>
                  </a:lnTo>
                  <a:lnTo>
                    <a:pt x="120000" y="78000"/>
                  </a:lnTo>
                  <a:lnTo>
                    <a:pt x="70000" y="18000"/>
                  </a:lnTo>
                  <a:lnTo>
                    <a:pt x="70000" y="18000"/>
                  </a:lnTo>
                  <a:lnTo>
                    <a:pt x="50000" y="0"/>
                  </a:lnTo>
                  <a:lnTo>
                    <a:pt x="35000" y="0"/>
                  </a:lnTo>
                  <a:lnTo>
                    <a:pt x="35000" y="0"/>
                  </a:lnTo>
                  <a:lnTo>
                    <a:pt x="0" y="42000"/>
                  </a:lnTo>
                  <a:lnTo>
                    <a:pt x="0" y="42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0"/>
            <p:cNvSpPr/>
            <p:nvPr/>
          </p:nvSpPr>
          <p:spPr>
            <a:xfrm>
              <a:off x="6075" y="1748"/>
              <a:ext cx="20" cy="20"/>
            </a:xfrm>
            <a:custGeom>
              <a:rect b="b" l="l" r="r" t="t"/>
              <a:pathLst>
                <a:path extrusionOk="0" h="120000" w="120000">
                  <a:moveTo>
                    <a:pt x="0" y="42000"/>
                  </a:moveTo>
                  <a:lnTo>
                    <a:pt x="36000" y="102000"/>
                  </a:lnTo>
                  <a:lnTo>
                    <a:pt x="36000" y="102000"/>
                  </a:lnTo>
                  <a:lnTo>
                    <a:pt x="60000" y="120000"/>
                  </a:lnTo>
                  <a:lnTo>
                    <a:pt x="78000" y="120000"/>
                  </a:lnTo>
                  <a:lnTo>
                    <a:pt x="78000" y="120000"/>
                  </a:lnTo>
                  <a:lnTo>
                    <a:pt x="120000" y="102000"/>
                  </a:lnTo>
                  <a:lnTo>
                    <a:pt x="78000" y="18000"/>
                  </a:lnTo>
                  <a:lnTo>
                    <a:pt x="78000" y="18000"/>
                  </a:lnTo>
                  <a:lnTo>
                    <a:pt x="60000" y="0"/>
                  </a:lnTo>
                  <a:lnTo>
                    <a:pt x="36000" y="0"/>
                  </a:lnTo>
                  <a:lnTo>
                    <a:pt x="36000" y="0"/>
                  </a:lnTo>
                  <a:lnTo>
                    <a:pt x="0" y="42000"/>
                  </a:lnTo>
                  <a:lnTo>
                    <a:pt x="0" y="42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0"/>
            <p:cNvSpPr/>
            <p:nvPr/>
          </p:nvSpPr>
          <p:spPr>
            <a:xfrm>
              <a:off x="6061" y="1707"/>
              <a:ext cx="24" cy="21"/>
            </a:xfrm>
            <a:custGeom>
              <a:rect b="b" l="l" r="r" t="t"/>
              <a:pathLst>
                <a:path extrusionOk="0" h="120000" w="120000">
                  <a:moveTo>
                    <a:pt x="0" y="40000"/>
                  </a:moveTo>
                  <a:lnTo>
                    <a:pt x="50000" y="97142"/>
                  </a:lnTo>
                  <a:lnTo>
                    <a:pt x="50000" y="97142"/>
                  </a:lnTo>
                  <a:lnTo>
                    <a:pt x="50000" y="120000"/>
                  </a:lnTo>
                  <a:lnTo>
                    <a:pt x="85000" y="120000"/>
                  </a:lnTo>
                  <a:lnTo>
                    <a:pt x="85000" y="120000"/>
                  </a:lnTo>
                  <a:lnTo>
                    <a:pt x="120000" y="97142"/>
                  </a:lnTo>
                  <a:lnTo>
                    <a:pt x="70000" y="22857"/>
                  </a:lnTo>
                  <a:lnTo>
                    <a:pt x="70000" y="22857"/>
                  </a:lnTo>
                  <a:lnTo>
                    <a:pt x="70000" y="0"/>
                  </a:lnTo>
                  <a:lnTo>
                    <a:pt x="35000" y="0"/>
                  </a:lnTo>
                  <a:lnTo>
                    <a:pt x="35000" y="0"/>
                  </a:lnTo>
                  <a:lnTo>
                    <a:pt x="0" y="40000"/>
                  </a:lnTo>
                  <a:lnTo>
                    <a:pt x="0" y="40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0"/>
            <p:cNvSpPr/>
            <p:nvPr/>
          </p:nvSpPr>
          <p:spPr>
            <a:xfrm>
              <a:off x="6075" y="1724"/>
              <a:ext cx="20" cy="21"/>
            </a:xfrm>
            <a:custGeom>
              <a:rect b="b" l="l" r="r" t="t"/>
              <a:pathLst>
                <a:path extrusionOk="0" h="120000" w="120000">
                  <a:moveTo>
                    <a:pt x="0" y="40000"/>
                  </a:moveTo>
                  <a:lnTo>
                    <a:pt x="36000" y="97142"/>
                  </a:lnTo>
                  <a:lnTo>
                    <a:pt x="36000" y="97142"/>
                  </a:lnTo>
                  <a:lnTo>
                    <a:pt x="60000" y="120000"/>
                  </a:lnTo>
                  <a:lnTo>
                    <a:pt x="78000" y="120000"/>
                  </a:lnTo>
                  <a:lnTo>
                    <a:pt x="78000" y="120000"/>
                  </a:lnTo>
                  <a:lnTo>
                    <a:pt x="120000" y="97142"/>
                  </a:lnTo>
                  <a:lnTo>
                    <a:pt x="78000" y="22857"/>
                  </a:lnTo>
                  <a:lnTo>
                    <a:pt x="78000" y="22857"/>
                  </a:lnTo>
                  <a:lnTo>
                    <a:pt x="60000" y="22857"/>
                  </a:lnTo>
                  <a:lnTo>
                    <a:pt x="36000" y="0"/>
                  </a:lnTo>
                  <a:lnTo>
                    <a:pt x="36000" y="0"/>
                  </a:lnTo>
                  <a:lnTo>
                    <a:pt x="0" y="40000"/>
                  </a:lnTo>
                  <a:lnTo>
                    <a:pt x="0" y="40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0"/>
            <p:cNvSpPr/>
            <p:nvPr/>
          </p:nvSpPr>
          <p:spPr>
            <a:xfrm>
              <a:off x="6085" y="1745"/>
              <a:ext cx="24" cy="17"/>
            </a:xfrm>
            <a:custGeom>
              <a:rect b="b" l="l" r="r" t="t"/>
              <a:pathLst>
                <a:path extrusionOk="0" h="120000" w="120000">
                  <a:moveTo>
                    <a:pt x="0" y="21176"/>
                  </a:moveTo>
                  <a:lnTo>
                    <a:pt x="50000" y="91764"/>
                  </a:lnTo>
                  <a:lnTo>
                    <a:pt x="50000" y="91764"/>
                  </a:lnTo>
                  <a:lnTo>
                    <a:pt x="50000" y="120000"/>
                  </a:lnTo>
                  <a:lnTo>
                    <a:pt x="85000" y="120000"/>
                  </a:lnTo>
                  <a:lnTo>
                    <a:pt x="85000" y="120000"/>
                  </a:lnTo>
                  <a:lnTo>
                    <a:pt x="120000" y="91764"/>
                  </a:lnTo>
                  <a:lnTo>
                    <a:pt x="65000" y="0"/>
                  </a:lnTo>
                  <a:lnTo>
                    <a:pt x="65000" y="0"/>
                  </a:lnTo>
                  <a:lnTo>
                    <a:pt x="65000" y="0"/>
                  </a:lnTo>
                  <a:lnTo>
                    <a:pt x="50000" y="0"/>
                  </a:lnTo>
                  <a:lnTo>
                    <a:pt x="50000" y="0"/>
                  </a:lnTo>
                  <a:lnTo>
                    <a:pt x="0" y="21176"/>
                  </a:lnTo>
                  <a:lnTo>
                    <a:pt x="0" y="21176"/>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0"/>
            <p:cNvSpPr/>
            <p:nvPr/>
          </p:nvSpPr>
          <p:spPr>
            <a:xfrm>
              <a:off x="6098" y="1734"/>
              <a:ext cx="17" cy="21"/>
            </a:xfrm>
            <a:custGeom>
              <a:rect b="b" l="l" r="r" t="t"/>
              <a:pathLst>
                <a:path extrusionOk="0" h="120000" w="120000">
                  <a:moveTo>
                    <a:pt x="77647" y="0"/>
                  </a:moveTo>
                  <a:lnTo>
                    <a:pt x="120000" y="62857"/>
                  </a:lnTo>
                  <a:lnTo>
                    <a:pt x="120000" y="62857"/>
                  </a:lnTo>
                  <a:lnTo>
                    <a:pt x="120000" y="80000"/>
                  </a:lnTo>
                  <a:lnTo>
                    <a:pt x="120000" y="97142"/>
                  </a:lnTo>
                  <a:lnTo>
                    <a:pt x="120000" y="97142"/>
                  </a:lnTo>
                  <a:lnTo>
                    <a:pt x="77647" y="120000"/>
                  </a:lnTo>
                  <a:lnTo>
                    <a:pt x="28235" y="62857"/>
                  </a:lnTo>
                  <a:lnTo>
                    <a:pt x="28235" y="62857"/>
                  </a:lnTo>
                  <a:lnTo>
                    <a:pt x="0" y="40000"/>
                  </a:lnTo>
                  <a:lnTo>
                    <a:pt x="28235" y="22857"/>
                  </a:lnTo>
                  <a:lnTo>
                    <a:pt x="28235" y="22857"/>
                  </a:lnTo>
                  <a:lnTo>
                    <a:pt x="77647" y="0"/>
                  </a:lnTo>
                  <a:lnTo>
                    <a:pt x="77647"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0"/>
            <p:cNvSpPr/>
            <p:nvPr/>
          </p:nvSpPr>
          <p:spPr>
            <a:xfrm>
              <a:off x="6098" y="1684"/>
              <a:ext cx="17" cy="23"/>
            </a:xfrm>
            <a:custGeom>
              <a:rect b="b" l="l" r="r" t="t"/>
              <a:pathLst>
                <a:path extrusionOk="0" h="120000" w="120000">
                  <a:moveTo>
                    <a:pt x="77647" y="0"/>
                  </a:moveTo>
                  <a:lnTo>
                    <a:pt x="120000" y="67826"/>
                  </a:lnTo>
                  <a:lnTo>
                    <a:pt x="120000" y="67826"/>
                  </a:lnTo>
                  <a:lnTo>
                    <a:pt x="120000" y="67826"/>
                  </a:lnTo>
                  <a:lnTo>
                    <a:pt x="120000" y="104347"/>
                  </a:lnTo>
                  <a:lnTo>
                    <a:pt x="120000" y="104347"/>
                  </a:lnTo>
                  <a:lnTo>
                    <a:pt x="77647" y="120000"/>
                  </a:lnTo>
                  <a:lnTo>
                    <a:pt x="28235" y="52173"/>
                  </a:lnTo>
                  <a:lnTo>
                    <a:pt x="28235" y="52173"/>
                  </a:lnTo>
                  <a:lnTo>
                    <a:pt x="0" y="36521"/>
                  </a:lnTo>
                  <a:lnTo>
                    <a:pt x="28235" y="15652"/>
                  </a:lnTo>
                  <a:lnTo>
                    <a:pt x="28235" y="15652"/>
                  </a:lnTo>
                  <a:lnTo>
                    <a:pt x="77647" y="0"/>
                  </a:lnTo>
                  <a:lnTo>
                    <a:pt x="77647"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0"/>
            <p:cNvSpPr/>
            <p:nvPr/>
          </p:nvSpPr>
          <p:spPr>
            <a:xfrm>
              <a:off x="6088" y="1691"/>
              <a:ext cx="17" cy="23"/>
            </a:xfrm>
            <a:custGeom>
              <a:rect b="b" l="l" r="r" t="t"/>
              <a:pathLst>
                <a:path extrusionOk="0" h="120000" w="120000">
                  <a:moveTo>
                    <a:pt x="70588" y="0"/>
                  </a:moveTo>
                  <a:lnTo>
                    <a:pt x="120000" y="67826"/>
                  </a:lnTo>
                  <a:lnTo>
                    <a:pt x="120000" y="67826"/>
                  </a:lnTo>
                  <a:lnTo>
                    <a:pt x="120000" y="83478"/>
                  </a:lnTo>
                  <a:lnTo>
                    <a:pt x="98823" y="104347"/>
                  </a:lnTo>
                  <a:lnTo>
                    <a:pt x="98823" y="104347"/>
                  </a:lnTo>
                  <a:lnTo>
                    <a:pt x="70588" y="120000"/>
                  </a:lnTo>
                  <a:lnTo>
                    <a:pt x="0" y="52173"/>
                  </a:lnTo>
                  <a:lnTo>
                    <a:pt x="0" y="52173"/>
                  </a:lnTo>
                  <a:lnTo>
                    <a:pt x="0" y="52173"/>
                  </a:lnTo>
                  <a:lnTo>
                    <a:pt x="28235" y="31304"/>
                  </a:lnTo>
                  <a:lnTo>
                    <a:pt x="28235" y="31304"/>
                  </a:lnTo>
                  <a:lnTo>
                    <a:pt x="70588" y="0"/>
                  </a:lnTo>
                  <a:lnTo>
                    <a:pt x="70588"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0"/>
            <p:cNvSpPr/>
            <p:nvPr/>
          </p:nvSpPr>
          <p:spPr>
            <a:xfrm>
              <a:off x="6078" y="1701"/>
              <a:ext cx="17" cy="20"/>
            </a:xfrm>
            <a:custGeom>
              <a:rect b="b" l="l" r="r" t="t"/>
              <a:pathLst>
                <a:path extrusionOk="0" h="120000" w="120000">
                  <a:moveTo>
                    <a:pt x="49411" y="0"/>
                  </a:moveTo>
                  <a:lnTo>
                    <a:pt x="120000" y="60000"/>
                  </a:lnTo>
                  <a:lnTo>
                    <a:pt x="120000" y="60000"/>
                  </a:lnTo>
                  <a:lnTo>
                    <a:pt x="120000" y="78000"/>
                  </a:lnTo>
                  <a:lnTo>
                    <a:pt x="98823" y="102000"/>
                  </a:lnTo>
                  <a:lnTo>
                    <a:pt x="98823" y="102000"/>
                  </a:lnTo>
                  <a:lnTo>
                    <a:pt x="49411" y="120000"/>
                  </a:lnTo>
                  <a:lnTo>
                    <a:pt x="0" y="36000"/>
                  </a:lnTo>
                  <a:lnTo>
                    <a:pt x="0" y="36000"/>
                  </a:lnTo>
                  <a:lnTo>
                    <a:pt x="0" y="36000"/>
                  </a:lnTo>
                  <a:lnTo>
                    <a:pt x="0" y="18000"/>
                  </a:lnTo>
                  <a:lnTo>
                    <a:pt x="0" y="18000"/>
                  </a:lnTo>
                  <a:lnTo>
                    <a:pt x="49411" y="0"/>
                  </a:lnTo>
                  <a:lnTo>
                    <a:pt x="49411"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0"/>
            <p:cNvSpPr/>
            <p:nvPr/>
          </p:nvSpPr>
          <p:spPr>
            <a:xfrm>
              <a:off x="6098" y="1707"/>
              <a:ext cx="17" cy="24"/>
            </a:xfrm>
            <a:custGeom>
              <a:rect b="b" l="l" r="r" t="t"/>
              <a:pathLst>
                <a:path extrusionOk="0" h="120000" w="120000">
                  <a:moveTo>
                    <a:pt x="77647" y="0"/>
                  </a:moveTo>
                  <a:lnTo>
                    <a:pt x="120000" y="70000"/>
                  </a:lnTo>
                  <a:lnTo>
                    <a:pt x="120000" y="70000"/>
                  </a:lnTo>
                  <a:lnTo>
                    <a:pt x="120000" y="85000"/>
                  </a:lnTo>
                  <a:lnTo>
                    <a:pt x="120000" y="105000"/>
                  </a:lnTo>
                  <a:lnTo>
                    <a:pt x="120000" y="105000"/>
                  </a:lnTo>
                  <a:lnTo>
                    <a:pt x="77647" y="120000"/>
                  </a:lnTo>
                  <a:lnTo>
                    <a:pt x="0" y="55000"/>
                  </a:lnTo>
                  <a:lnTo>
                    <a:pt x="0" y="55000"/>
                  </a:lnTo>
                  <a:lnTo>
                    <a:pt x="0" y="55000"/>
                  </a:lnTo>
                  <a:lnTo>
                    <a:pt x="28235" y="35000"/>
                  </a:lnTo>
                  <a:lnTo>
                    <a:pt x="28235" y="35000"/>
                  </a:lnTo>
                  <a:lnTo>
                    <a:pt x="77647" y="0"/>
                  </a:lnTo>
                  <a:lnTo>
                    <a:pt x="77647"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0"/>
            <p:cNvSpPr/>
            <p:nvPr/>
          </p:nvSpPr>
          <p:spPr>
            <a:xfrm>
              <a:off x="6088" y="1718"/>
              <a:ext cx="17" cy="20"/>
            </a:xfrm>
            <a:custGeom>
              <a:rect b="b" l="l" r="r" t="t"/>
              <a:pathLst>
                <a:path extrusionOk="0" h="120000" w="120000">
                  <a:moveTo>
                    <a:pt x="49411" y="0"/>
                  </a:moveTo>
                  <a:lnTo>
                    <a:pt x="120000" y="60000"/>
                  </a:lnTo>
                  <a:lnTo>
                    <a:pt x="120000" y="60000"/>
                  </a:lnTo>
                  <a:lnTo>
                    <a:pt x="120000" y="78000"/>
                  </a:lnTo>
                  <a:lnTo>
                    <a:pt x="98823" y="96000"/>
                  </a:lnTo>
                  <a:lnTo>
                    <a:pt x="98823" y="96000"/>
                  </a:lnTo>
                  <a:lnTo>
                    <a:pt x="70588" y="120000"/>
                  </a:lnTo>
                  <a:lnTo>
                    <a:pt x="0" y="60000"/>
                  </a:lnTo>
                  <a:lnTo>
                    <a:pt x="0" y="60000"/>
                  </a:lnTo>
                  <a:lnTo>
                    <a:pt x="0" y="36000"/>
                  </a:lnTo>
                  <a:lnTo>
                    <a:pt x="0" y="18000"/>
                  </a:lnTo>
                  <a:lnTo>
                    <a:pt x="0" y="18000"/>
                  </a:lnTo>
                  <a:lnTo>
                    <a:pt x="49411" y="0"/>
                  </a:lnTo>
                  <a:lnTo>
                    <a:pt x="49411"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0"/>
            <p:cNvSpPr/>
            <p:nvPr/>
          </p:nvSpPr>
          <p:spPr>
            <a:xfrm>
              <a:off x="6119" y="1718"/>
              <a:ext cx="17" cy="23"/>
            </a:xfrm>
            <a:custGeom>
              <a:rect b="b" l="l" r="r" t="t"/>
              <a:pathLst>
                <a:path extrusionOk="0" h="120000" w="120000">
                  <a:moveTo>
                    <a:pt x="70588" y="0"/>
                  </a:moveTo>
                  <a:lnTo>
                    <a:pt x="120000" y="67826"/>
                  </a:lnTo>
                  <a:lnTo>
                    <a:pt x="120000" y="67826"/>
                  </a:lnTo>
                  <a:lnTo>
                    <a:pt x="120000" y="67826"/>
                  </a:lnTo>
                  <a:lnTo>
                    <a:pt x="120000" y="104347"/>
                  </a:lnTo>
                  <a:lnTo>
                    <a:pt x="120000" y="104347"/>
                  </a:lnTo>
                  <a:lnTo>
                    <a:pt x="70588" y="120000"/>
                  </a:lnTo>
                  <a:lnTo>
                    <a:pt x="21176" y="52173"/>
                  </a:lnTo>
                  <a:lnTo>
                    <a:pt x="21176" y="52173"/>
                  </a:lnTo>
                  <a:lnTo>
                    <a:pt x="0" y="52173"/>
                  </a:lnTo>
                  <a:lnTo>
                    <a:pt x="21176" y="31304"/>
                  </a:lnTo>
                  <a:lnTo>
                    <a:pt x="21176" y="31304"/>
                  </a:lnTo>
                  <a:lnTo>
                    <a:pt x="70588" y="0"/>
                  </a:lnTo>
                  <a:lnTo>
                    <a:pt x="70588"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0"/>
            <p:cNvSpPr/>
            <p:nvPr/>
          </p:nvSpPr>
          <p:spPr>
            <a:xfrm>
              <a:off x="6112" y="1677"/>
              <a:ext cx="13" cy="24"/>
            </a:xfrm>
            <a:custGeom>
              <a:rect b="b" l="l" r="r" t="t"/>
              <a:pathLst>
                <a:path extrusionOk="0" h="120000" w="120000">
                  <a:moveTo>
                    <a:pt x="64615" y="0"/>
                  </a:moveTo>
                  <a:lnTo>
                    <a:pt x="120000" y="70000"/>
                  </a:lnTo>
                  <a:lnTo>
                    <a:pt x="120000" y="70000"/>
                  </a:lnTo>
                  <a:lnTo>
                    <a:pt x="120000" y="70000"/>
                  </a:lnTo>
                  <a:lnTo>
                    <a:pt x="120000" y="100000"/>
                  </a:lnTo>
                  <a:lnTo>
                    <a:pt x="120000" y="100000"/>
                  </a:lnTo>
                  <a:lnTo>
                    <a:pt x="64615" y="120000"/>
                  </a:lnTo>
                  <a:lnTo>
                    <a:pt x="0" y="50000"/>
                  </a:lnTo>
                  <a:lnTo>
                    <a:pt x="0" y="50000"/>
                  </a:lnTo>
                  <a:lnTo>
                    <a:pt x="0" y="35000"/>
                  </a:lnTo>
                  <a:lnTo>
                    <a:pt x="0" y="15000"/>
                  </a:lnTo>
                  <a:lnTo>
                    <a:pt x="0" y="15000"/>
                  </a:lnTo>
                  <a:lnTo>
                    <a:pt x="64615" y="0"/>
                  </a:lnTo>
                  <a:lnTo>
                    <a:pt x="64615"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0"/>
            <p:cNvSpPr/>
            <p:nvPr/>
          </p:nvSpPr>
          <p:spPr>
            <a:xfrm>
              <a:off x="6122" y="1694"/>
              <a:ext cx="14" cy="24"/>
            </a:xfrm>
            <a:custGeom>
              <a:rect b="b" l="l" r="r" t="t"/>
              <a:pathLst>
                <a:path extrusionOk="0" h="120000" w="120000">
                  <a:moveTo>
                    <a:pt x="59999" y="0"/>
                  </a:moveTo>
                  <a:lnTo>
                    <a:pt x="119999" y="65000"/>
                  </a:lnTo>
                  <a:lnTo>
                    <a:pt x="119999" y="65000"/>
                  </a:lnTo>
                  <a:lnTo>
                    <a:pt x="119999" y="65000"/>
                  </a:lnTo>
                  <a:lnTo>
                    <a:pt x="119999" y="100000"/>
                  </a:lnTo>
                  <a:lnTo>
                    <a:pt x="119999" y="100000"/>
                  </a:lnTo>
                  <a:lnTo>
                    <a:pt x="59999" y="120000"/>
                  </a:lnTo>
                  <a:lnTo>
                    <a:pt x="0" y="50000"/>
                  </a:lnTo>
                  <a:lnTo>
                    <a:pt x="0" y="50000"/>
                  </a:lnTo>
                  <a:lnTo>
                    <a:pt x="0" y="35000"/>
                  </a:lnTo>
                  <a:lnTo>
                    <a:pt x="0" y="15000"/>
                  </a:lnTo>
                  <a:lnTo>
                    <a:pt x="0" y="15000"/>
                  </a:lnTo>
                  <a:lnTo>
                    <a:pt x="59999" y="0"/>
                  </a:lnTo>
                  <a:lnTo>
                    <a:pt x="59999"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0"/>
            <p:cNvSpPr/>
            <p:nvPr/>
          </p:nvSpPr>
          <p:spPr>
            <a:xfrm>
              <a:off x="6112" y="1701"/>
              <a:ext cx="13" cy="23"/>
            </a:xfrm>
            <a:custGeom>
              <a:rect b="b" l="l" r="r" t="t"/>
              <a:pathLst>
                <a:path extrusionOk="0" h="120000" w="120000">
                  <a:moveTo>
                    <a:pt x="64615" y="0"/>
                  </a:moveTo>
                  <a:lnTo>
                    <a:pt x="120000" y="67826"/>
                  </a:lnTo>
                  <a:lnTo>
                    <a:pt x="120000" y="67826"/>
                  </a:lnTo>
                  <a:lnTo>
                    <a:pt x="120000" y="67826"/>
                  </a:lnTo>
                  <a:lnTo>
                    <a:pt x="120000" y="104347"/>
                  </a:lnTo>
                  <a:lnTo>
                    <a:pt x="120000" y="104347"/>
                  </a:lnTo>
                  <a:lnTo>
                    <a:pt x="64615" y="120000"/>
                  </a:lnTo>
                  <a:lnTo>
                    <a:pt x="0" y="52173"/>
                  </a:lnTo>
                  <a:lnTo>
                    <a:pt x="0" y="52173"/>
                  </a:lnTo>
                  <a:lnTo>
                    <a:pt x="0" y="52173"/>
                  </a:lnTo>
                  <a:lnTo>
                    <a:pt x="0" y="31304"/>
                  </a:lnTo>
                  <a:lnTo>
                    <a:pt x="0" y="31304"/>
                  </a:lnTo>
                  <a:lnTo>
                    <a:pt x="64615" y="0"/>
                  </a:lnTo>
                  <a:lnTo>
                    <a:pt x="64615"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0"/>
            <p:cNvSpPr/>
            <p:nvPr/>
          </p:nvSpPr>
          <p:spPr>
            <a:xfrm>
              <a:off x="6132" y="1711"/>
              <a:ext cx="14" cy="23"/>
            </a:xfrm>
            <a:custGeom>
              <a:rect b="b" l="l" r="r" t="t"/>
              <a:pathLst>
                <a:path extrusionOk="0" h="120000" w="120000">
                  <a:moveTo>
                    <a:pt x="59999" y="0"/>
                  </a:moveTo>
                  <a:lnTo>
                    <a:pt x="119999" y="52173"/>
                  </a:lnTo>
                  <a:lnTo>
                    <a:pt x="119999" y="52173"/>
                  </a:lnTo>
                  <a:lnTo>
                    <a:pt x="119999" y="67826"/>
                  </a:lnTo>
                  <a:lnTo>
                    <a:pt x="119999" y="88695"/>
                  </a:lnTo>
                  <a:lnTo>
                    <a:pt x="119999" y="88695"/>
                  </a:lnTo>
                  <a:lnTo>
                    <a:pt x="59999" y="120000"/>
                  </a:lnTo>
                  <a:lnTo>
                    <a:pt x="0" y="52173"/>
                  </a:lnTo>
                  <a:lnTo>
                    <a:pt x="0" y="52173"/>
                  </a:lnTo>
                  <a:lnTo>
                    <a:pt x="0" y="36521"/>
                  </a:lnTo>
                  <a:lnTo>
                    <a:pt x="0" y="15652"/>
                  </a:lnTo>
                  <a:lnTo>
                    <a:pt x="0" y="15652"/>
                  </a:lnTo>
                  <a:lnTo>
                    <a:pt x="59999" y="0"/>
                  </a:lnTo>
                  <a:lnTo>
                    <a:pt x="59999"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0"/>
            <p:cNvSpPr/>
            <p:nvPr/>
          </p:nvSpPr>
          <p:spPr>
            <a:xfrm>
              <a:off x="6119" y="1670"/>
              <a:ext cx="17" cy="21"/>
            </a:xfrm>
            <a:custGeom>
              <a:rect b="b" l="l" r="r" t="t"/>
              <a:pathLst>
                <a:path extrusionOk="0" h="120000" w="120000">
                  <a:moveTo>
                    <a:pt x="70588" y="0"/>
                  </a:moveTo>
                  <a:lnTo>
                    <a:pt x="120000" y="57142"/>
                  </a:lnTo>
                  <a:lnTo>
                    <a:pt x="120000" y="57142"/>
                  </a:lnTo>
                  <a:lnTo>
                    <a:pt x="120000" y="80000"/>
                  </a:lnTo>
                  <a:lnTo>
                    <a:pt x="120000" y="97142"/>
                  </a:lnTo>
                  <a:lnTo>
                    <a:pt x="120000" y="97142"/>
                  </a:lnTo>
                  <a:lnTo>
                    <a:pt x="70588" y="120000"/>
                  </a:lnTo>
                  <a:lnTo>
                    <a:pt x="21176" y="57142"/>
                  </a:lnTo>
                  <a:lnTo>
                    <a:pt x="21176" y="57142"/>
                  </a:lnTo>
                  <a:lnTo>
                    <a:pt x="0" y="40000"/>
                  </a:lnTo>
                  <a:lnTo>
                    <a:pt x="21176" y="22857"/>
                  </a:lnTo>
                  <a:lnTo>
                    <a:pt x="21176" y="22857"/>
                  </a:lnTo>
                  <a:lnTo>
                    <a:pt x="70588" y="0"/>
                  </a:lnTo>
                  <a:lnTo>
                    <a:pt x="70588"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0"/>
            <p:cNvSpPr/>
            <p:nvPr/>
          </p:nvSpPr>
          <p:spPr>
            <a:xfrm>
              <a:off x="6129" y="1687"/>
              <a:ext cx="17" cy="20"/>
            </a:xfrm>
            <a:custGeom>
              <a:rect b="b" l="l" r="r" t="t"/>
              <a:pathLst>
                <a:path extrusionOk="0" h="120000" w="120000">
                  <a:moveTo>
                    <a:pt x="70588" y="0"/>
                  </a:moveTo>
                  <a:lnTo>
                    <a:pt x="120000" y="60000"/>
                  </a:lnTo>
                  <a:lnTo>
                    <a:pt x="120000" y="60000"/>
                  </a:lnTo>
                  <a:lnTo>
                    <a:pt x="120000" y="84000"/>
                  </a:lnTo>
                  <a:lnTo>
                    <a:pt x="91764" y="102000"/>
                  </a:lnTo>
                  <a:lnTo>
                    <a:pt x="91764" y="102000"/>
                  </a:lnTo>
                  <a:lnTo>
                    <a:pt x="70588" y="120000"/>
                  </a:lnTo>
                  <a:lnTo>
                    <a:pt x="21176" y="60000"/>
                  </a:lnTo>
                  <a:lnTo>
                    <a:pt x="21176" y="60000"/>
                  </a:lnTo>
                  <a:lnTo>
                    <a:pt x="0" y="42000"/>
                  </a:lnTo>
                  <a:lnTo>
                    <a:pt x="21176" y="24000"/>
                  </a:lnTo>
                  <a:lnTo>
                    <a:pt x="21176" y="24000"/>
                  </a:lnTo>
                  <a:lnTo>
                    <a:pt x="70588" y="0"/>
                  </a:lnTo>
                  <a:lnTo>
                    <a:pt x="70588"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0"/>
            <p:cNvSpPr/>
            <p:nvPr/>
          </p:nvSpPr>
          <p:spPr>
            <a:xfrm>
              <a:off x="6139" y="1704"/>
              <a:ext cx="17" cy="20"/>
            </a:xfrm>
            <a:custGeom>
              <a:rect b="b" l="l" r="r" t="t"/>
              <a:pathLst>
                <a:path extrusionOk="0" h="120000" w="120000">
                  <a:moveTo>
                    <a:pt x="70588" y="0"/>
                  </a:moveTo>
                  <a:lnTo>
                    <a:pt x="120000" y="60000"/>
                  </a:lnTo>
                  <a:lnTo>
                    <a:pt x="120000" y="60000"/>
                  </a:lnTo>
                  <a:lnTo>
                    <a:pt x="120000" y="84000"/>
                  </a:lnTo>
                  <a:lnTo>
                    <a:pt x="98823" y="102000"/>
                  </a:lnTo>
                  <a:lnTo>
                    <a:pt x="98823" y="102000"/>
                  </a:lnTo>
                  <a:lnTo>
                    <a:pt x="70588" y="120000"/>
                  </a:lnTo>
                  <a:lnTo>
                    <a:pt x="0" y="42000"/>
                  </a:lnTo>
                  <a:lnTo>
                    <a:pt x="0" y="42000"/>
                  </a:lnTo>
                  <a:lnTo>
                    <a:pt x="0" y="42000"/>
                  </a:lnTo>
                  <a:lnTo>
                    <a:pt x="21176" y="18000"/>
                  </a:lnTo>
                  <a:lnTo>
                    <a:pt x="21176" y="18000"/>
                  </a:lnTo>
                  <a:lnTo>
                    <a:pt x="70588" y="0"/>
                  </a:lnTo>
                  <a:lnTo>
                    <a:pt x="70588"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0"/>
            <p:cNvSpPr/>
            <p:nvPr/>
          </p:nvSpPr>
          <p:spPr>
            <a:xfrm>
              <a:off x="6112" y="1728"/>
              <a:ext cx="13" cy="20"/>
            </a:xfrm>
            <a:custGeom>
              <a:rect b="b" l="l" r="r" t="t"/>
              <a:pathLst>
                <a:path extrusionOk="0" h="120000" w="120000">
                  <a:moveTo>
                    <a:pt x="64615" y="0"/>
                  </a:moveTo>
                  <a:lnTo>
                    <a:pt x="120000" y="60000"/>
                  </a:lnTo>
                  <a:lnTo>
                    <a:pt x="120000" y="60000"/>
                  </a:lnTo>
                  <a:lnTo>
                    <a:pt x="120000" y="78000"/>
                  </a:lnTo>
                  <a:lnTo>
                    <a:pt x="120000" y="102000"/>
                  </a:lnTo>
                  <a:lnTo>
                    <a:pt x="120000" y="102000"/>
                  </a:lnTo>
                  <a:lnTo>
                    <a:pt x="64615" y="120000"/>
                  </a:lnTo>
                  <a:lnTo>
                    <a:pt x="0" y="60000"/>
                  </a:lnTo>
                  <a:lnTo>
                    <a:pt x="0" y="60000"/>
                  </a:lnTo>
                  <a:lnTo>
                    <a:pt x="0" y="36000"/>
                  </a:lnTo>
                  <a:lnTo>
                    <a:pt x="0" y="18000"/>
                  </a:lnTo>
                  <a:lnTo>
                    <a:pt x="0" y="18000"/>
                  </a:lnTo>
                  <a:lnTo>
                    <a:pt x="64615" y="0"/>
                  </a:lnTo>
                  <a:lnTo>
                    <a:pt x="64615"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0"/>
            <p:cNvSpPr/>
            <p:nvPr/>
          </p:nvSpPr>
          <p:spPr>
            <a:xfrm>
              <a:off x="5922" y="1552"/>
              <a:ext cx="187" cy="166"/>
            </a:xfrm>
            <a:custGeom>
              <a:rect b="b" l="l" r="r" t="t"/>
              <a:pathLst>
                <a:path extrusionOk="0" h="120000" w="120000">
                  <a:moveTo>
                    <a:pt x="0" y="33975"/>
                  </a:moveTo>
                  <a:lnTo>
                    <a:pt x="0" y="33975"/>
                  </a:lnTo>
                  <a:lnTo>
                    <a:pt x="7058" y="28915"/>
                  </a:lnTo>
                  <a:lnTo>
                    <a:pt x="21818" y="19518"/>
                  </a:lnTo>
                  <a:lnTo>
                    <a:pt x="43636" y="7228"/>
                  </a:lnTo>
                  <a:lnTo>
                    <a:pt x="59037" y="5060"/>
                  </a:lnTo>
                  <a:lnTo>
                    <a:pt x="71871" y="0"/>
                  </a:lnTo>
                  <a:lnTo>
                    <a:pt x="71871" y="0"/>
                  </a:lnTo>
                  <a:lnTo>
                    <a:pt x="73796" y="2168"/>
                  </a:lnTo>
                  <a:lnTo>
                    <a:pt x="76363" y="5060"/>
                  </a:lnTo>
                  <a:lnTo>
                    <a:pt x="76363" y="5060"/>
                  </a:lnTo>
                  <a:lnTo>
                    <a:pt x="95614" y="33975"/>
                  </a:lnTo>
                  <a:lnTo>
                    <a:pt x="120000" y="73012"/>
                  </a:lnTo>
                  <a:lnTo>
                    <a:pt x="120000" y="73012"/>
                  </a:lnTo>
                  <a:lnTo>
                    <a:pt x="120000" y="75903"/>
                  </a:lnTo>
                  <a:lnTo>
                    <a:pt x="120000" y="80240"/>
                  </a:lnTo>
                  <a:lnTo>
                    <a:pt x="120000" y="80240"/>
                  </a:lnTo>
                  <a:lnTo>
                    <a:pt x="98181" y="95421"/>
                  </a:lnTo>
                  <a:lnTo>
                    <a:pt x="76363" y="107710"/>
                  </a:lnTo>
                  <a:lnTo>
                    <a:pt x="56470" y="119999"/>
                  </a:lnTo>
                  <a:lnTo>
                    <a:pt x="56470" y="119999"/>
                  </a:lnTo>
                  <a:lnTo>
                    <a:pt x="48128" y="114939"/>
                  </a:lnTo>
                  <a:lnTo>
                    <a:pt x="48128" y="114939"/>
                  </a:lnTo>
                  <a:lnTo>
                    <a:pt x="2566" y="39036"/>
                  </a:lnTo>
                  <a:lnTo>
                    <a:pt x="2566" y="39036"/>
                  </a:lnTo>
                  <a:lnTo>
                    <a:pt x="2566" y="36867"/>
                  </a:lnTo>
                  <a:lnTo>
                    <a:pt x="0" y="33975"/>
                  </a:lnTo>
                  <a:lnTo>
                    <a:pt x="0" y="33975"/>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0"/>
            <p:cNvSpPr/>
            <p:nvPr/>
          </p:nvSpPr>
          <p:spPr>
            <a:xfrm>
              <a:off x="5939" y="1572"/>
              <a:ext cx="166" cy="139"/>
            </a:xfrm>
            <a:custGeom>
              <a:rect b="b" l="l" r="r" t="t"/>
              <a:pathLst>
                <a:path extrusionOk="0" h="120000" w="120000">
                  <a:moveTo>
                    <a:pt x="0" y="41438"/>
                  </a:moveTo>
                  <a:lnTo>
                    <a:pt x="0" y="41438"/>
                  </a:lnTo>
                  <a:lnTo>
                    <a:pt x="44096" y="120000"/>
                  </a:lnTo>
                  <a:lnTo>
                    <a:pt x="119999" y="69928"/>
                  </a:lnTo>
                  <a:lnTo>
                    <a:pt x="78795" y="0"/>
                  </a:lnTo>
                  <a:lnTo>
                    <a:pt x="0" y="41438"/>
                  </a:lnTo>
                  <a:close/>
                </a:path>
              </a:pathLst>
            </a:custGeom>
            <a:solidFill>
              <a:srgbClr val="84D5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0"/>
            <p:cNvSpPr/>
            <p:nvPr/>
          </p:nvSpPr>
          <p:spPr>
            <a:xfrm>
              <a:off x="6010" y="1711"/>
              <a:ext cx="41" cy="17"/>
            </a:xfrm>
            <a:custGeom>
              <a:rect b="b" l="l" r="r" t="t"/>
              <a:pathLst>
                <a:path extrusionOk="0" h="120000" w="120000">
                  <a:moveTo>
                    <a:pt x="0" y="91764"/>
                  </a:moveTo>
                  <a:lnTo>
                    <a:pt x="79024" y="0"/>
                  </a:lnTo>
                  <a:lnTo>
                    <a:pt x="79024" y="0"/>
                  </a:lnTo>
                  <a:lnTo>
                    <a:pt x="79024" y="0"/>
                  </a:lnTo>
                  <a:lnTo>
                    <a:pt x="99512" y="0"/>
                  </a:lnTo>
                  <a:lnTo>
                    <a:pt x="99512" y="0"/>
                  </a:lnTo>
                  <a:lnTo>
                    <a:pt x="120000" y="21176"/>
                  </a:lnTo>
                  <a:lnTo>
                    <a:pt x="40975" y="120000"/>
                  </a:lnTo>
                  <a:lnTo>
                    <a:pt x="40975" y="120000"/>
                  </a:lnTo>
                  <a:lnTo>
                    <a:pt x="11707" y="120000"/>
                  </a:lnTo>
                  <a:lnTo>
                    <a:pt x="11707" y="120000"/>
                  </a:lnTo>
                  <a:lnTo>
                    <a:pt x="0" y="91764"/>
                  </a:lnTo>
                  <a:lnTo>
                    <a:pt x="0" y="91764"/>
                  </a:lnTo>
                  <a:close/>
                </a:path>
              </a:pathLst>
            </a:custGeom>
            <a:solidFill>
              <a:srgbClr val="272B2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0"/>
            <p:cNvSpPr/>
            <p:nvPr/>
          </p:nvSpPr>
          <p:spPr>
            <a:xfrm>
              <a:off x="6088" y="1667"/>
              <a:ext cx="24" cy="24"/>
            </a:xfrm>
            <a:custGeom>
              <a:rect b="b" l="l" r="r" t="t"/>
              <a:pathLst>
                <a:path extrusionOk="0" h="120000" w="120000">
                  <a:moveTo>
                    <a:pt x="120000" y="0"/>
                  </a:moveTo>
                  <a:lnTo>
                    <a:pt x="20000" y="65000"/>
                  </a:lnTo>
                  <a:lnTo>
                    <a:pt x="20000" y="65000"/>
                  </a:lnTo>
                  <a:lnTo>
                    <a:pt x="20000" y="65000"/>
                  </a:lnTo>
                  <a:lnTo>
                    <a:pt x="0" y="85000"/>
                  </a:lnTo>
                  <a:lnTo>
                    <a:pt x="0" y="85000"/>
                  </a:lnTo>
                  <a:lnTo>
                    <a:pt x="0" y="120000"/>
                  </a:lnTo>
                  <a:lnTo>
                    <a:pt x="120000" y="50000"/>
                  </a:lnTo>
                  <a:lnTo>
                    <a:pt x="120000" y="50000"/>
                  </a:lnTo>
                  <a:lnTo>
                    <a:pt x="120000" y="15000"/>
                  </a:lnTo>
                  <a:lnTo>
                    <a:pt x="120000" y="15000"/>
                  </a:lnTo>
                  <a:lnTo>
                    <a:pt x="120000" y="0"/>
                  </a:lnTo>
                  <a:lnTo>
                    <a:pt x="120000" y="0"/>
                  </a:lnTo>
                  <a:close/>
                </a:path>
              </a:pathLst>
            </a:custGeom>
            <a:solidFill>
              <a:srgbClr val="272B2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0"/>
            <p:cNvSpPr/>
            <p:nvPr/>
          </p:nvSpPr>
          <p:spPr>
            <a:xfrm>
              <a:off x="6054" y="1691"/>
              <a:ext cx="27" cy="20"/>
            </a:xfrm>
            <a:custGeom>
              <a:rect b="b" l="l" r="r" t="t"/>
              <a:pathLst>
                <a:path extrusionOk="0" h="120000" w="120000">
                  <a:moveTo>
                    <a:pt x="106666" y="0"/>
                  </a:moveTo>
                  <a:lnTo>
                    <a:pt x="106666" y="0"/>
                  </a:lnTo>
                  <a:lnTo>
                    <a:pt x="120000" y="36000"/>
                  </a:lnTo>
                  <a:lnTo>
                    <a:pt x="31111" y="120000"/>
                  </a:lnTo>
                  <a:lnTo>
                    <a:pt x="31111" y="120000"/>
                  </a:lnTo>
                  <a:lnTo>
                    <a:pt x="0" y="78000"/>
                  </a:lnTo>
                  <a:lnTo>
                    <a:pt x="0" y="78000"/>
                  </a:lnTo>
                  <a:lnTo>
                    <a:pt x="0" y="78000"/>
                  </a:lnTo>
                  <a:lnTo>
                    <a:pt x="0" y="78000"/>
                  </a:lnTo>
                  <a:lnTo>
                    <a:pt x="0" y="60000"/>
                  </a:lnTo>
                  <a:lnTo>
                    <a:pt x="93333" y="0"/>
                  </a:lnTo>
                  <a:lnTo>
                    <a:pt x="93333" y="0"/>
                  </a:lnTo>
                  <a:lnTo>
                    <a:pt x="106666" y="0"/>
                  </a:lnTo>
                  <a:lnTo>
                    <a:pt x="106666" y="0"/>
                  </a:lnTo>
                  <a:close/>
                </a:path>
              </a:pathLst>
            </a:custGeom>
            <a:solidFill>
              <a:srgbClr val="272B2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0"/>
            <p:cNvSpPr/>
            <p:nvPr/>
          </p:nvSpPr>
          <p:spPr>
            <a:xfrm>
              <a:off x="6095" y="1751"/>
              <a:ext cx="34" cy="27"/>
            </a:xfrm>
            <a:custGeom>
              <a:rect b="b" l="l" r="r" t="t"/>
              <a:pathLst>
                <a:path extrusionOk="0" h="120000" w="120000">
                  <a:moveTo>
                    <a:pt x="10588" y="62222"/>
                  </a:moveTo>
                  <a:lnTo>
                    <a:pt x="10588" y="62222"/>
                  </a:lnTo>
                  <a:lnTo>
                    <a:pt x="0" y="75555"/>
                  </a:lnTo>
                  <a:lnTo>
                    <a:pt x="0" y="93333"/>
                  </a:lnTo>
                  <a:lnTo>
                    <a:pt x="0" y="93333"/>
                  </a:lnTo>
                  <a:lnTo>
                    <a:pt x="35294" y="120000"/>
                  </a:lnTo>
                  <a:lnTo>
                    <a:pt x="35294" y="120000"/>
                  </a:lnTo>
                  <a:lnTo>
                    <a:pt x="84705" y="75555"/>
                  </a:lnTo>
                  <a:lnTo>
                    <a:pt x="84705" y="75555"/>
                  </a:lnTo>
                  <a:lnTo>
                    <a:pt x="120000" y="48888"/>
                  </a:lnTo>
                  <a:lnTo>
                    <a:pt x="120000" y="48888"/>
                  </a:lnTo>
                  <a:lnTo>
                    <a:pt x="120000" y="17777"/>
                  </a:lnTo>
                  <a:lnTo>
                    <a:pt x="120000" y="17777"/>
                  </a:lnTo>
                  <a:lnTo>
                    <a:pt x="105882" y="0"/>
                  </a:lnTo>
                  <a:lnTo>
                    <a:pt x="95294" y="0"/>
                  </a:lnTo>
                  <a:lnTo>
                    <a:pt x="95294" y="0"/>
                  </a:lnTo>
                  <a:lnTo>
                    <a:pt x="10588" y="62222"/>
                  </a:lnTo>
                  <a:lnTo>
                    <a:pt x="10588" y="62222"/>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0"/>
            <p:cNvSpPr/>
            <p:nvPr/>
          </p:nvSpPr>
          <p:spPr>
            <a:xfrm>
              <a:off x="6345" y="2516"/>
              <a:ext cx="545" cy="260"/>
            </a:xfrm>
            <a:custGeom>
              <a:rect b="b" l="l" r="r" t="t"/>
              <a:pathLst>
                <a:path extrusionOk="0" h="120000" w="120000">
                  <a:moveTo>
                    <a:pt x="23119" y="10615"/>
                  </a:moveTo>
                  <a:lnTo>
                    <a:pt x="23119" y="10615"/>
                  </a:lnTo>
                  <a:lnTo>
                    <a:pt x="14311" y="46615"/>
                  </a:lnTo>
                  <a:lnTo>
                    <a:pt x="5944" y="82615"/>
                  </a:lnTo>
                  <a:lnTo>
                    <a:pt x="3082" y="101076"/>
                  </a:lnTo>
                  <a:lnTo>
                    <a:pt x="0" y="120000"/>
                  </a:lnTo>
                  <a:lnTo>
                    <a:pt x="120000" y="120000"/>
                  </a:lnTo>
                  <a:lnTo>
                    <a:pt x="120000" y="120000"/>
                  </a:lnTo>
                  <a:lnTo>
                    <a:pt x="116256" y="84000"/>
                  </a:lnTo>
                  <a:lnTo>
                    <a:pt x="112513" y="51230"/>
                  </a:lnTo>
                  <a:lnTo>
                    <a:pt x="108110" y="20307"/>
                  </a:lnTo>
                  <a:lnTo>
                    <a:pt x="108110" y="20307"/>
                  </a:lnTo>
                  <a:lnTo>
                    <a:pt x="107449" y="17076"/>
                  </a:lnTo>
                  <a:lnTo>
                    <a:pt x="106568" y="13846"/>
                  </a:lnTo>
                  <a:lnTo>
                    <a:pt x="102825" y="9230"/>
                  </a:lnTo>
                  <a:lnTo>
                    <a:pt x="98422" y="6000"/>
                  </a:lnTo>
                  <a:lnTo>
                    <a:pt x="92477" y="2769"/>
                  </a:lnTo>
                  <a:lnTo>
                    <a:pt x="85651" y="1384"/>
                  </a:lnTo>
                  <a:lnTo>
                    <a:pt x="79045" y="0"/>
                  </a:lnTo>
                  <a:lnTo>
                    <a:pt x="63412" y="1384"/>
                  </a:lnTo>
                  <a:lnTo>
                    <a:pt x="48440" y="4615"/>
                  </a:lnTo>
                  <a:lnTo>
                    <a:pt x="35009" y="7846"/>
                  </a:lnTo>
                  <a:lnTo>
                    <a:pt x="23119" y="10615"/>
                  </a:lnTo>
                  <a:lnTo>
                    <a:pt x="23119" y="10615"/>
                  </a:lnTo>
                  <a:close/>
                </a:path>
              </a:pathLst>
            </a:custGeom>
            <a:solidFill>
              <a:srgbClr val="3082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0"/>
            <p:cNvSpPr/>
            <p:nvPr/>
          </p:nvSpPr>
          <p:spPr>
            <a:xfrm>
              <a:off x="6623" y="1180"/>
              <a:ext cx="362" cy="636"/>
            </a:xfrm>
            <a:custGeom>
              <a:rect b="b" l="l" r="r" t="t"/>
              <a:pathLst>
                <a:path extrusionOk="0" h="120000" w="120000">
                  <a:moveTo>
                    <a:pt x="17900" y="19056"/>
                  </a:moveTo>
                  <a:lnTo>
                    <a:pt x="17900" y="19056"/>
                  </a:lnTo>
                  <a:lnTo>
                    <a:pt x="24530" y="27358"/>
                  </a:lnTo>
                  <a:lnTo>
                    <a:pt x="29171" y="36415"/>
                  </a:lnTo>
                  <a:lnTo>
                    <a:pt x="34806" y="47924"/>
                  </a:lnTo>
                  <a:lnTo>
                    <a:pt x="39116" y="60000"/>
                  </a:lnTo>
                  <a:lnTo>
                    <a:pt x="40441" y="66415"/>
                  </a:lnTo>
                  <a:lnTo>
                    <a:pt x="40441" y="72075"/>
                  </a:lnTo>
                  <a:lnTo>
                    <a:pt x="39116" y="78490"/>
                  </a:lnTo>
                  <a:lnTo>
                    <a:pt x="36795" y="83584"/>
                  </a:lnTo>
                  <a:lnTo>
                    <a:pt x="34806" y="89245"/>
                  </a:lnTo>
                  <a:lnTo>
                    <a:pt x="29171" y="93773"/>
                  </a:lnTo>
                  <a:lnTo>
                    <a:pt x="29171" y="93773"/>
                  </a:lnTo>
                  <a:lnTo>
                    <a:pt x="9944" y="108490"/>
                  </a:lnTo>
                  <a:lnTo>
                    <a:pt x="4309" y="113584"/>
                  </a:lnTo>
                  <a:lnTo>
                    <a:pt x="994" y="117358"/>
                  </a:lnTo>
                  <a:lnTo>
                    <a:pt x="0" y="118679"/>
                  </a:lnTo>
                  <a:lnTo>
                    <a:pt x="994" y="119245"/>
                  </a:lnTo>
                  <a:lnTo>
                    <a:pt x="2320" y="120000"/>
                  </a:lnTo>
                  <a:lnTo>
                    <a:pt x="5635" y="120000"/>
                  </a:lnTo>
                  <a:lnTo>
                    <a:pt x="14585" y="118113"/>
                  </a:lnTo>
                  <a:lnTo>
                    <a:pt x="27845" y="114905"/>
                  </a:lnTo>
                  <a:lnTo>
                    <a:pt x="27845" y="114905"/>
                  </a:lnTo>
                  <a:lnTo>
                    <a:pt x="36795" y="112830"/>
                  </a:lnTo>
                  <a:lnTo>
                    <a:pt x="44751" y="109811"/>
                  </a:lnTo>
                  <a:lnTo>
                    <a:pt x="61657" y="103396"/>
                  </a:lnTo>
                  <a:lnTo>
                    <a:pt x="76243" y="95660"/>
                  </a:lnTo>
                  <a:lnTo>
                    <a:pt x="90828" y="88113"/>
                  </a:lnTo>
                  <a:lnTo>
                    <a:pt x="102099" y="80377"/>
                  </a:lnTo>
                  <a:lnTo>
                    <a:pt x="112044" y="74716"/>
                  </a:lnTo>
                  <a:lnTo>
                    <a:pt x="120000" y="68867"/>
                  </a:lnTo>
                  <a:lnTo>
                    <a:pt x="120000" y="68867"/>
                  </a:lnTo>
                  <a:lnTo>
                    <a:pt x="114364" y="62452"/>
                  </a:lnTo>
                  <a:lnTo>
                    <a:pt x="103093" y="45849"/>
                  </a:lnTo>
                  <a:lnTo>
                    <a:pt x="96464" y="36415"/>
                  </a:lnTo>
                  <a:lnTo>
                    <a:pt x="91823" y="26226"/>
                  </a:lnTo>
                  <a:lnTo>
                    <a:pt x="87513" y="16603"/>
                  </a:lnTo>
                  <a:lnTo>
                    <a:pt x="85193" y="7547"/>
                  </a:lnTo>
                  <a:lnTo>
                    <a:pt x="85193" y="7547"/>
                  </a:lnTo>
                  <a:lnTo>
                    <a:pt x="84198" y="4528"/>
                  </a:lnTo>
                  <a:lnTo>
                    <a:pt x="81878" y="2452"/>
                  </a:lnTo>
                  <a:lnTo>
                    <a:pt x="79558" y="566"/>
                  </a:lnTo>
                  <a:lnTo>
                    <a:pt x="75248" y="0"/>
                  </a:lnTo>
                  <a:lnTo>
                    <a:pt x="70607" y="0"/>
                  </a:lnTo>
                  <a:lnTo>
                    <a:pt x="64972" y="566"/>
                  </a:lnTo>
                  <a:lnTo>
                    <a:pt x="53701" y="3207"/>
                  </a:lnTo>
                  <a:lnTo>
                    <a:pt x="41436" y="6981"/>
                  </a:lnTo>
                  <a:lnTo>
                    <a:pt x="31491" y="11509"/>
                  </a:lnTo>
                  <a:lnTo>
                    <a:pt x="22541" y="15849"/>
                  </a:lnTo>
                  <a:lnTo>
                    <a:pt x="17900" y="19056"/>
                  </a:lnTo>
                  <a:lnTo>
                    <a:pt x="17900" y="19056"/>
                  </a:lnTo>
                  <a:close/>
                </a:path>
              </a:pathLst>
            </a:custGeom>
            <a:solidFill>
              <a:srgbClr val="FBCC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0"/>
            <p:cNvSpPr/>
            <p:nvPr/>
          </p:nvSpPr>
          <p:spPr>
            <a:xfrm>
              <a:off x="6471" y="892"/>
              <a:ext cx="375" cy="528"/>
            </a:xfrm>
            <a:custGeom>
              <a:rect b="b" l="l" r="r" t="t"/>
              <a:pathLst>
                <a:path extrusionOk="0" h="120000" w="120000">
                  <a:moveTo>
                    <a:pt x="6400" y="16136"/>
                  </a:moveTo>
                  <a:lnTo>
                    <a:pt x="6400" y="16136"/>
                  </a:lnTo>
                  <a:lnTo>
                    <a:pt x="5120" y="18636"/>
                  </a:lnTo>
                  <a:lnTo>
                    <a:pt x="3200" y="25454"/>
                  </a:lnTo>
                  <a:lnTo>
                    <a:pt x="1920" y="30000"/>
                  </a:lnTo>
                  <a:lnTo>
                    <a:pt x="1920" y="35454"/>
                  </a:lnTo>
                  <a:lnTo>
                    <a:pt x="3200" y="41590"/>
                  </a:lnTo>
                  <a:lnTo>
                    <a:pt x="5120" y="47727"/>
                  </a:lnTo>
                  <a:lnTo>
                    <a:pt x="5120" y="47727"/>
                  </a:lnTo>
                  <a:lnTo>
                    <a:pt x="7360" y="54772"/>
                  </a:lnTo>
                  <a:lnTo>
                    <a:pt x="7360" y="60909"/>
                  </a:lnTo>
                  <a:lnTo>
                    <a:pt x="6400" y="67045"/>
                  </a:lnTo>
                  <a:lnTo>
                    <a:pt x="5120" y="72272"/>
                  </a:lnTo>
                  <a:lnTo>
                    <a:pt x="1920" y="80000"/>
                  </a:lnTo>
                  <a:lnTo>
                    <a:pt x="0" y="82272"/>
                  </a:lnTo>
                  <a:lnTo>
                    <a:pt x="0" y="82272"/>
                  </a:lnTo>
                  <a:lnTo>
                    <a:pt x="0" y="83181"/>
                  </a:lnTo>
                  <a:lnTo>
                    <a:pt x="1920" y="84545"/>
                  </a:lnTo>
                  <a:lnTo>
                    <a:pt x="5120" y="85454"/>
                  </a:lnTo>
                  <a:lnTo>
                    <a:pt x="11840" y="86136"/>
                  </a:lnTo>
                  <a:lnTo>
                    <a:pt x="11840" y="86136"/>
                  </a:lnTo>
                  <a:lnTo>
                    <a:pt x="11840" y="88409"/>
                  </a:lnTo>
                  <a:lnTo>
                    <a:pt x="12800" y="90909"/>
                  </a:lnTo>
                  <a:lnTo>
                    <a:pt x="11840" y="93181"/>
                  </a:lnTo>
                  <a:lnTo>
                    <a:pt x="11840" y="93181"/>
                  </a:lnTo>
                  <a:lnTo>
                    <a:pt x="14080" y="95454"/>
                  </a:lnTo>
                  <a:lnTo>
                    <a:pt x="16000" y="97045"/>
                  </a:lnTo>
                  <a:lnTo>
                    <a:pt x="19200" y="97727"/>
                  </a:lnTo>
                  <a:lnTo>
                    <a:pt x="19200" y="97727"/>
                  </a:lnTo>
                  <a:lnTo>
                    <a:pt x="18240" y="100000"/>
                  </a:lnTo>
                  <a:lnTo>
                    <a:pt x="18240" y="101590"/>
                  </a:lnTo>
                  <a:lnTo>
                    <a:pt x="19200" y="102272"/>
                  </a:lnTo>
                  <a:lnTo>
                    <a:pt x="21440" y="103863"/>
                  </a:lnTo>
                  <a:lnTo>
                    <a:pt x="21440" y="103863"/>
                  </a:lnTo>
                  <a:lnTo>
                    <a:pt x="24640" y="105454"/>
                  </a:lnTo>
                  <a:lnTo>
                    <a:pt x="26880" y="107045"/>
                  </a:lnTo>
                  <a:lnTo>
                    <a:pt x="26880" y="110000"/>
                  </a:lnTo>
                  <a:lnTo>
                    <a:pt x="26880" y="113181"/>
                  </a:lnTo>
                  <a:lnTo>
                    <a:pt x="26880" y="113181"/>
                  </a:lnTo>
                  <a:lnTo>
                    <a:pt x="28160" y="114545"/>
                  </a:lnTo>
                  <a:lnTo>
                    <a:pt x="29120" y="116136"/>
                  </a:lnTo>
                  <a:lnTo>
                    <a:pt x="31360" y="117727"/>
                  </a:lnTo>
                  <a:lnTo>
                    <a:pt x="33280" y="119318"/>
                  </a:lnTo>
                  <a:lnTo>
                    <a:pt x="37760" y="120000"/>
                  </a:lnTo>
                  <a:lnTo>
                    <a:pt x="43200" y="120000"/>
                  </a:lnTo>
                  <a:lnTo>
                    <a:pt x="49600" y="118409"/>
                  </a:lnTo>
                  <a:lnTo>
                    <a:pt x="58240" y="116136"/>
                  </a:lnTo>
                  <a:lnTo>
                    <a:pt x="58240" y="116136"/>
                  </a:lnTo>
                  <a:lnTo>
                    <a:pt x="79040" y="109318"/>
                  </a:lnTo>
                  <a:lnTo>
                    <a:pt x="89600" y="104545"/>
                  </a:lnTo>
                  <a:lnTo>
                    <a:pt x="100480" y="99318"/>
                  </a:lnTo>
                  <a:lnTo>
                    <a:pt x="105920" y="96136"/>
                  </a:lnTo>
                  <a:lnTo>
                    <a:pt x="110400" y="92272"/>
                  </a:lnTo>
                  <a:lnTo>
                    <a:pt x="113600" y="88409"/>
                  </a:lnTo>
                  <a:lnTo>
                    <a:pt x="116800" y="83181"/>
                  </a:lnTo>
                  <a:lnTo>
                    <a:pt x="119040" y="77727"/>
                  </a:lnTo>
                  <a:lnTo>
                    <a:pt x="120000" y="71590"/>
                  </a:lnTo>
                  <a:lnTo>
                    <a:pt x="120000" y="65454"/>
                  </a:lnTo>
                  <a:lnTo>
                    <a:pt x="120000" y="57727"/>
                  </a:lnTo>
                  <a:lnTo>
                    <a:pt x="120000" y="57727"/>
                  </a:lnTo>
                  <a:lnTo>
                    <a:pt x="117760" y="50000"/>
                  </a:lnTo>
                  <a:lnTo>
                    <a:pt x="114560" y="42272"/>
                  </a:lnTo>
                  <a:lnTo>
                    <a:pt x="109120" y="35454"/>
                  </a:lnTo>
                  <a:lnTo>
                    <a:pt x="103680" y="28636"/>
                  </a:lnTo>
                  <a:lnTo>
                    <a:pt x="97280" y="21590"/>
                  </a:lnTo>
                  <a:lnTo>
                    <a:pt x="90880" y="16136"/>
                  </a:lnTo>
                  <a:lnTo>
                    <a:pt x="82240" y="10909"/>
                  </a:lnTo>
                  <a:lnTo>
                    <a:pt x="73600" y="7045"/>
                  </a:lnTo>
                  <a:lnTo>
                    <a:pt x="64960" y="3181"/>
                  </a:lnTo>
                  <a:lnTo>
                    <a:pt x="56320" y="909"/>
                  </a:lnTo>
                  <a:lnTo>
                    <a:pt x="47360" y="0"/>
                  </a:lnTo>
                  <a:lnTo>
                    <a:pt x="38720" y="0"/>
                  </a:lnTo>
                  <a:lnTo>
                    <a:pt x="30080" y="1590"/>
                  </a:lnTo>
                  <a:lnTo>
                    <a:pt x="21440" y="4772"/>
                  </a:lnTo>
                  <a:lnTo>
                    <a:pt x="14080" y="9318"/>
                  </a:lnTo>
                  <a:lnTo>
                    <a:pt x="6400" y="16136"/>
                  </a:lnTo>
                  <a:lnTo>
                    <a:pt x="6400" y="16136"/>
                  </a:lnTo>
                  <a:close/>
                </a:path>
              </a:pathLst>
            </a:custGeom>
            <a:solidFill>
              <a:srgbClr val="FBCC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0"/>
            <p:cNvSpPr/>
            <p:nvPr/>
          </p:nvSpPr>
          <p:spPr>
            <a:xfrm>
              <a:off x="6575" y="1187"/>
              <a:ext cx="99" cy="94"/>
            </a:xfrm>
            <a:custGeom>
              <a:rect b="b" l="l" r="r" t="t"/>
              <a:pathLst>
                <a:path extrusionOk="0" h="120000" w="120000">
                  <a:moveTo>
                    <a:pt x="119999" y="60000"/>
                  </a:moveTo>
                  <a:lnTo>
                    <a:pt x="119999" y="60000"/>
                  </a:lnTo>
                  <a:lnTo>
                    <a:pt x="119999" y="72765"/>
                  </a:lnTo>
                  <a:lnTo>
                    <a:pt x="115151" y="85531"/>
                  </a:lnTo>
                  <a:lnTo>
                    <a:pt x="103030" y="103404"/>
                  </a:lnTo>
                  <a:lnTo>
                    <a:pt x="82424" y="116170"/>
                  </a:lnTo>
                  <a:lnTo>
                    <a:pt x="58181" y="120000"/>
                  </a:lnTo>
                  <a:lnTo>
                    <a:pt x="58181" y="120000"/>
                  </a:lnTo>
                  <a:lnTo>
                    <a:pt x="37575" y="116170"/>
                  </a:lnTo>
                  <a:lnTo>
                    <a:pt x="16969" y="103404"/>
                  </a:lnTo>
                  <a:lnTo>
                    <a:pt x="4848" y="85531"/>
                  </a:lnTo>
                  <a:lnTo>
                    <a:pt x="0" y="72765"/>
                  </a:lnTo>
                  <a:lnTo>
                    <a:pt x="0" y="60000"/>
                  </a:lnTo>
                  <a:lnTo>
                    <a:pt x="0" y="60000"/>
                  </a:lnTo>
                  <a:lnTo>
                    <a:pt x="0" y="47234"/>
                  </a:lnTo>
                  <a:lnTo>
                    <a:pt x="4848" y="34468"/>
                  </a:lnTo>
                  <a:lnTo>
                    <a:pt x="16969" y="16595"/>
                  </a:lnTo>
                  <a:lnTo>
                    <a:pt x="37575" y="3829"/>
                  </a:lnTo>
                  <a:lnTo>
                    <a:pt x="58181" y="0"/>
                  </a:lnTo>
                  <a:lnTo>
                    <a:pt x="58181" y="0"/>
                  </a:lnTo>
                  <a:lnTo>
                    <a:pt x="82424" y="3829"/>
                  </a:lnTo>
                  <a:lnTo>
                    <a:pt x="103030" y="16595"/>
                  </a:lnTo>
                  <a:lnTo>
                    <a:pt x="115151" y="34468"/>
                  </a:lnTo>
                  <a:lnTo>
                    <a:pt x="119999" y="47234"/>
                  </a:lnTo>
                  <a:lnTo>
                    <a:pt x="119999" y="60000"/>
                  </a:lnTo>
                  <a:lnTo>
                    <a:pt x="119999" y="60000"/>
                  </a:lnTo>
                  <a:close/>
                </a:path>
              </a:pathLst>
            </a:custGeom>
            <a:solidFill>
              <a:srgbClr val="FAC1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0"/>
            <p:cNvSpPr/>
            <p:nvPr/>
          </p:nvSpPr>
          <p:spPr>
            <a:xfrm>
              <a:off x="6518" y="1143"/>
              <a:ext cx="81" cy="37"/>
            </a:xfrm>
            <a:custGeom>
              <a:rect b="b" l="l" r="r" t="t"/>
              <a:pathLst>
                <a:path extrusionOk="0" h="120000" w="120000">
                  <a:moveTo>
                    <a:pt x="0" y="42162"/>
                  </a:moveTo>
                  <a:lnTo>
                    <a:pt x="0" y="42162"/>
                  </a:lnTo>
                  <a:lnTo>
                    <a:pt x="10370" y="55135"/>
                  </a:lnTo>
                  <a:lnTo>
                    <a:pt x="29629" y="74594"/>
                  </a:lnTo>
                  <a:lnTo>
                    <a:pt x="44444" y="74594"/>
                  </a:lnTo>
                  <a:lnTo>
                    <a:pt x="65185" y="64864"/>
                  </a:lnTo>
                  <a:lnTo>
                    <a:pt x="90370" y="42162"/>
                  </a:lnTo>
                  <a:lnTo>
                    <a:pt x="120000" y="0"/>
                  </a:lnTo>
                  <a:lnTo>
                    <a:pt x="120000" y="0"/>
                  </a:lnTo>
                  <a:lnTo>
                    <a:pt x="105185" y="32432"/>
                  </a:lnTo>
                  <a:lnTo>
                    <a:pt x="69629" y="97297"/>
                  </a:lnTo>
                  <a:lnTo>
                    <a:pt x="50370" y="120000"/>
                  </a:lnTo>
                  <a:lnTo>
                    <a:pt x="29629" y="120000"/>
                  </a:lnTo>
                  <a:lnTo>
                    <a:pt x="25185" y="110270"/>
                  </a:lnTo>
                  <a:lnTo>
                    <a:pt x="14814" y="97297"/>
                  </a:lnTo>
                  <a:lnTo>
                    <a:pt x="10370" y="74594"/>
                  </a:lnTo>
                  <a:lnTo>
                    <a:pt x="0" y="42162"/>
                  </a:lnTo>
                  <a:lnTo>
                    <a:pt x="0" y="4216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0"/>
            <p:cNvSpPr/>
            <p:nvPr/>
          </p:nvSpPr>
          <p:spPr>
            <a:xfrm>
              <a:off x="6508" y="1302"/>
              <a:ext cx="67" cy="44"/>
            </a:xfrm>
            <a:custGeom>
              <a:rect b="b" l="l" r="r" t="t"/>
              <a:pathLst>
                <a:path extrusionOk="0" h="120000" w="120000">
                  <a:moveTo>
                    <a:pt x="0" y="0"/>
                  </a:moveTo>
                  <a:lnTo>
                    <a:pt x="0" y="0"/>
                  </a:lnTo>
                  <a:lnTo>
                    <a:pt x="48358" y="16363"/>
                  </a:lnTo>
                  <a:lnTo>
                    <a:pt x="48358" y="16363"/>
                  </a:lnTo>
                  <a:lnTo>
                    <a:pt x="91343" y="16363"/>
                  </a:lnTo>
                  <a:lnTo>
                    <a:pt x="109253" y="16363"/>
                  </a:lnTo>
                  <a:lnTo>
                    <a:pt x="120000" y="8181"/>
                  </a:lnTo>
                  <a:lnTo>
                    <a:pt x="120000" y="8181"/>
                  </a:lnTo>
                  <a:lnTo>
                    <a:pt x="120000" y="27272"/>
                  </a:lnTo>
                  <a:lnTo>
                    <a:pt x="109253" y="62727"/>
                  </a:lnTo>
                  <a:lnTo>
                    <a:pt x="102089" y="81818"/>
                  </a:lnTo>
                  <a:lnTo>
                    <a:pt x="91343" y="100909"/>
                  </a:lnTo>
                  <a:lnTo>
                    <a:pt x="71641" y="109090"/>
                  </a:lnTo>
                  <a:lnTo>
                    <a:pt x="48358" y="120000"/>
                  </a:lnTo>
                  <a:lnTo>
                    <a:pt x="48358" y="120000"/>
                  </a:lnTo>
                  <a:lnTo>
                    <a:pt x="41194" y="120000"/>
                  </a:lnTo>
                  <a:lnTo>
                    <a:pt x="35820" y="100909"/>
                  </a:lnTo>
                  <a:lnTo>
                    <a:pt x="30447" y="81818"/>
                  </a:lnTo>
                  <a:lnTo>
                    <a:pt x="41194" y="54545"/>
                  </a:lnTo>
                  <a:lnTo>
                    <a:pt x="41194" y="54545"/>
                  </a:lnTo>
                  <a:lnTo>
                    <a:pt x="23283" y="46363"/>
                  </a:lnTo>
                  <a:lnTo>
                    <a:pt x="5373" y="27272"/>
                  </a:lnTo>
                  <a:lnTo>
                    <a:pt x="0" y="0"/>
                  </a:lnTo>
                  <a:lnTo>
                    <a:pt x="0" y="0"/>
                  </a:lnTo>
                  <a:close/>
                </a:path>
              </a:pathLst>
            </a:custGeom>
            <a:solidFill>
              <a:srgbClr val="F6A2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0"/>
            <p:cNvSpPr/>
            <p:nvPr/>
          </p:nvSpPr>
          <p:spPr>
            <a:xfrm>
              <a:off x="6393" y="1511"/>
              <a:ext cx="636" cy="1143"/>
            </a:xfrm>
            <a:custGeom>
              <a:rect b="b" l="l" r="r" t="t"/>
              <a:pathLst>
                <a:path extrusionOk="0" h="120000" w="120000">
                  <a:moveTo>
                    <a:pt x="111698" y="0"/>
                  </a:moveTo>
                  <a:lnTo>
                    <a:pt x="111698" y="0"/>
                  </a:lnTo>
                  <a:lnTo>
                    <a:pt x="112264" y="1049"/>
                  </a:lnTo>
                  <a:lnTo>
                    <a:pt x="114905" y="3989"/>
                  </a:lnTo>
                  <a:lnTo>
                    <a:pt x="117358" y="8503"/>
                  </a:lnTo>
                  <a:lnTo>
                    <a:pt x="118679" y="11443"/>
                  </a:lnTo>
                  <a:lnTo>
                    <a:pt x="119245" y="14908"/>
                  </a:lnTo>
                  <a:lnTo>
                    <a:pt x="120000" y="19212"/>
                  </a:lnTo>
                  <a:lnTo>
                    <a:pt x="120000" y="23832"/>
                  </a:lnTo>
                  <a:lnTo>
                    <a:pt x="119245" y="28766"/>
                  </a:lnTo>
                  <a:lnTo>
                    <a:pt x="118113" y="34435"/>
                  </a:lnTo>
                  <a:lnTo>
                    <a:pt x="115471" y="40524"/>
                  </a:lnTo>
                  <a:lnTo>
                    <a:pt x="112264" y="47244"/>
                  </a:lnTo>
                  <a:lnTo>
                    <a:pt x="108490" y="54698"/>
                  </a:lnTo>
                  <a:lnTo>
                    <a:pt x="103396" y="62467"/>
                  </a:lnTo>
                  <a:lnTo>
                    <a:pt x="103396" y="62467"/>
                  </a:lnTo>
                  <a:lnTo>
                    <a:pt x="98301" y="69606"/>
                  </a:lnTo>
                  <a:lnTo>
                    <a:pt x="93773" y="76010"/>
                  </a:lnTo>
                  <a:lnTo>
                    <a:pt x="90566" y="81679"/>
                  </a:lnTo>
                  <a:lnTo>
                    <a:pt x="88113" y="86614"/>
                  </a:lnTo>
                  <a:lnTo>
                    <a:pt x="86792" y="91233"/>
                  </a:lnTo>
                  <a:lnTo>
                    <a:pt x="85471" y="95538"/>
                  </a:lnTo>
                  <a:lnTo>
                    <a:pt x="84905" y="98687"/>
                  </a:lnTo>
                  <a:lnTo>
                    <a:pt x="84150" y="101942"/>
                  </a:lnTo>
                  <a:lnTo>
                    <a:pt x="84905" y="106876"/>
                  </a:lnTo>
                  <a:lnTo>
                    <a:pt x="86226" y="110131"/>
                  </a:lnTo>
                  <a:lnTo>
                    <a:pt x="87358" y="112545"/>
                  </a:lnTo>
                  <a:lnTo>
                    <a:pt x="88113" y="114015"/>
                  </a:lnTo>
                  <a:lnTo>
                    <a:pt x="88113" y="114015"/>
                  </a:lnTo>
                  <a:lnTo>
                    <a:pt x="80943" y="115800"/>
                  </a:lnTo>
                  <a:lnTo>
                    <a:pt x="72641" y="117165"/>
                  </a:lnTo>
                  <a:lnTo>
                    <a:pt x="61886" y="118635"/>
                  </a:lnTo>
                  <a:lnTo>
                    <a:pt x="48490" y="119685"/>
                  </a:lnTo>
                  <a:lnTo>
                    <a:pt x="41509" y="120000"/>
                  </a:lnTo>
                  <a:lnTo>
                    <a:pt x="33773" y="120000"/>
                  </a:lnTo>
                  <a:lnTo>
                    <a:pt x="25471" y="119685"/>
                  </a:lnTo>
                  <a:lnTo>
                    <a:pt x="17169" y="118950"/>
                  </a:lnTo>
                  <a:lnTo>
                    <a:pt x="8867" y="118215"/>
                  </a:lnTo>
                  <a:lnTo>
                    <a:pt x="0" y="116850"/>
                  </a:lnTo>
                  <a:lnTo>
                    <a:pt x="0" y="116850"/>
                  </a:lnTo>
                  <a:lnTo>
                    <a:pt x="7547" y="106876"/>
                  </a:lnTo>
                  <a:lnTo>
                    <a:pt x="13962" y="97637"/>
                  </a:lnTo>
                  <a:lnTo>
                    <a:pt x="17169" y="92703"/>
                  </a:lnTo>
                  <a:lnTo>
                    <a:pt x="19811" y="88083"/>
                  </a:lnTo>
                  <a:lnTo>
                    <a:pt x="19811" y="88083"/>
                  </a:lnTo>
                  <a:lnTo>
                    <a:pt x="23584" y="78530"/>
                  </a:lnTo>
                  <a:lnTo>
                    <a:pt x="26792" y="69291"/>
                  </a:lnTo>
                  <a:lnTo>
                    <a:pt x="28113" y="64986"/>
                  </a:lnTo>
                  <a:lnTo>
                    <a:pt x="28113" y="61102"/>
                  </a:lnTo>
                  <a:lnTo>
                    <a:pt x="28679" y="57847"/>
                  </a:lnTo>
                  <a:lnTo>
                    <a:pt x="28113" y="55433"/>
                  </a:lnTo>
                  <a:lnTo>
                    <a:pt x="28113" y="55433"/>
                  </a:lnTo>
                  <a:lnTo>
                    <a:pt x="25471" y="54383"/>
                  </a:lnTo>
                  <a:lnTo>
                    <a:pt x="23584" y="52913"/>
                  </a:lnTo>
                  <a:lnTo>
                    <a:pt x="22264" y="51128"/>
                  </a:lnTo>
                  <a:lnTo>
                    <a:pt x="20943" y="48713"/>
                  </a:lnTo>
                  <a:lnTo>
                    <a:pt x="20943" y="47559"/>
                  </a:lnTo>
                  <a:lnTo>
                    <a:pt x="21698" y="45879"/>
                  </a:lnTo>
                  <a:lnTo>
                    <a:pt x="22264" y="44409"/>
                  </a:lnTo>
                  <a:lnTo>
                    <a:pt x="24150" y="42624"/>
                  </a:lnTo>
                  <a:lnTo>
                    <a:pt x="26037" y="40524"/>
                  </a:lnTo>
                  <a:lnTo>
                    <a:pt x="28679" y="38740"/>
                  </a:lnTo>
                  <a:lnTo>
                    <a:pt x="28679" y="38740"/>
                  </a:lnTo>
                  <a:lnTo>
                    <a:pt x="33207" y="36220"/>
                  </a:lnTo>
                  <a:lnTo>
                    <a:pt x="38301" y="33385"/>
                  </a:lnTo>
                  <a:lnTo>
                    <a:pt x="43396" y="29816"/>
                  </a:lnTo>
                  <a:lnTo>
                    <a:pt x="49056" y="25616"/>
                  </a:lnTo>
                  <a:lnTo>
                    <a:pt x="54150" y="20577"/>
                  </a:lnTo>
                  <a:lnTo>
                    <a:pt x="56792" y="17742"/>
                  </a:lnTo>
                  <a:lnTo>
                    <a:pt x="58679" y="14908"/>
                  </a:lnTo>
                  <a:lnTo>
                    <a:pt x="60566" y="12073"/>
                  </a:lnTo>
                  <a:lnTo>
                    <a:pt x="61320" y="8923"/>
                  </a:lnTo>
                  <a:lnTo>
                    <a:pt x="61320" y="8923"/>
                  </a:lnTo>
                  <a:lnTo>
                    <a:pt x="61886" y="9238"/>
                  </a:lnTo>
                  <a:lnTo>
                    <a:pt x="63773" y="8923"/>
                  </a:lnTo>
                  <a:lnTo>
                    <a:pt x="68301" y="7874"/>
                  </a:lnTo>
                  <a:lnTo>
                    <a:pt x="77169" y="5039"/>
                  </a:lnTo>
                  <a:lnTo>
                    <a:pt x="77169" y="5039"/>
                  </a:lnTo>
                  <a:lnTo>
                    <a:pt x="83018" y="3254"/>
                  </a:lnTo>
                  <a:lnTo>
                    <a:pt x="88113" y="1784"/>
                  </a:lnTo>
                  <a:lnTo>
                    <a:pt x="92452" y="1049"/>
                  </a:lnTo>
                  <a:lnTo>
                    <a:pt x="96981" y="734"/>
                  </a:lnTo>
                  <a:lnTo>
                    <a:pt x="104716" y="734"/>
                  </a:lnTo>
                  <a:lnTo>
                    <a:pt x="108490" y="419"/>
                  </a:lnTo>
                  <a:lnTo>
                    <a:pt x="111698" y="0"/>
                  </a:lnTo>
                  <a:lnTo>
                    <a:pt x="111698" y="0"/>
                  </a:lnTo>
                  <a:close/>
                </a:path>
              </a:pathLst>
            </a:custGeom>
            <a:solidFill>
              <a:srgbClr val="BCA89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0"/>
            <p:cNvSpPr/>
            <p:nvPr/>
          </p:nvSpPr>
          <p:spPr>
            <a:xfrm>
              <a:off x="6663" y="1359"/>
              <a:ext cx="356" cy="254"/>
            </a:xfrm>
            <a:custGeom>
              <a:rect b="b" l="l" r="r" t="t"/>
              <a:pathLst>
                <a:path extrusionOk="0" h="120000" w="120000">
                  <a:moveTo>
                    <a:pt x="102808" y="1889"/>
                  </a:moveTo>
                  <a:lnTo>
                    <a:pt x="102808" y="1889"/>
                  </a:lnTo>
                  <a:lnTo>
                    <a:pt x="96067" y="6614"/>
                  </a:lnTo>
                  <a:lnTo>
                    <a:pt x="87977" y="11338"/>
                  </a:lnTo>
                  <a:lnTo>
                    <a:pt x="76516" y="16062"/>
                  </a:lnTo>
                  <a:lnTo>
                    <a:pt x="63033" y="20787"/>
                  </a:lnTo>
                  <a:lnTo>
                    <a:pt x="46853" y="24094"/>
                  </a:lnTo>
                  <a:lnTo>
                    <a:pt x="28651" y="25511"/>
                  </a:lnTo>
                  <a:lnTo>
                    <a:pt x="8089" y="24094"/>
                  </a:lnTo>
                  <a:lnTo>
                    <a:pt x="8089" y="24094"/>
                  </a:lnTo>
                  <a:lnTo>
                    <a:pt x="5730" y="24094"/>
                  </a:lnTo>
                  <a:lnTo>
                    <a:pt x="4719" y="25511"/>
                  </a:lnTo>
                  <a:lnTo>
                    <a:pt x="2359" y="27401"/>
                  </a:lnTo>
                  <a:lnTo>
                    <a:pt x="0" y="30236"/>
                  </a:lnTo>
                  <a:lnTo>
                    <a:pt x="0" y="35433"/>
                  </a:lnTo>
                  <a:lnTo>
                    <a:pt x="0" y="41574"/>
                  </a:lnTo>
                  <a:lnTo>
                    <a:pt x="2359" y="51023"/>
                  </a:lnTo>
                  <a:lnTo>
                    <a:pt x="2359" y="51023"/>
                  </a:lnTo>
                  <a:lnTo>
                    <a:pt x="7078" y="65669"/>
                  </a:lnTo>
                  <a:lnTo>
                    <a:pt x="8089" y="83149"/>
                  </a:lnTo>
                  <a:lnTo>
                    <a:pt x="8089" y="91181"/>
                  </a:lnTo>
                  <a:lnTo>
                    <a:pt x="7078" y="99212"/>
                  </a:lnTo>
                  <a:lnTo>
                    <a:pt x="4719" y="107244"/>
                  </a:lnTo>
                  <a:lnTo>
                    <a:pt x="2359" y="116692"/>
                  </a:lnTo>
                  <a:lnTo>
                    <a:pt x="2359" y="116692"/>
                  </a:lnTo>
                  <a:lnTo>
                    <a:pt x="11460" y="118110"/>
                  </a:lnTo>
                  <a:lnTo>
                    <a:pt x="21910" y="120000"/>
                  </a:lnTo>
                  <a:lnTo>
                    <a:pt x="35393" y="120000"/>
                  </a:lnTo>
                  <a:lnTo>
                    <a:pt x="52584" y="118110"/>
                  </a:lnTo>
                  <a:lnTo>
                    <a:pt x="72134" y="113385"/>
                  </a:lnTo>
                  <a:lnTo>
                    <a:pt x="94719" y="103937"/>
                  </a:lnTo>
                  <a:lnTo>
                    <a:pt x="107191" y="97322"/>
                  </a:lnTo>
                  <a:lnTo>
                    <a:pt x="120000" y="89763"/>
                  </a:lnTo>
                  <a:lnTo>
                    <a:pt x="120000" y="89763"/>
                  </a:lnTo>
                  <a:lnTo>
                    <a:pt x="116629" y="73700"/>
                  </a:lnTo>
                  <a:lnTo>
                    <a:pt x="112921" y="55748"/>
                  </a:lnTo>
                  <a:lnTo>
                    <a:pt x="111910" y="38267"/>
                  </a:lnTo>
                  <a:lnTo>
                    <a:pt x="111910" y="38267"/>
                  </a:lnTo>
                  <a:lnTo>
                    <a:pt x="112921" y="22204"/>
                  </a:lnTo>
                  <a:lnTo>
                    <a:pt x="112921" y="9448"/>
                  </a:lnTo>
                  <a:lnTo>
                    <a:pt x="111910" y="4724"/>
                  </a:lnTo>
                  <a:lnTo>
                    <a:pt x="110898" y="1889"/>
                  </a:lnTo>
                  <a:lnTo>
                    <a:pt x="107191" y="0"/>
                  </a:lnTo>
                  <a:lnTo>
                    <a:pt x="102808" y="1889"/>
                  </a:lnTo>
                  <a:lnTo>
                    <a:pt x="102808" y="1889"/>
                  </a:lnTo>
                  <a:close/>
                </a:path>
              </a:pathLst>
            </a:custGeom>
            <a:solidFill>
              <a:srgbClr val="BCA89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0"/>
            <p:cNvSpPr/>
            <p:nvPr/>
          </p:nvSpPr>
          <p:spPr>
            <a:xfrm>
              <a:off x="6701" y="1430"/>
              <a:ext cx="30" cy="190"/>
            </a:xfrm>
            <a:custGeom>
              <a:rect b="b" l="l" r="r" t="t"/>
              <a:pathLst>
                <a:path extrusionOk="0" h="120000" w="120000">
                  <a:moveTo>
                    <a:pt x="108000" y="120000"/>
                  </a:moveTo>
                  <a:lnTo>
                    <a:pt x="108000" y="120000"/>
                  </a:lnTo>
                  <a:lnTo>
                    <a:pt x="108000" y="104842"/>
                  </a:lnTo>
                  <a:lnTo>
                    <a:pt x="108000" y="104842"/>
                  </a:lnTo>
                  <a:lnTo>
                    <a:pt x="108000" y="104842"/>
                  </a:lnTo>
                  <a:lnTo>
                    <a:pt x="92000" y="77052"/>
                  </a:lnTo>
                  <a:lnTo>
                    <a:pt x="80000" y="47368"/>
                  </a:lnTo>
                  <a:lnTo>
                    <a:pt x="80000" y="47368"/>
                  </a:lnTo>
                  <a:lnTo>
                    <a:pt x="80000" y="47368"/>
                  </a:lnTo>
                  <a:lnTo>
                    <a:pt x="24000" y="23368"/>
                  </a:lnTo>
                  <a:lnTo>
                    <a:pt x="12000" y="10736"/>
                  </a:lnTo>
                  <a:lnTo>
                    <a:pt x="0" y="0"/>
                  </a:lnTo>
                  <a:lnTo>
                    <a:pt x="0" y="0"/>
                  </a:lnTo>
                  <a:lnTo>
                    <a:pt x="12000" y="0"/>
                  </a:lnTo>
                  <a:lnTo>
                    <a:pt x="12000" y="0"/>
                  </a:lnTo>
                  <a:lnTo>
                    <a:pt x="24000" y="10736"/>
                  </a:lnTo>
                  <a:lnTo>
                    <a:pt x="52000" y="23368"/>
                  </a:lnTo>
                  <a:lnTo>
                    <a:pt x="92000" y="47368"/>
                  </a:lnTo>
                  <a:lnTo>
                    <a:pt x="92000" y="47368"/>
                  </a:lnTo>
                  <a:lnTo>
                    <a:pt x="92000" y="47368"/>
                  </a:lnTo>
                  <a:lnTo>
                    <a:pt x="108000" y="77052"/>
                  </a:lnTo>
                  <a:lnTo>
                    <a:pt x="120000" y="104842"/>
                  </a:lnTo>
                  <a:lnTo>
                    <a:pt x="120000" y="104842"/>
                  </a:lnTo>
                  <a:lnTo>
                    <a:pt x="120000" y="104842"/>
                  </a:lnTo>
                  <a:lnTo>
                    <a:pt x="120000" y="120000"/>
                  </a:lnTo>
                  <a:lnTo>
                    <a:pt x="120000" y="120000"/>
                  </a:lnTo>
                  <a:lnTo>
                    <a:pt x="108000" y="120000"/>
                  </a:lnTo>
                  <a:lnTo>
                    <a:pt x="108000" y="120000"/>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0"/>
            <p:cNvSpPr/>
            <p:nvPr/>
          </p:nvSpPr>
          <p:spPr>
            <a:xfrm>
              <a:off x="6751" y="1437"/>
              <a:ext cx="34" cy="169"/>
            </a:xfrm>
            <a:custGeom>
              <a:rect b="b" l="l" r="r" t="t"/>
              <a:pathLst>
                <a:path extrusionOk="0" h="120000" w="120000">
                  <a:moveTo>
                    <a:pt x="0" y="0"/>
                  </a:moveTo>
                  <a:lnTo>
                    <a:pt x="14117" y="0"/>
                  </a:lnTo>
                  <a:lnTo>
                    <a:pt x="14117" y="0"/>
                  </a:lnTo>
                  <a:lnTo>
                    <a:pt x="24705" y="28402"/>
                  </a:lnTo>
                  <a:lnTo>
                    <a:pt x="49411" y="59644"/>
                  </a:lnTo>
                  <a:lnTo>
                    <a:pt x="84705" y="88757"/>
                  </a:lnTo>
                  <a:lnTo>
                    <a:pt x="120000" y="117869"/>
                  </a:lnTo>
                  <a:lnTo>
                    <a:pt x="120000" y="117869"/>
                  </a:lnTo>
                  <a:lnTo>
                    <a:pt x="109411" y="120000"/>
                  </a:lnTo>
                  <a:lnTo>
                    <a:pt x="109411" y="120000"/>
                  </a:lnTo>
                  <a:lnTo>
                    <a:pt x="74117" y="90887"/>
                  </a:lnTo>
                  <a:lnTo>
                    <a:pt x="38823" y="59644"/>
                  </a:lnTo>
                  <a:lnTo>
                    <a:pt x="14117" y="28402"/>
                  </a:lnTo>
                  <a:lnTo>
                    <a:pt x="0" y="0"/>
                  </a:lnTo>
                  <a:lnTo>
                    <a:pt x="0" y="0"/>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0"/>
            <p:cNvSpPr/>
            <p:nvPr/>
          </p:nvSpPr>
          <p:spPr>
            <a:xfrm>
              <a:off x="6792" y="1427"/>
              <a:ext cx="34" cy="169"/>
            </a:xfrm>
            <a:custGeom>
              <a:rect b="b" l="l" r="r" t="t"/>
              <a:pathLst>
                <a:path extrusionOk="0" h="120000" w="120000">
                  <a:moveTo>
                    <a:pt x="95294" y="117159"/>
                  </a:moveTo>
                  <a:lnTo>
                    <a:pt x="95294" y="117159"/>
                  </a:lnTo>
                  <a:lnTo>
                    <a:pt x="84705" y="115029"/>
                  </a:lnTo>
                  <a:lnTo>
                    <a:pt x="84705" y="115029"/>
                  </a:lnTo>
                  <a:lnTo>
                    <a:pt x="84705" y="115029"/>
                  </a:lnTo>
                  <a:lnTo>
                    <a:pt x="84705" y="107928"/>
                  </a:lnTo>
                  <a:lnTo>
                    <a:pt x="84705" y="107928"/>
                  </a:lnTo>
                  <a:lnTo>
                    <a:pt x="84705" y="107928"/>
                  </a:lnTo>
                  <a:lnTo>
                    <a:pt x="49411" y="69585"/>
                  </a:lnTo>
                  <a:lnTo>
                    <a:pt x="49411" y="69585"/>
                  </a:lnTo>
                  <a:lnTo>
                    <a:pt x="49411" y="69585"/>
                  </a:lnTo>
                  <a:lnTo>
                    <a:pt x="35294" y="33372"/>
                  </a:lnTo>
                  <a:lnTo>
                    <a:pt x="24705" y="16331"/>
                  </a:lnTo>
                  <a:lnTo>
                    <a:pt x="0" y="0"/>
                  </a:lnTo>
                  <a:lnTo>
                    <a:pt x="0" y="0"/>
                  </a:lnTo>
                  <a:lnTo>
                    <a:pt x="10588" y="0"/>
                  </a:lnTo>
                  <a:lnTo>
                    <a:pt x="10588" y="0"/>
                  </a:lnTo>
                  <a:lnTo>
                    <a:pt x="35294" y="16331"/>
                  </a:lnTo>
                  <a:lnTo>
                    <a:pt x="49411" y="33372"/>
                  </a:lnTo>
                  <a:lnTo>
                    <a:pt x="60000" y="69585"/>
                  </a:lnTo>
                  <a:lnTo>
                    <a:pt x="60000" y="69585"/>
                  </a:lnTo>
                  <a:lnTo>
                    <a:pt x="60000" y="69585"/>
                  </a:lnTo>
                  <a:lnTo>
                    <a:pt x="95294" y="107928"/>
                  </a:lnTo>
                  <a:lnTo>
                    <a:pt x="95294" y="107928"/>
                  </a:lnTo>
                  <a:lnTo>
                    <a:pt x="95294" y="107928"/>
                  </a:lnTo>
                  <a:lnTo>
                    <a:pt x="105882" y="112899"/>
                  </a:lnTo>
                  <a:lnTo>
                    <a:pt x="105882" y="112899"/>
                  </a:lnTo>
                  <a:lnTo>
                    <a:pt x="105882" y="112899"/>
                  </a:lnTo>
                  <a:lnTo>
                    <a:pt x="105882" y="115029"/>
                  </a:lnTo>
                  <a:lnTo>
                    <a:pt x="105882" y="115029"/>
                  </a:lnTo>
                  <a:lnTo>
                    <a:pt x="120000" y="117159"/>
                  </a:lnTo>
                  <a:lnTo>
                    <a:pt x="120000" y="117159"/>
                  </a:lnTo>
                  <a:lnTo>
                    <a:pt x="105882" y="120000"/>
                  </a:lnTo>
                  <a:lnTo>
                    <a:pt x="105882" y="120000"/>
                  </a:lnTo>
                  <a:lnTo>
                    <a:pt x="105882" y="120000"/>
                  </a:lnTo>
                  <a:lnTo>
                    <a:pt x="95294" y="120000"/>
                  </a:lnTo>
                  <a:lnTo>
                    <a:pt x="95294" y="117159"/>
                  </a:lnTo>
                  <a:lnTo>
                    <a:pt x="95294" y="117159"/>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0"/>
            <p:cNvSpPr/>
            <p:nvPr/>
          </p:nvSpPr>
          <p:spPr>
            <a:xfrm>
              <a:off x="6833" y="1417"/>
              <a:ext cx="37" cy="165"/>
            </a:xfrm>
            <a:custGeom>
              <a:rect b="b" l="l" r="r" t="t"/>
              <a:pathLst>
                <a:path extrusionOk="0" h="120000" w="120000">
                  <a:moveTo>
                    <a:pt x="32432" y="66181"/>
                  </a:moveTo>
                  <a:lnTo>
                    <a:pt x="32432" y="66181"/>
                  </a:lnTo>
                  <a:lnTo>
                    <a:pt x="9729" y="34181"/>
                  </a:lnTo>
                  <a:lnTo>
                    <a:pt x="0" y="0"/>
                  </a:lnTo>
                  <a:lnTo>
                    <a:pt x="0" y="0"/>
                  </a:lnTo>
                  <a:lnTo>
                    <a:pt x="9729" y="0"/>
                  </a:lnTo>
                  <a:lnTo>
                    <a:pt x="9729" y="0"/>
                  </a:lnTo>
                  <a:lnTo>
                    <a:pt x="19459" y="34181"/>
                  </a:lnTo>
                  <a:lnTo>
                    <a:pt x="55135" y="66181"/>
                  </a:lnTo>
                  <a:lnTo>
                    <a:pt x="55135" y="66181"/>
                  </a:lnTo>
                  <a:lnTo>
                    <a:pt x="55135" y="66181"/>
                  </a:lnTo>
                  <a:lnTo>
                    <a:pt x="64864" y="80727"/>
                  </a:lnTo>
                  <a:lnTo>
                    <a:pt x="87567" y="93090"/>
                  </a:lnTo>
                  <a:lnTo>
                    <a:pt x="120000" y="120000"/>
                  </a:lnTo>
                  <a:lnTo>
                    <a:pt x="120000" y="120000"/>
                  </a:lnTo>
                  <a:lnTo>
                    <a:pt x="107027" y="120000"/>
                  </a:lnTo>
                  <a:lnTo>
                    <a:pt x="107027" y="120000"/>
                  </a:lnTo>
                  <a:lnTo>
                    <a:pt x="64864" y="93090"/>
                  </a:lnTo>
                  <a:lnTo>
                    <a:pt x="55135" y="80727"/>
                  </a:lnTo>
                  <a:lnTo>
                    <a:pt x="32432" y="66181"/>
                  </a:lnTo>
                  <a:lnTo>
                    <a:pt x="32432" y="66181"/>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0"/>
            <p:cNvSpPr/>
            <p:nvPr/>
          </p:nvSpPr>
          <p:spPr>
            <a:xfrm>
              <a:off x="6880" y="1413"/>
              <a:ext cx="34" cy="166"/>
            </a:xfrm>
            <a:custGeom>
              <a:rect b="b" l="l" r="r" t="t"/>
              <a:pathLst>
                <a:path extrusionOk="0" h="120000" w="120000">
                  <a:moveTo>
                    <a:pt x="0" y="36867"/>
                  </a:moveTo>
                  <a:lnTo>
                    <a:pt x="0" y="36867"/>
                  </a:lnTo>
                  <a:lnTo>
                    <a:pt x="0" y="0"/>
                  </a:lnTo>
                  <a:lnTo>
                    <a:pt x="0" y="0"/>
                  </a:lnTo>
                  <a:lnTo>
                    <a:pt x="10588" y="0"/>
                  </a:lnTo>
                  <a:lnTo>
                    <a:pt x="10588" y="0"/>
                  </a:lnTo>
                  <a:lnTo>
                    <a:pt x="10588" y="36867"/>
                  </a:lnTo>
                  <a:lnTo>
                    <a:pt x="10588" y="36867"/>
                  </a:lnTo>
                  <a:lnTo>
                    <a:pt x="10588" y="36867"/>
                  </a:lnTo>
                  <a:lnTo>
                    <a:pt x="10588" y="58554"/>
                  </a:lnTo>
                  <a:lnTo>
                    <a:pt x="24705" y="80963"/>
                  </a:lnTo>
                  <a:lnTo>
                    <a:pt x="60000" y="100481"/>
                  </a:lnTo>
                  <a:lnTo>
                    <a:pt x="84705" y="109879"/>
                  </a:lnTo>
                  <a:lnTo>
                    <a:pt x="120000" y="117831"/>
                  </a:lnTo>
                  <a:lnTo>
                    <a:pt x="120000" y="117831"/>
                  </a:lnTo>
                  <a:lnTo>
                    <a:pt x="105882" y="119999"/>
                  </a:lnTo>
                  <a:lnTo>
                    <a:pt x="105882" y="119999"/>
                  </a:lnTo>
                  <a:lnTo>
                    <a:pt x="70588" y="112771"/>
                  </a:lnTo>
                  <a:lnTo>
                    <a:pt x="49411" y="102650"/>
                  </a:lnTo>
                  <a:lnTo>
                    <a:pt x="10588" y="80963"/>
                  </a:lnTo>
                  <a:lnTo>
                    <a:pt x="0" y="58554"/>
                  </a:lnTo>
                  <a:lnTo>
                    <a:pt x="0" y="36867"/>
                  </a:lnTo>
                  <a:lnTo>
                    <a:pt x="0" y="36867"/>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0"/>
            <p:cNvSpPr/>
            <p:nvPr/>
          </p:nvSpPr>
          <p:spPr>
            <a:xfrm>
              <a:off x="6917" y="1400"/>
              <a:ext cx="31" cy="172"/>
            </a:xfrm>
            <a:custGeom>
              <a:rect b="b" l="l" r="r" t="t"/>
              <a:pathLst>
                <a:path extrusionOk="0" h="120000" w="120000">
                  <a:moveTo>
                    <a:pt x="15483" y="61395"/>
                  </a:moveTo>
                  <a:lnTo>
                    <a:pt x="15483" y="61395"/>
                  </a:lnTo>
                  <a:lnTo>
                    <a:pt x="0" y="34883"/>
                  </a:lnTo>
                  <a:lnTo>
                    <a:pt x="0" y="34883"/>
                  </a:lnTo>
                  <a:lnTo>
                    <a:pt x="0" y="34883"/>
                  </a:lnTo>
                  <a:lnTo>
                    <a:pt x="15483" y="0"/>
                  </a:lnTo>
                  <a:lnTo>
                    <a:pt x="15483" y="0"/>
                  </a:lnTo>
                  <a:lnTo>
                    <a:pt x="15483" y="0"/>
                  </a:lnTo>
                  <a:lnTo>
                    <a:pt x="15483" y="0"/>
                  </a:lnTo>
                  <a:lnTo>
                    <a:pt x="15483" y="0"/>
                  </a:lnTo>
                  <a:lnTo>
                    <a:pt x="27096" y="0"/>
                  </a:lnTo>
                  <a:lnTo>
                    <a:pt x="27096" y="0"/>
                  </a:lnTo>
                  <a:lnTo>
                    <a:pt x="27096" y="0"/>
                  </a:lnTo>
                  <a:lnTo>
                    <a:pt x="27096" y="0"/>
                  </a:lnTo>
                  <a:lnTo>
                    <a:pt x="27096" y="0"/>
                  </a:lnTo>
                  <a:lnTo>
                    <a:pt x="27096" y="34883"/>
                  </a:lnTo>
                  <a:lnTo>
                    <a:pt x="27096" y="34883"/>
                  </a:lnTo>
                  <a:lnTo>
                    <a:pt x="27096" y="34883"/>
                  </a:lnTo>
                  <a:lnTo>
                    <a:pt x="27096" y="61395"/>
                  </a:lnTo>
                  <a:lnTo>
                    <a:pt x="27096" y="61395"/>
                  </a:lnTo>
                  <a:lnTo>
                    <a:pt x="27096" y="61395"/>
                  </a:lnTo>
                  <a:lnTo>
                    <a:pt x="54193" y="92093"/>
                  </a:lnTo>
                  <a:lnTo>
                    <a:pt x="81290" y="106046"/>
                  </a:lnTo>
                  <a:lnTo>
                    <a:pt x="120000" y="120000"/>
                  </a:lnTo>
                  <a:lnTo>
                    <a:pt x="120000" y="120000"/>
                  </a:lnTo>
                  <a:lnTo>
                    <a:pt x="104516" y="120000"/>
                  </a:lnTo>
                  <a:lnTo>
                    <a:pt x="104516" y="120000"/>
                  </a:lnTo>
                  <a:lnTo>
                    <a:pt x="65806" y="108139"/>
                  </a:lnTo>
                  <a:lnTo>
                    <a:pt x="38709" y="92093"/>
                  </a:lnTo>
                  <a:lnTo>
                    <a:pt x="15483" y="61395"/>
                  </a:lnTo>
                  <a:lnTo>
                    <a:pt x="15483" y="61395"/>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0"/>
            <p:cNvSpPr/>
            <p:nvPr/>
          </p:nvSpPr>
          <p:spPr>
            <a:xfrm>
              <a:off x="6961" y="1373"/>
              <a:ext cx="34" cy="182"/>
            </a:xfrm>
            <a:custGeom>
              <a:rect b="b" l="l" r="r" t="t"/>
              <a:pathLst>
                <a:path extrusionOk="0" h="120000" w="120000">
                  <a:moveTo>
                    <a:pt x="109411" y="120000"/>
                  </a:moveTo>
                  <a:lnTo>
                    <a:pt x="109411" y="120000"/>
                  </a:lnTo>
                  <a:lnTo>
                    <a:pt x="109411" y="120000"/>
                  </a:lnTo>
                  <a:lnTo>
                    <a:pt x="109411" y="120000"/>
                  </a:lnTo>
                  <a:lnTo>
                    <a:pt x="109411" y="120000"/>
                  </a:lnTo>
                  <a:lnTo>
                    <a:pt x="109411" y="120000"/>
                  </a:lnTo>
                  <a:lnTo>
                    <a:pt x="109411" y="120000"/>
                  </a:lnTo>
                  <a:lnTo>
                    <a:pt x="109411" y="120000"/>
                  </a:lnTo>
                  <a:lnTo>
                    <a:pt x="109411" y="120000"/>
                  </a:lnTo>
                  <a:lnTo>
                    <a:pt x="109411" y="120000"/>
                  </a:lnTo>
                  <a:lnTo>
                    <a:pt x="109411" y="120000"/>
                  </a:lnTo>
                  <a:lnTo>
                    <a:pt x="95294" y="118021"/>
                  </a:lnTo>
                  <a:lnTo>
                    <a:pt x="95294" y="118021"/>
                  </a:lnTo>
                  <a:lnTo>
                    <a:pt x="95294" y="118021"/>
                  </a:lnTo>
                  <a:lnTo>
                    <a:pt x="84705" y="113406"/>
                  </a:lnTo>
                  <a:lnTo>
                    <a:pt x="84705" y="113406"/>
                  </a:lnTo>
                  <a:lnTo>
                    <a:pt x="84705" y="113406"/>
                  </a:lnTo>
                  <a:lnTo>
                    <a:pt x="49411" y="95604"/>
                  </a:lnTo>
                  <a:lnTo>
                    <a:pt x="49411" y="95604"/>
                  </a:lnTo>
                  <a:lnTo>
                    <a:pt x="49411" y="95604"/>
                  </a:lnTo>
                  <a:lnTo>
                    <a:pt x="14117" y="68571"/>
                  </a:lnTo>
                  <a:lnTo>
                    <a:pt x="0" y="50769"/>
                  </a:lnTo>
                  <a:lnTo>
                    <a:pt x="0" y="32967"/>
                  </a:lnTo>
                  <a:lnTo>
                    <a:pt x="0" y="32967"/>
                  </a:lnTo>
                  <a:lnTo>
                    <a:pt x="0" y="32967"/>
                  </a:lnTo>
                  <a:lnTo>
                    <a:pt x="0" y="15164"/>
                  </a:lnTo>
                  <a:lnTo>
                    <a:pt x="14117" y="0"/>
                  </a:lnTo>
                  <a:lnTo>
                    <a:pt x="14117" y="0"/>
                  </a:lnTo>
                  <a:lnTo>
                    <a:pt x="14117" y="0"/>
                  </a:lnTo>
                  <a:lnTo>
                    <a:pt x="24705" y="0"/>
                  </a:lnTo>
                  <a:lnTo>
                    <a:pt x="24705" y="0"/>
                  </a:lnTo>
                  <a:lnTo>
                    <a:pt x="14117" y="15164"/>
                  </a:lnTo>
                  <a:lnTo>
                    <a:pt x="14117" y="32967"/>
                  </a:lnTo>
                  <a:lnTo>
                    <a:pt x="14117" y="32967"/>
                  </a:lnTo>
                  <a:lnTo>
                    <a:pt x="14117" y="32967"/>
                  </a:lnTo>
                  <a:lnTo>
                    <a:pt x="14117" y="50769"/>
                  </a:lnTo>
                  <a:lnTo>
                    <a:pt x="24705" y="66593"/>
                  </a:lnTo>
                  <a:lnTo>
                    <a:pt x="60000" y="93626"/>
                  </a:lnTo>
                  <a:lnTo>
                    <a:pt x="95294" y="111428"/>
                  </a:lnTo>
                  <a:lnTo>
                    <a:pt x="120000" y="118021"/>
                  </a:lnTo>
                  <a:lnTo>
                    <a:pt x="120000" y="118021"/>
                  </a:lnTo>
                  <a:lnTo>
                    <a:pt x="120000" y="118021"/>
                  </a:lnTo>
                  <a:lnTo>
                    <a:pt x="120000" y="118021"/>
                  </a:lnTo>
                  <a:lnTo>
                    <a:pt x="109411" y="120000"/>
                  </a:lnTo>
                  <a:lnTo>
                    <a:pt x="109411" y="118021"/>
                  </a:lnTo>
                  <a:lnTo>
                    <a:pt x="109411" y="120000"/>
                  </a:lnTo>
                  <a:lnTo>
                    <a:pt x="120000" y="120000"/>
                  </a:lnTo>
                  <a:lnTo>
                    <a:pt x="120000" y="120000"/>
                  </a:lnTo>
                  <a:lnTo>
                    <a:pt x="120000" y="120000"/>
                  </a:lnTo>
                  <a:lnTo>
                    <a:pt x="120000" y="120000"/>
                  </a:lnTo>
                  <a:lnTo>
                    <a:pt x="120000" y="120000"/>
                  </a:lnTo>
                  <a:lnTo>
                    <a:pt x="109411" y="120000"/>
                  </a:lnTo>
                  <a:lnTo>
                    <a:pt x="109411" y="120000"/>
                  </a:lnTo>
                  <a:lnTo>
                    <a:pt x="109411" y="120000"/>
                  </a:lnTo>
                  <a:lnTo>
                    <a:pt x="109411" y="120000"/>
                  </a:lnTo>
                  <a:lnTo>
                    <a:pt x="109411" y="120000"/>
                  </a:lnTo>
                  <a:close/>
                  <a:moveTo>
                    <a:pt x="109411" y="120000"/>
                  </a:moveTo>
                  <a:lnTo>
                    <a:pt x="109411" y="120000"/>
                  </a:lnTo>
                  <a:lnTo>
                    <a:pt x="109411" y="120000"/>
                  </a:lnTo>
                  <a:lnTo>
                    <a:pt x="109411" y="120000"/>
                  </a:lnTo>
                  <a:lnTo>
                    <a:pt x="109411" y="120000"/>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0"/>
            <p:cNvSpPr/>
            <p:nvPr/>
          </p:nvSpPr>
          <p:spPr>
            <a:xfrm>
              <a:off x="6149" y="1907"/>
              <a:ext cx="582" cy="504"/>
            </a:xfrm>
            <a:custGeom>
              <a:rect b="b" l="l" r="r" t="t"/>
              <a:pathLst>
                <a:path extrusionOk="0" h="120000" w="120000">
                  <a:moveTo>
                    <a:pt x="114432" y="78809"/>
                  </a:moveTo>
                  <a:lnTo>
                    <a:pt x="114432" y="78809"/>
                  </a:lnTo>
                  <a:lnTo>
                    <a:pt x="91340" y="67619"/>
                  </a:lnTo>
                  <a:lnTo>
                    <a:pt x="71134" y="55476"/>
                  </a:lnTo>
                  <a:lnTo>
                    <a:pt x="61443" y="49047"/>
                  </a:lnTo>
                  <a:lnTo>
                    <a:pt x="52371" y="42619"/>
                  </a:lnTo>
                  <a:lnTo>
                    <a:pt x="52371" y="42619"/>
                  </a:lnTo>
                  <a:lnTo>
                    <a:pt x="34845" y="28095"/>
                  </a:lnTo>
                  <a:lnTo>
                    <a:pt x="22268" y="16904"/>
                  </a:lnTo>
                  <a:lnTo>
                    <a:pt x="14020" y="8095"/>
                  </a:lnTo>
                  <a:lnTo>
                    <a:pt x="9072" y="1666"/>
                  </a:lnTo>
                  <a:lnTo>
                    <a:pt x="9072" y="1666"/>
                  </a:lnTo>
                  <a:lnTo>
                    <a:pt x="7628" y="0"/>
                  </a:lnTo>
                  <a:lnTo>
                    <a:pt x="5567" y="0"/>
                  </a:lnTo>
                  <a:lnTo>
                    <a:pt x="4123" y="1666"/>
                  </a:lnTo>
                  <a:lnTo>
                    <a:pt x="2886" y="3095"/>
                  </a:lnTo>
                  <a:lnTo>
                    <a:pt x="1443" y="4761"/>
                  </a:lnTo>
                  <a:lnTo>
                    <a:pt x="0" y="7142"/>
                  </a:lnTo>
                  <a:lnTo>
                    <a:pt x="0" y="8809"/>
                  </a:lnTo>
                  <a:lnTo>
                    <a:pt x="0" y="11190"/>
                  </a:lnTo>
                  <a:lnTo>
                    <a:pt x="0" y="11190"/>
                  </a:lnTo>
                  <a:lnTo>
                    <a:pt x="11134" y="25714"/>
                  </a:lnTo>
                  <a:lnTo>
                    <a:pt x="22268" y="40238"/>
                  </a:lnTo>
                  <a:lnTo>
                    <a:pt x="36907" y="57142"/>
                  </a:lnTo>
                  <a:lnTo>
                    <a:pt x="52989" y="74761"/>
                  </a:lnTo>
                  <a:lnTo>
                    <a:pt x="71134" y="92619"/>
                  </a:lnTo>
                  <a:lnTo>
                    <a:pt x="80206" y="100714"/>
                  </a:lnTo>
                  <a:lnTo>
                    <a:pt x="89278" y="107857"/>
                  </a:lnTo>
                  <a:lnTo>
                    <a:pt x="98350" y="114285"/>
                  </a:lnTo>
                  <a:lnTo>
                    <a:pt x="107422" y="120000"/>
                  </a:lnTo>
                  <a:lnTo>
                    <a:pt x="107422" y="120000"/>
                  </a:lnTo>
                  <a:lnTo>
                    <a:pt x="110927" y="114285"/>
                  </a:lnTo>
                  <a:lnTo>
                    <a:pt x="113814" y="108571"/>
                  </a:lnTo>
                  <a:lnTo>
                    <a:pt x="116494" y="102142"/>
                  </a:lnTo>
                  <a:lnTo>
                    <a:pt x="118556" y="95714"/>
                  </a:lnTo>
                  <a:lnTo>
                    <a:pt x="119381" y="91666"/>
                  </a:lnTo>
                  <a:lnTo>
                    <a:pt x="120000" y="88571"/>
                  </a:lnTo>
                  <a:lnTo>
                    <a:pt x="119381" y="86190"/>
                  </a:lnTo>
                  <a:lnTo>
                    <a:pt x="118556" y="82857"/>
                  </a:lnTo>
                  <a:lnTo>
                    <a:pt x="116494" y="81190"/>
                  </a:lnTo>
                  <a:lnTo>
                    <a:pt x="114432" y="78809"/>
                  </a:lnTo>
                  <a:lnTo>
                    <a:pt x="114432" y="78809"/>
                  </a:lnTo>
                  <a:close/>
                </a:path>
              </a:pathLst>
            </a:custGeom>
            <a:solidFill>
              <a:srgbClr val="FBCC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0"/>
            <p:cNvSpPr/>
            <p:nvPr/>
          </p:nvSpPr>
          <p:spPr>
            <a:xfrm>
              <a:off x="6691" y="1549"/>
              <a:ext cx="321" cy="77"/>
            </a:xfrm>
            <a:custGeom>
              <a:rect b="b" l="l" r="r" t="t"/>
              <a:pathLst>
                <a:path extrusionOk="0" h="120000" w="120000">
                  <a:moveTo>
                    <a:pt x="120000" y="0"/>
                  </a:moveTo>
                  <a:lnTo>
                    <a:pt x="120000" y="0"/>
                  </a:lnTo>
                  <a:lnTo>
                    <a:pt x="112523" y="15584"/>
                  </a:lnTo>
                  <a:lnTo>
                    <a:pt x="102429" y="31168"/>
                  </a:lnTo>
                  <a:lnTo>
                    <a:pt x="88224" y="46753"/>
                  </a:lnTo>
                  <a:lnTo>
                    <a:pt x="70654" y="67012"/>
                  </a:lnTo>
                  <a:lnTo>
                    <a:pt x="50467" y="77922"/>
                  </a:lnTo>
                  <a:lnTo>
                    <a:pt x="26542" y="88831"/>
                  </a:lnTo>
                  <a:lnTo>
                    <a:pt x="0" y="88831"/>
                  </a:lnTo>
                  <a:lnTo>
                    <a:pt x="0" y="88831"/>
                  </a:lnTo>
                  <a:lnTo>
                    <a:pt x="8598" y="104415"/>
                  </a:lnTo>
                  <a:lnTo>
                    <a:pt x="18691" y="115324"/>
                  </a:lnTo>
                  <a:lnTo>
                    <a:pt x="32523" y="120000"/>
                  </a:lnTo>
                  <a:lnTo>
                    <a:pt x="50467" y="115324"/>
                  </a:lnTo>
                  <a:lnTo>
                    <a:pt x="59439" y="110649"/>
                  </a:lnTo>
                  <a:lnTo>
                    <a:pt x="70654" y="99740"/>
                  </a:lnTo>
                  <a:lnTo>
                    <a:pt x="81869" y="84155"/>
                  </a:lnTo>
                  <a:lnTo>
                    <a:pt x="93457" y="62337"/>
                  </a:lnTo>
                  <a:lnTo>
                    <a:pt x="107289" y="31168"/>
                  </a:lnTo>
                  <a:lnTo>
                    <a:pt x="120000" y="0"/>
                  </a:lnTo>
                  <a:lnTo>
                    <a:pt x="120000" y="0"/>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0"/>
            <p:cNvSpPr/>
            <p:nvPr/>
          </p:nvSpPr>
          <p:spPr>
            <a:xfrm>
              <a:off x="6704" y="1718"/>
              <a:ext cx="68" cy="321"/>
            </a:xfrm>
            <a:custGeom>
              <a:rect b="b" l="l" r="r" t="t"/>
              <a:pathLst>
                <a:path extrusionOk="0" h="120000" w="120000">
                  <a:moveTo>
                    <a:pt x="52941" y="0"/>
                  </a:moveTo>
                  <a:lnTo>
                    <a:pt x="52941" y="0"/>
                  </a:lnTo>
                  <a:lnTo>
                    <a:pt x="47647" y="12336"/>
                  </a:lnTo>
                  <a:lnTo>
                    <a:pt x="47647" y="25046"/>
                  </a:lnTo>
                  <a:lnTo>
                    <a:pt x="47647" y="41495"/>
                  </a:lnTo>
                  <a:lnTo>
                    <a:pt x="52941" y="60560"/>
                  </a:lnTo>
                  <a:lnTo>
                    <a:pt x="65294" y="80747"/>
                  </a:lnTo>
                  <a:lnTo>
                    <a:pt x="90000" y="100934"/>
                  </a:lnTo>
                  <a:lnTo>
                    <a:pt x="102352" y="111028"/>
                  </a:lnTo>
                  <a:lnTo>
                    <a:pt x="120000" y="120000"/>
                  </a:lnTo>
                  <a:lnTo>
                    <a:pt x="120000" y="120000"/>
                  </a:lnTo>
                  <a:lnTo>
                    <a:pt x="112941" y="118504"/>
                  </a:lnTo>
                  <a:lnTo>
                    <a:pt x="90000" y="116261"/>
                  </a:lnTo>
                  <a:lnTo>
                    <a:pt x="60000" y="109906"/>
                  </a:lnTo>
                  <a:lnTo>
                    <a:pt x="47647" y="104672"/>
                  </a:lnTo>
                  <a:lnTo>
                    <a:pt x="30000" y="98317"/>
                  </a:lnTo>
                  <a:lnTo>
                    <a:pt x="17647" y="91962"/>
                  </a:lnTo>
                  <a:lnTo>
                    <a:pt x="12352" y="83364"/>
                  </a:lnTo>
                  <a:lnTo>
                    <a:pt x="5294" y="74392"/>
                  </a:lnTo>
                  <a:lnTo>
                    <a:pt x="0" y="63177"/>
                  </a:lnTo>
                  <a:lnTo>
                    <a:pt x="5294" y="50467"/>
                  </a:lnTo>
                  <a:lnTo>
                    <a:pt x="12352" y="35140"/>
                  </a:lnTo>
                  <a:lnTo>
                    <a:pt x="30000" y="18691"/>
                  </a:lnTo>
                  <a:lnTo>
                    <a:pt x="52941" y="0"/>
                  </a:lnTo>
                  <a:lnTo>
                    <a:pt x="52941" y="0"/>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0"/>
            <p:cNvSpPr/>
            <p:nvPr/>
          </p:nvSpPr>
          <p:spPr>
            <a:xfrm>
              <a:off x="6369" y="1630"/>
              <a:ext cx="609" cy="815"/>
            </a:xfrm>
            <a:custGeom>
              <a:rect b="b" l="l" r="r" t="t"/>
              <a:pathLst>
                <a:path extrusionOk="0" h="120000" w="120000">
                  <a:moveTo>
                    <a:pt x="79408" y="15312"/>
                  </a:moveTo>
                  <a:lnTo>
                    <a:pt x="79408" y="15312"/>
                  </a:lnTo>
                  <a:lnTo>
                    <a:pt x="80591" y="12368"/>
                  </a:lnTo>
                  <a:lnTo>
                    <a:pt x="82758" y="9423"/>
                  </a:lnTo>
                  <a:lnTo>
                    <a:pt x="85320" y="6478"/>
                  </a:lnTo>
                  <a:lnTo>
                    <a:pt x="89261" y="2944"/>
                  </a:lnTo>
                  <a:lnTo>
                    <a:pt x="92019" y="1914"/>
                  </a:lnTo>
                  <a:lnTo>
                    <a:pt x="94778" y="883"/>
                  </a:lnTo>
                  <a:lnTo>
                    <a:pt x="97931" y="441"/>
                  </a:lnTo>
                  <a:lnTo>
                    <a:pt x="102068" y="0"/>
                  </a:lnTo>
                  <a:lnTo>
                    <a:pt x="106009" y="441"/>
                  </a:lnTo>
                  <a:lnTo>
                    <a:pt x="111330" y="883"/>
                  </a:lnTo>
                  <a:lnTo>
                    <a:pt x="111330" y="883"/>
                  </a:lnTo>
                  <a:lnTo>
                    <a:pt x="112709" y="1472"/>
                  </a:lnTo>
                  <a:lnTo>
                    <a:pt x="114679" y="2503"/>
                  </a:lnTo>
                  <a:lnTo>
                    <a:pt x="117438" y="4858"/>
                  </a:lnTo>
                  <a:lnTo>
                    <a:pt x="118620" y="8392"/>
                  </a:lnTo>
                  <a:lnTo>
                    <a:pt x="120000" y="12957"/>
                  </a:lnTo>
                  <a:lnTo>
                    <a:pt x="120000" y="18404"/>
                  </a:lnTo>
                  <a:lnTo>
                    <a:pt x="119408" y="24883"/>
                  </a:lnTo>
                  <a:lnTo>
                    <a:pt x="118029" y="31803"/>
                  </a:lnTo>
                  <a:lnTo>
                    <a:pt x="115270" y="39754"/>
                  </a:lnTo>
                  <a:lnTo>
                    <a:pt x="112118" y="48294"/>
                  </a:lnTo>
                  <a:lnTo>
                    <a:pt x="107980" y="57276"/>
                  </a:lnTo>
                  <a:lnTo>
                    <a:pt x="102660" y="66699"/>
                  </a:lnTo>
                  <a:lnTo>
                    <a:pt x="96748" y="76564"/>
                  </a:lnTo>
                  <a:lnTo>
                    <a:pt x="89261" y="87018"/>
                  </a:lnTo>
                  <a:lnTo>
                    <a:pt x="81379" y="97472"/>
                  </a:lnTo>
                  <a:lnTo>
                    <a:pt x="71921" y="108515"/>
                  </a:lnTo>
                  <a:lnTo>
                    <a:pt x="62068" y="120000"/>
                  </a:lnTo>
                  <a:lnTo>
                    <a:pt x="62068" y="120000"/>
                  </a:lnTo>
                  <a:lnTo>
                    <a:pt x="62068" y="120000"/>
                  </a:lnTo>
                  <a:lnTo>
                    <a:pt x="60098" y="119411"/>
                  </a:lnTo>
                  <a:lnTo>
                    <a:pt x="57339" y="118380"/>
                  </a:lnTo>
                  <a:lnTo>
                    <a:pt x="52019" y="116466"/>
                  </a:lnTo>
                  <a:lnTo>
                    <a:pt x="43940" y="112490"/>
                  </a:lnTo>
                  <a:lnTo>
                    <a:pt x="33300" y="106012"/>
                  </a:lnTo>
                  <a:lnTo>
                    <a:pt x="19310" y="96588"/>
                  </a:lnTo>
                  <a:lnTo>
                    <a:pt x="591" y="84073"/>
                  </a:lnTo>
                  <a:lnTo>
                    <a:pt x="591" y="84073"/>
                  </a:lnTo>
                  <a:lnTo>
                    <a:pt x="0" y="82159"/>
                  </a:lnTo>
                  <a:lnTo>
                    <a:pt x="0" y="80098"/>
                  </a:lnTo>
                  <a:lnTo>
                    <a:pt x="0" y="77595"/>
                  </a:lnTo>
                  <a:lnTo>
                    <a:pt x="1379" y="75092"/>
                  </a:lnTo>
                  <a:lnTo>
                    <a:pt x="3349" y="72147"/>
                  </a:lnTo>
                  <a:lnTo>
                    <a:pt x="6699" y="70085"/>
                  </a:lnTo>
                  <a:lnTo>
                    <a:pt x="11428" y="68171"/>
                  </a:lnTo>
                  <a:lnTo>
                    <a:pt x="11428" y="68171"/>
                  </a:lnTo>
                  <a:lnTo>
                    <a:pt x="17339" y="70674"/>
                  </a:lnTo>
                  <a:lnTo>
                    <a:pt x="30738" y="76122"/>
                  </a:lnTo>
                  <a:lnTo>
                    <a:pt x="38620" y="79067"/>
                  </a:lnTo>
                  <a:lnTo>
                    <a:pt x="45320" y="81128"/>
                  </a:lnTo>
                  <a:lnTo>
                    <a:pt x="51428" y="82601"/>
                  </a:lnTo>
                  <a:lnTo>
                    <a:pt x="53399" y="83042"/>
                  </a:lnTo>
                  <a:lnTo>
                    <a:pt x="55369" y="83042"/>
                  </a:lnTo>
                  <a:lnTo>
                    <a:pt x="55369" y="83042"/>
                  </a:lnTo>
                  <a:lnTo>
                    <a:pt x="55960" y="82601"/>
                  </a:lnTo>
                  <a:lnTo>
                    <a:pt x="57339" y="81570"/>
                  </a:lnTo>
                  <a:lnTo>
                    <a:pt x="59310" y="78625"/>
                  </a:lnTo>
                  <a:lnTo>
                    <a:pt x="61280" y="75092"/>
                  </a:lnTo>
                  <a:lnTo>
                    <a:pt x="63448" y="70674"/>
                  </a:lnTo>
                  <a:lnTo>
                    <a:pt x="66009" y="61251"/>
                  </a:lnTo>
                  <a:lnTo>
                    <a:pt x="69359" y="51680"/>
                  </a:lnTo>
                  <a:lnTo>
                    <a:pt x="69359" y="51680"/>
                  </a:lnTo>
                  <a:lnTo>
                    <a:pt x="72709" y="40785"/>
                  </a:lnTo>
                  <a:lnTo>
                    <a:pt x="75270" y="30331"/>
                  </a:lnTo>
                  <a:lnTo>
                    <a:pt x="77438" y="21349"/>
                  </a:lnTo>
                  <a:lnTo>
                    <a:pt x="79408" y="15312"/>
                  </a:lnTo>
                  <a:lnTo>
                    <a:pt x="79408" y="15312"/>
                  </a:lnTo>
                  <a:close/>
                </a:path>
              </a:pathLst>
            </a:custGeom>
            <a:solidFill>
              <a:srgbClr val="C9B6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0"/>
            <p:cNvSpPr/>
            <p:nvPr/>
          </p:nvSpPr>
          <p:spPr>
            <a:xfrm>
              <a:off x="5990" y="1694"/>
              <a:ext cx="230" cy="291"/>
            </a:xfrm>
            <a:custGeom>
              <a:rect b="b" l="l" r="r" t="t"/>
              <a:pathLst>
                <a:path extrusionOk="0" h="120000" w="120000">
                  <a:moveTo>
                    <a:pt x="118434" y="105979"/>
                  </a:moveTo>
                  <a:lnTo>
                    <a:pt x="118434" y="105979"/>
                  </a:lnTo>
                  <a:lnTo>
                    <a:pt x="109565" y="94845"/>
                  </a:lnTo>
                  <a:lnTo>
                    <a:pt x="99130" y="75463"/>
                  </a:lnTo>
                  <a:lnTo>
                    <a:pt x="79304" y="41649"/>
                  </a:lnTo>
                  <a:lnTo>
                    <a:pt x="79304" y="41649"/>
                  </a:lnTo>
                  <a:lnTo>
                    <a:pt x="67304" y="23505"/>
                  </a:lnTo>
                  <a:lnTo>
                    <a:pt x="60000" y="15257"/>
                  </a:lnTo>
                  <a:lnTo>
                    <a:pt x="53217" y="9896"/>
                  </a:lnTo>
                  <a:lnTo>
                    <a:pt x="53217" y="9896"/>
                  </a:lnTo>
                  <a:lnTo>
                    <a:pt x="33391" y="2886"/>
                  </a:lnTo>
                  <a:lnTo>
                    <a:pt x="21391" y="0"/>
                  </a:lnTo>
                  <a:lnTo>
                    <a:pt x="21391" y="0"/>
                  </a:lnTo>
                  <a:lnTo>
                    <a:pt x="22956" y="2886"/>
                  </a:lnTo>
                  <a:lnTo>
                    <a:pt x="24521" y="5360"/>
                  </a:lnTo>
                  <a:lnTo>
                    <a:pt x="33391" y="8247"/>
                  </a:lnTo>
                  <a:lnTo>
                    <a:pt x="42260" y="12371"/>
                  </a:lnTo>
                  <a:lnTo>
                    <a:pt x="45913" y="14020"/>
                  </a:lnTo>
                  <a:lnTo>
                    <a:pt x="49565" y="16494"/>
                  </a:lnTo>
                  <a:lnTo>
                    <a:pt x="49565" y="16494"/>
                  </a:lnTo>
                  <a:lnTo>
                    <a:pt x="62086" y="33402"/>
                  </a:lnTo>
                  <a:lnTo>
                    <a:pt x="65217" y="37525"/>
                  </a:lnTo>
                  <a:lnTo>
                    <a:pt x="67304" y="41649"/>
                  </a:lnTo>
                  <a:lnTo>
                    <a:pt x="65217" y="43298"/>
                  </a:lnTo>
                  <a:lnTo>
                    <a:pt x="65217" y="44536"/>
                  </a:lnTo>
                  <a:lnTo>
                    <a:pt x="63652" y="44536"/>
                  </a:lnTo>
                  <a:lnTo>
                    <a:pt x="63652" y="44536"/>
                  </a:lnTo>
                  <a:lnTo>
                    <a:pt x="53217" y="34639"/>
                  </a:lnTo>
                  <a:lnTo>
                    <a:pt x="44347" y="28041"/>
                  </a:lnTo>
                  <a:lnTo>
                    <a:pt x="37043" y="25154"/>
                  </a:lnTo>
                  <a:lnTo>
                    <a:pt x="37043" y="25154"/>
                  </a:lnTo>
                  <a:lnTo>
                    <a:pt x="30260" y="25154"/>
                  </a:lnTo>
                  <a:lnTo>
                    <a:pt x="19304" y="28041"/>
                  </a:lnTo>
                  <a:lnTo>
                    <a:pt x="8869" y="30515"/>
                  </a:lnTo>
                  <a:lnTo>
                    <a:pt x="0" y="32164"/>
                  </a:lnTo>
                  <a:lnTo>
                    <a:pt x="0" y="32164"/>
                  </a:lnTo>
                  <a:lnTo>
                    <a:pt x="1565" y="33402"/>
                  </a:lnTo>
                  <a:lnTo>
                    <a:pt x="3652" y="34639"/>
                  </a:lnTo>
                  <a:lnTo>
                    <a:pt x="10434" y="34639"/>
                  </a:lnTo>
                  <a:lnTo>
                    <a:pt x="10434" y="34639"/>
                  </a:lnTo>
                  <a:lnTo>
                    <a:pt x="24521" y="34639"/>
                  </a:lnTo>
                  <a:lnTo>
                    <a:pt x="33391" y="34639"/>
                  </a:lnTo>
                  <a:lnTo>
                    <a:pt x="33391" y="34639"/>
                  </a:lnTo>
                  <a:lnTo>
                    <a:pt x="40695" y="39175"/>
                  </a:lnTo>
                  <a:lnTo>
                    <a:pt x="40695" y="39175"/>
                  </a:lnTo>
                  <a:lnTo>
                    <a:pt x="45913" y="44536"/>
                  </a:lnTo>
                  <a:lnTo>
                    <a:pt x="45913" y="46185"/>
                  </a:lnTo>
                  <a:lnTo>
                    <a:pt x="45913" y="46185"/>
                  </a:lnTo>
                  <a:lnTo>
                    <a:pt x="37043" y="46185"/>
                  </a:lnTo>
                  <a:lnTo>
                    <a:pt x="31826" y="47422"/>
                  </a:lnTo>
                  <a:lnTo>
                    <a:pt x="28173" y="48659"/>
                  </a:lnTo>
                  <a:lnTo>
                    <a:pt x="26608" y="50309"/>
                  </a:lnTo>
                  <a:lnTo>
                    <a:pt x="24521" y="52783"/>
                  </a:lnTo>
                  <a:lnTo>
                    <a:pt x="24521" y="54432"/>
                  </a:lnTo>
                  <a:lnTo>
                    <a:pt x="24521" y="54432"/>
                  </a:lnTo>
                  <a:lnTo>
                    <a:pt x="21391" y="55670"/>
                  </a:lnTo>
                  <a:lnTo>
                    <a:pt x="19304" y="57319"/>
                  </a:lnTo>
                  <a:lnTo>
                    <a:pt x="19304" y="61443"/>
                  </a:lnTo>
                  <a:lnTo>
                    <a:pt x="24521" y="66804"/>
                  </a:lnTo>
                  <a:lnTo>
                    <a:pt x="24521" y="66804"/>
                  </a:lnTo>
                  <a:lnTo>
                    <a:pt x="35478" y="76701"/>
                  </a:lnTo>
                  <a:lnTo>
                    <a:pt x="39130" y="80824"/>
                  </a:lnTo>
                  <a:lnTo>
                    <a:pt x="39130" y="80824"/>
                  </a:lnTo>
                  <a:lnTo>
                    <a:pt x="40695" y="79587"/>
                  </a:lnTo>
                  <a:lnTo>
                    <a:pt x="42260" y="77938"/>
                  </a:lnTo>
                  <a:lnTo>
                    <a:pt x="40695" y="73814"/>
                  </a:lnTo>
                  <a:lnTo>
                    <a:pt x="37043" y="66804"/>
                  </a:lnTo>
                  <a:lnTo>
                    <a:pt x="37043" y="66804"/>
                  </a:lnTo>
                  <a:lnTo>
                    <a:pt x="45913" y="77938"/>
                  </a:lnTo>
                  <a:lnTo>
                    <a:pt x="62086" y="100206"/>
                  </a:lnTo>
                  <a:lnTo>
                    <a:pt x="62086" y="100206"/>
                  </a:lnTo>
                  <a:lnTo>
                    <a:pt x="67304" y="107216"/>
                  </a:lnTo>
                  <a:lnTo>
                    <a:pt x="72521" y="111340"/>
                  </a:lnTo>
                  <a:lnTo>
                    <a:pt x="79304" y="114226"/>
                  </a:lnTo>
                  <a:lnTo>
                    <a:pt x="85043" y="117113"/>
                  </a:lnTo>
                  <a:lnTo>
                    <a:pt x="93391" y="117113"/>
                  </a:lnTo>
                  <a:lnTo>
                    <a:pt x="97043" y="117113"/>
                  </a:lnTo>
                  <a:lnTo>
                    <a:pt x="97043" y="117113"/>
                  </a:lnTo>
                  <a:lnTo>
                    <a:pt x="100695" y="120000"/>
                  </a:lnTo>
                  <a:lnTo>
                    <a:pt x="105913" y="120000"/>
                  </a:lnTo>
                  <a:lnTo>
                    <a:pt x="109565" y="118350"/>
                  </a:lnTo>
                  <a:lnTo>
                    <a:pt x="113217" y="117113"/>
                  </a:lnTo>
                  <a:lnTo>
                    <a:pt x="116347" y="114226"/>
                  </a:lnTo>
                  <a:lnTo>
                    <a:pt x="118434" y="111340"/>
                  </a:lnTo>
                  <a:lnTo>
                    <a:pt x="120000" y="108865"/>
                  </a:lnTo>
                  <a:lnTo>
                    <a:pt x="118434" y="105979"/>
                  </a:lnTo>
                  <a:lnTo>
                    <a:pt x="118434" y="105979"/>
                  </a:lnTo>
                  <a:close/>
                </a:path>
              </a:pathLst>
            </a:custGeom>
            <a:solidFill>
              <a:srgbClr val="FBCC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0"/>
            <p:cNvSpPr/>
            <p:nvPr/>
          </p:nvSpPr>
          <p:spPr>
            <a:xfrm>
              <a:off x="6481" y="835"/>
              <a:ext cx="541" cy="680"/>
            </a:xfrm>
            <a:custGeom>
              <a:rect b="b" l="l" r="r" t="t"/>
              <a:pathLst>
                <a:path extrusionOk="0" h="120000" w="120000">
                  <a:moveTo>
                    <a:pt x="0" y="22588"/>
                  </a:moveTo>
                  <a:lnTo>
                    <a:pt x="0" y="22588"/>
                  </a:lnTo>
                  <a:lnTo>
                    <a:pt x="0" y="23823"/>
                  </a:lnTo>
                  <a:lnTo>
                    <a:pt x="2218" y="26823"/>
                  </a:lnTo>
                  <a:lnTo>
                    <a:pt x="6654" y="32294"/>
                  </a:lnTo>
                  <a:lnTo>
                    <a:pt x="9759" y="35823"/>
                  </a:lnTo>
                  <a:lnTo>
                    <a:pt x="14861" y="39352"/>
                  </a:lnTo>
                  <a:lnTo>
                    <a:pt x="14861" y="39352"/>
                  </a:lnTo>
                  <a:lnTo>
                    <a:pt x="21737" y="44823"/>
                  </a:lnTo>
                  <a:lnTo>
                    <a:pt x="29279" y="51882"/>
                  </a:lnTo>
                  <a:lnTo>
                    <a:pt x="37486" y="61411"/>
                  </a:lnTo>
                  <a:lnTo>
                    <a:pt x="40369" y="66176"/>
                  </a:lnTo>
                  <a:lnTo>
                    <a:pt x="44140" y="71647"/>
                  </a:lnTo>
                  <a:lnTo>
                    <a:pt x="46580" y="77647"/>
                  </a:lnTo>
                  <a:lnTo>
                    <a:pt x="48798" y="83470"/>
                  </a:lnTo>
                  <a:lnTo>
                    <a:pt x="49463" y="89470"/>
                  </a:lnTo>
                  <a:lnTo>
                    <a:pt x="49463" y="95470"/>
                  </a:lnTo>
                  <a:lnTo>
                    <a:pt x="47911" y="101470"/>
                  </a:lnTo>
                  <a:lnTo>
                    <a:pt x="45693" y="108000"/>
                  </a:lnTo>
                  <a:lnTo>
                    <a:pt x="41922" y="114000"/>
                  </a:lnTo>
                  <a:lnTo>
                    <a:pt x="35933" y="120000"/>
                  </a:lnTo>
                  <a:lnTo>
                    <a:pt x="35933" y="120000"/>
                  </a:lnTo>
                  <a:lnTo>
                    <a:pt x="40369" y="117529"/>
                  </a:lnTo>
                  <a:lnTo>
                    <a:pt x="45027" y="114000"/>
                  </a:lnTo>
                  <a:lnTo>
                    <a:pt x="49463" y="109235"/>
                  </a:lnTo>
                  <a:lnTo>
                    <a:pt x="51682" y="106235"/>
                  </a:lnTo>
                  <a:lnTo>
                    <a:pt x="53234" y="103235"/>
                  </a:lnTo>
                  <a:lnTo>
                    <a:pt x="54787" y="99000"/>
                  </a:lnTo>
                  <a:lnTo>
                    <a:pt x="55452" y="94941"/>
                  </a:lnTo>
                  <a:lnTo>
                    <a:pt x="56118" y="90176"/>
                  </a:lnTo>
                  <a:lnTo>
                    <a:pt x="55452" y="84705"/>
                  </a:lnTo>
                  <a:lnTo>
                    <a:pt x="54787" y="79411"/>
                  </a:lnTo>
                  <a:lnTo>
                    <a:pt x="52569" y="72882"/>
                  </a:lnTo>
                  <a:lnTo>
                    <a:pt x="52569" y="72882"/>
                  </a:lnTo>
                  <a:lnTo>
                    <a:pt x="54787" y="75176"/>
                  </a:lnTo>
                  <a:lnTo>
                    <a:pt x="57005" y="78176"/>
                  </a:lnTo>
                  <a:lnTo>
                    <a:pt x="58558" y="82411"/>
                  </a:lnTo>
                  <a:lnTo>
                    <a:pt x="59889" y="87176"/>
                  </a:lnTo>
                  <a:lnTo>
                    <a:pt x="59889" y="93176"/>
                  </a:lnTo>
                  <a:lnTo>
                    <a:pt x="59223" y="100235"/>
                  </a:lnTo>
                  <a:lnTo>
                    <a:pt x="56118" y="108000"/>
                  </a:lnTo>
                  <a:lnTo>
                    <a:pt x="56118" y="108000"/>
                  </a:lnTo>
                  <a:lnTo>
                    <a:pt x="59889" y="106764"/>
                  </a:lnTo>
                  <a:lnTo>
                    <a:pt x="68983" y="103764"/>
                  </a:lnTo>
                  <a:lnTo>
                    <a:pt x="80961" y="99000"/>
                  </a:lnTo>
                  <a:lnTo>
                    <a:pt x="87837" y="95470"/>
                  </a:lnTo>
                  <a:lnTo>
                    <a:pt x="94491" y="91235"/>
                  </a:lnTo>
                  <a:lnTo>
                    <a:pt x="100480" y="86470"/>
                  </a:lnTo>
                  <a:lnTo>
                    <a:pt x="106469" y="81705"/>
                  </a:lnTo>
                  <a:lnTo>
                    <a:pt x="111792" y="75705"/>
                  </a:lnTo>
                  <a:lnTo>
                    <a:pt x="116229" y="69176"/>
                  </a:lnTo>
                  <a:lnTo>
                    <a:pt x="118447" y="62647"/>
                  </a:lnTo>
                  <a:lnTo>
                    <a:pt x="119334" y="58411"/>
                  </a:lnTo>
                  <a:lnTo>
                    <a:pt x="120000" y="54882"/>
                  </a:lnTo>
                  <a:lnTo>
                    <a:pt x="120000" y="50647"/>
                  </a:lnTo>
                  <a:lnTo>
                    <a:pt x="119334" y="46588"/>
                  </a:lnTo>
                  <a:lnTo>
                    <a:pt x="117781" y="42352"/>
                  </a:lnTo>
                  <a:lnTo>
                    <a:pt x="116229" y="37588"/>
                  </a:lnTo>
                  <a:lnTo>
                    <a:pt x="116229" y="37588"/>
                  </a:lnTo>
                  <a:lnTo>
                    <a:pt x="111792" y="28588"/>
                  </a:lnTo>
                  <a:lnTo>
                    <a:pt x="105804" y="21529"/>
                  </a:lnTo>
                  <a:lnTo>
                    <a:pt x="99815" y="15000"/>
                  </a:lnTo>
                  <a:lnTo>
                    <a:pt x="92273" y="10058"/>
                  </a:lnTo>
                  <a:lnTo>
                    <a:pt x="84731" y="6000"/>
                  </a:lnTo>
                  <a:lnTo>
                    <a:pt x="76524" y="3000"/>
                  </a:lnTo>
                  <a:lnTo>
                    <a:pt x="68317" y="1235"/>
                  </a:lnTo>
                  <a:lnTo>
                    <a:pt x="59223" y="0"/>
                  </a:lnTo>
                  <a:lnTo>
                    <a:pt x="51016" y="0"/>
                  </a:lnTo>
                  <a:lnTo>
                    <a:pt x="41922" y="1235"/>
                  </a:lnTo>
                  <a:lnTo>
                    <a:pt x="33715" y="2470"/>
                  </a:lnTo>
                  <a:lnTo>
                    <a:pt x="26173" y="5294"/>
                  </a:lnTo>
                  <a:lnTo>
                    <a:pt x="18632" y="8294"/>
                  </a:lnTo>
                  <a:lnTo>
                    <a:pt x="11090" y="12529"/>
                  </a:lnTo>
                  <a:lnTo>
                    <a:pt x="5101" y="17294"/>
                  </a:lnTo>
                  <a:lnTo>
                    <a:pt x="0" y="22588"/>
                  </a:lnTo>
                  <a:lnTo>
                    <a:pt x="0" y="22588"/>
                  </a:lnTo>
                  <a:close/>
                </a:path>
              </a:pathLst>
            </a:custGeom>
            <a:solidFill>
              <a:srgbClr val="F8EB8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0"/>
            <p:cNvSpPr/>
            <p:nvPr/>
          </p:nvSpPr>
          <p:spPr>
            <a:xfrm>
              <a:off x="6552" y="906"/>
              <a:ext cx="216" cy="514"/>
            </a:xfrm>
            <a:custGeom>
              <a:rect b="b" l="l" r="r" t="t"/>
              <a:pathLst>
                <a:path extrusionOk="0" h="120000" w="120000">
                  <a:moveTo>
                    <a:pt x="108888" y="120000"/>
                  </a:moveTo>
                  <a:lnTo>
                    <a:pt x="108888" y="120000"/>
                  </a:lnTo>
                  <a:lnTo>
                    <a:pt x="114444" y="108093"/>
                  </a:lnTo>
                  <a:lnTo>
                    <a:pt x="116666" y="95486"/>
                  </a:lnTo>
                  <a:lnTo>
                    <a:pt x="116666" y="95486"/>
                  </a:lnTo>
                  <a:lnTo>
                    <a:pt x="116666" y="95486"/>
                  </a:lnTo>
                  <a:lnTo>
                    <a:pt x="116666" y="86848"/>
                  </a:lnTo>
                  <a:lnTo>
                    <a:pt x="114444" y="78910"/>
                  </a:lnTo>
                  <a:lnTo>
                    <a:pt x="108888" y="70272"/>
                  </a:lnTo>
                  <a:lnTo>
                    <a:pt x="103333" y="62334"/>
                  </a:lnTo>
                  <a:lnTo>
                    <a:pt x="97777" y="54396"/>
                  </a:lnTo>
                  <a:lnTo>
                    <a:pt x="88333" y="46692"/>
                  </a:lnTo>
                  <a:lnTo>
                    <a:pt x="78888" y="38754"/>
                  </a:lnTo>
                  <a:lnTo>
                    <a:pt x="67777" y="31517"/>
                  </a:lnTo>
                  <a:lnTo>
                    <a:pt x="67777" y="31517"/>
                  </a:lnTo>
                  <a:lnTo>
                    <a:pt x="67777" y="31517"/>
                  </a:lnTo>
                  <a:lnTo>
                    <a:pt x="43333" y="18910"/>
                  </a:lnTo>
                  <a:lnTo>
                    <a:pt x="16666" y="7003"/>
                  </a:lnTo>
                  <a:lnTo>
                    <a:pt x="16666" y="7003"/>
                  </a:lnTo>
                  <a:lnTo>
                    <a:pt x="16666" y="7003"/>
                  </a:lnTo>
                  <a:lnTo>
                    <a:pt x="9444" y="3268"/>
                  </a:lnTo>
                  <a:lnTo>
                    <a:pt x="5555" y="1634"/>
                  </a:lnTo>
                  <a:lnTo>
                    <a:pt x="0" y="700"/>
                  </a:lnTo>
                  <a:lnTo>
                    <a:pt x="0" y="700"/>
                  </a:lnTo>
                  <a:lnTo>
                    <a:pt x="0" y="0"/>
                  </a:lnTo>
                  <a:lnTo>
                    <a:pt x="0" y="0"/>
                  </a:lnTo>
                  <a:lnTo>
                    <a:pt x="5555" y="700"/>
                  </a:lnTo>
                  <a:lnTo>
                    <a:pt x="11111" y="2334"/>
                  </a:lnTo>
                  <a:lnTo>
                    <a:pt x="18888" y="6303"/>
                  </a:lnTo>
                  <a:lnTo>
                    <a:pt x="18888" y="6303"/>
                  </a:lnTo>
                  <a:lnTo>
                    <a:pt x="18888" y="6303"/>
                  </a:lnTo>
                  <a:lnTo>
                    <a:pt x="45000" y="18210"/>
                  </a:lnTo>
                  <a:lnTo>
                    <a:pt x="69444" y="31517"/>
                  </a:lnTo>
                  <a:lnTo>
                    <a:pt x="69444" y="31517"/>
                  </a:lnTo>
                  <a:lnTo>
                    <a:pt x="69444" y="31517"/>
                  </a:lnTo>
                  <a:lnTo>
                    <a:pt x="80555" y="38754"/>
                  </a:lnTo>
                  <a:lnTo>
                    <a:pt x="90000" y="45758"/>
                  </a:lnTo>
                  <a:lnTo>
                    <a:pt x="99444" y="53696"/>
                  </a:lnTo>
                  <a:lnTo>
                    <a:pt x="105000" y="61634"/>
                  </a:lnTo>
                  <a:lnTo>
                    <a:pt x="112777" y="70272"/>
                  </a:lnTo>
                  <a:lnTo>
                    <a:pt x="116666" y="78210"/>
                  </a:lnTo>
                  <a:lnTo>
                    <a:pt x="118333" y="86848"/>
                  </a:lnTo>
                  <a:lnTo>
                    <a:pt x="120000" y="95486"/>
                  </a:lnTo>
                  <a:lnTo>
                    <a:pt x="120000" y="95486"/>
                  </a:lnTo>
                  <a:lnTo>
                    <a:pt x="120000" y="95486"/>
                  </a:lnTo>
                  <a:lnTo>
                    <a:pt x="118333" y="108093"/>
                  </a:lnTo>
                  <a:lnTo>
                    <a:pt x="110555" y="120000"/>
                  </a:lnTo>
                  <a:lnTo>
                    <a:pt x="110555" y="120000"/>
                  </a:lnTo>
                  <a:lnTo>
                    <a:pt x="108888" y="120000"/>
                  </a:lnTo>
                  <a:lnTo>
                    <a:pt x="108888" y="120000"/>
                  </a:lnTo>
                  <a:close/>
                  <a:moveTo>
                    <a:pt x="0" y="700"/>
                  </a:moveTo>
                  <a:lnTo>
                    <a:pt x="0" y="700"/>
                  </a:lnTo>
                  <a:lnTo>
                    <a:pt x="0" y="700"/>
                  </a:lnTo>
                  <a:lnTo>
                    <a:pt x="0" y="700"/>
                  </a:lnTo>
                  <a:lnTo>
                    <a:pt x="0" y="700"/>
                  </a:lnTo>
                  <a:lnTo>
                    <a:pt x="0" y="700"/>
                  </a:lnTo>
                  <a:close/>
                </a:path>
              </a:pathLst>
            </a:custGeom>
            <a:solidFill>
              <a:srgbClr val="EEC98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0"/>
            <p:cNvSpPr/>
            <p:nvPr/>
          </p:nvSpPr>
          <p:spPr>
            <a:xfrm>
              <a:off x="6768" y="855"/>
              <a:ext cx="180" cy="460"/>
            </a:xfrm>
            <a:custGeom>
              <a:rect b="b" l="l" r="r" t="t"/>
              <a:pathLst>
                <a:path extrusionOk="0" h="120000" w="120000">
                  <a:moveTo>
                    <a:pt x="117333" y="120000"/>
                  </a:moveTo>
                  <a:lnTo>
                    <a:pt x="117333" y="120000"/>
                  </a:lnTo>
                  <a:lnTo>
                    <a:pt x="117333" y="110347"/>
                  </a:lnTo>
                  <a:lnTo>
                    <a:pt x="117333" y="110347"/>
                  </a:lnTo>
                  <a:lnTo>
                    <a:pt x="117333" y="110347"/>
                  </a:lnTo>
                  <a:lnTo>
                    <a:pt x="115333" y="95217"/>
                  </a:lnTo>
                  <a:lnTo>
                    <a:pt x="110666" y="80347"/>
                  </a:lnTo>
                  <a:lnTo>
                    <a:pt x="99333" y="65478"/>
                  </a:lnTo>
                  <a:lnTo>
                    <a:pt x="88000" y="51130"/>
                  </a:lnTo>
                  <a:lnTo>
                    <a:pt x="70000" y="37043"/>
                  </a:lnTo>
                  <a:lnTo>
                    <a:pt x="52000" y="24000"/>
                  </a:lnTo>
                  <a:lnTo>
                    <a:pt x="27333" y="11478"/>
                  </a:lnTo>
                  <a:lnTo>
                    <a:pt x="0" y="1043"/>
                  </a:lnTo>
                  <a:lnTo>
                    <a:pt x="0" y="1043"/>
                  </a:lnTo>
                  <a:lnTo>
                    <a:pt x="2666" y="0"/>
                  </a:lnTo>
                  <a:lnTo>
                    <a:pt x="2666" y="0"/>
                  </a:lnTo>
                  <a:lnTo>
                    <a:pt x="29333" y="11478"/>
                  </a:lnTo>
                  <a:lnTo>
                    <a:pt x="54666" y="22956"/>
                  </a:lnTo>
                  <a:lnTo>
                    <a:pt x="72666" y="36260"/>
                  </a:lnTo>
                  <a:lnTo>
                    <a:pt x="90666" y="50347"/>
                  </a:lnTo>
                  <a:lnTo>
                    <a:pt x="104000" y="65478"/>
                  </a:lnTo>
                  <a:lnTo>
                    <a:pt x="113333" y="80347"/>
                  </a:lnTo>
                  <a:lnTo>
                    <a:pt x="117333" y="95217"/>
                  </a:lnTo>
                  <a:lnTo>
                    <a:pt x="120000" y="110347"/>
                  </a:lnTo>
                  <a:lnTo>
                    <a:pt x="120000" y="110347"/>
                  </a:lnTo>
                  <a:lnTo>
                    <a:pt x="120000" y="110347"/>
                  </a:lnTo>
                  <a:lnTo>
                    <a:pt x="120000" y="120000"/>
                  </a:lnTo>
                  <a:lnTo>
                    <a:pt x="120000" y="120000"/>
                  </a:lnTo>
                  <a:lnTo>
                    <a:pt x="117333" y="120000"/>
                  </a:lnTo>
                  <a:lnTo>
                    <a:pt x="117333" y="120000"/>
                  </a:lnTo>
                  <a:close/>
                </a:path>
              </a:pathLst>
            </a:custGeom>
            <a:solidFill>
              <a:srgbClr val="EEC98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2" name="Google Shape;232;p10"/>
          <p:cNvGrpSpPr/>
          <p:nvPr/>
        </p:nvGrpSpPr>
        <p:grpSpPr>
          <a:xfrm flipH="1">
            <a:off x="6958361" y="3183626"/>
            <a:ext cx="5233639" cy="3674373"/>
            <a:chOff x="3264" y="971"/>
            <a:chExt cx="2514" cy="1765"/>
          </a:xfrm>
        </p:grpSpPr>
        <p:sp>
          <p:nvSpPr>
            <p:cNvPr id="233" name="Google Shape;233;p10"/>
            <p:cNvSpPr/>
            <p:nvPr/>
          </p:nvSpPr>
          <p:spPr>
            <a:xfrm>
              <a:off x="4776" y="1807"/>
              <a:ext cx="319" cy="217"/>
            </a:xfrm>
            <a:custGeom>
              <a:rect b="b" l="l" r="r" t="t"/>
              <a:pathLst>
                <a:path extrusionOk="0" h="120000" w="120000">
                  <a:moveTo>
                    <a:pt x="24827" y="120000"/>
                  </a:moveTo>
                  <a:lnTo>
                    <a:pt x="24827" y="120000"/>
                  </a:lnTo>
                  <a:lnTo>
                    <a:pt x="41379" y="116129"/>
                  </a:lnTo>
                  <a:lnTo>
                    <a:pt x="57931" y="110046"/>
                  </a:lnTo>
                  <a:lnTo>
                    <a:pt x="78620" y="99539"/>
                  </a:lnTo>
                  <a:lnTo>
                    <a:pt x="78620" y="99539"/>
                  </a:lnTo>
                  <a:lnTo>
                    <a:pt x="81630" y="97880"/>
                  </a:lnTo>
                  <a:lnTo>
                    <a:pt x="81630" y="97880"/>
                  </a:lnTo>
                  <a:lnTo>
                    <a:pt x="91034" y="87373"/>
                  </a:lnTo>
                  <a:lnTo>
                    <a:pt x="103448" y="71336"/>
                  </a:lnTo>
                  <a:lnTo>
                    <a:pt x="115862" y="55299"/>
                  </a:lnTo>
                  <a:lnTo>
                    <a:pt x="118871" y="47004"/>
                  </a:lnTo>
                  <a:lnTo>
                    <a:pt x="120000" y="40921"/>
                  </a:lnTo>
                  <a:lnTo>
                    <a:pt x="120000" y="40921"/>
                  </a:lnTo>
                  <a:lnTo>
                    <a:pt x="117366" y="34838"/>
                  </a:lnTo>
                  <a:lnTo>
                    <a:pt x="113228" y="28755"/>
                  </a:lnTo>
                  <a:lnTo>
                    <a:pt x="102319" y="14377"/>
                  </a:lnTo>
                  <a:lnTo>
                    <a:pt x="86896" y="0"/>
                  </a:lnTo>
                  <a:lnTo>
                    <a:pt x="86896" y="0"/>
                  </a:lnTo>
                  <a:lnTo>
                    <a:pt x="81630" y="2211"/>
                  </a:lnTo>
                  <a:lnTo>
                    <a:pt x="70344" y="8294"/>
                  </a:lnTo>
                  <a:lnTo>
                    <a:pt x="53793" y="20460"/>
                  </a:lnTo>
                  <a:lnTo>
                    <a:pt x="45517" y="28755"/>
                  </a:lnTo>
                  <a:lnTo>
                    <a:pt x="38746" y="38709"/>
                  </a:lnTo>
                  <a:lnTo>
                    <a:pt x="38746" y="38709"/>
                  </a:lnTo>
                  <a:lnTo>
                    <a:pt x="27836" y="53087"/>
                  </a:lnTo>
                  <a:lnTo>
                    <a:pt x="16551" y="65253"/>
                  </a:lnTo>
                  <a:lnTo>
                    <a:pt x="8275" y="77419"/>
                  </a:lnTo>
                  <a:lnTo>
                    <a:pt x="2633" y="85714"/>
                  </a:lnTo>
                  <a:lnTo>
                    <a:pt x="1504" y="91797"/>
                  </a:lnTo>
                  <a:lnTo>
                    <a:pt x="0" y="95668"/>
                  </a:lnTo>
                  <a:lnTo>
                    <a:pt x="1504" y="99539"/>
                  </a:lnTo>
                  <a:lnTo>
                    <a:pt x="2633" y="103963"/>
                  </a:lnTo>
                  <a:lnTo>
                    <a:pt x="5642" y="107834"/>
                  </a:lnTo>
                  <a:lnTo>
                    <a:pt x="10909" y="111705"/>
                  </a:lnTo>
                  <a:lnTo>
                    <a:pt x="24827" y="120000"/>
                  </a:lnTo>
                  <a:lnTo>
                    <a:pt x="24827" y="12000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0"/>
            <p:cNvSpPr/>
            <p:nvPr/>
          </p:nvSpPr>
          <p:spPr>
            <a:xfrm>
              <a:off x="4703" y="1910"/>
              <a:ext cx="172" cy="184"/>
            </a:xfrm>
            <a:custGeom>
              <a:rect b="b" l="l" r="r" t="t"/>
              <a:pathLst>
                <a:path extrusionOk="0" h="120000" w="120000">
                  <a:moveTo>
                    <a:pt x="120000" y="84130"/>
                  </a:moveTo>
                  <a:lnTo>
                    <a:pt x="81627" y="0"/>
                  </a:lnTo>
                  <a:lnTo>
                    <a:pt x="0" y="12391"/>
                  </a:lnTo>
                  <a:lnTo>
                    <a:pt x="32790" y="120000"/>
                  </a:lnTo>
                  <a:lnTo>
                    <a:pt x="120000" y="841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0"/>
            <p:cNvSpPr/>
            <p:nvPr/>
          </p:nvSpPr>
          <p:spPr>
            <a:xfrm>
              <a:off x="4835" y="2020"/>
              <a:ext cx="18" cy="19"/>
            </a:xfrm>
            <a:custGeom>
              <a:rect b="b" l="l" r="r" t="t"/>
              <a:pathLst>
                <a:path extrusionOk="0" h="120000" w="120000">
                  <a:moveTo>
                    <a:pt x="20000" y="25263"/>
                  </a:moveTo>
                  <a:lnTo>
                    <a:pt x="20000" y="25263"/>
                  </a:lnTo>
                  <a:lnTo>
                    <a:pt x="46666" y="0"/>
                  </a:lnTo>
                  <a:lnTo>
                    <a:pt x="100000" y="25263"/>
                  </a:lnTo>
                  <a:lnTo>
                    <a:pt x="100000" y="25263"/>
                  </a:lnTo>
                  <a:lnTo>
                    <a:pt x="120000" y="50526"/>
                  </a:lnTo>
                  <a:lnTo>
                    <a:pt x="120000" y="94736"/>
                  </a:lnTo>
                  <a:lnTo>
                    <a:pt x="120000" y="94736"/>
                  </a:lnTo>
                  <a:lnTo>
                    <a:pt x="73333" y="120000"/>
                  </a:lnTo>
                  <a:lnTo>
                    <a:pt x="20000" y="94736"/>
                  </a:lnTo>
                  <a:lnTo>
                    <a:pt x="20000" y="94736"/>
                  </a:lnTo>
                  <a:lnTo>
                    <a:pt x="0" y="69473"/>
                  </a:lnTo>
                  <a:lnTo>
                    <a:pt x="20000" y="25263"/>
                  </a:lnTo>
                  <a:lnTo>
                    <a:pt x="20000" y="252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0"/>
            <p:cNvSpPr/>
            <p:nvPr/>
          </p:nvSpPr>
          <p:spPr>
            <a:xfrm>
              <a:off x="4956" y="1778"/>
              <a:ext cx="88" cy="55"/>
            </a:xfrm>
            <a:custGeom>
              <a:rect b="b" l="l" r="r" t="t"/>
              <a:pathLst>
                <a:path extrusionOk="0" h="120000" w="120000">
                  <a:moveTo>
                    <a:pt x="0" y="111272"/>
                  </a:moveTo>
                  <a:lnTo>
                    <a:pt x="0" y="111272"/>
                  </a:lnTo>
                  <a:lnTo>
                    <a:pt x="35454" y="87272"/>
                  </a:lnTo>
                  <a:lnTo>
                    <a:pt x="65454" y="56727"/>
                  </a:lnTo>
                  <a:lnTo>
                    <a:pt x="95454" y="15272"/>
                  </a:lnTo>
                  <a:lnTo>
                    <a:pt x="95454" y="15272"/>
                  </a:lnTo>
                  <a:lnTo>
                    <a:pt x="105000" y="0"/>
                  </a:lnTo>
                  <a:lnTo>
                    <a:pt x="110454" y="0"/>
                  </a:lnTo>
                  <a:lnTo>
                    <a:pt x="114545" y="8727"/>
                  </a:lnTo>
                  <a:lnTo>
                    <a:pt x="120000" y="32727"/>
                  </a:lnTo>
                  <a:lnTo>
                    <a:pt x="120000" y="56727"/>
                  </a:lnTo>
                  <a:lnTo>
                    <a:pt x="114545" y="72000"/>
                  </a:lnTo>
                  <a:lnTo>
                    <a:pt x="110454" y="96000"/>
                  </a:lnTo>
                  <a:lnTo>
                    <a:pt x="99545" y="111272"/>
                  </a:lnTo>
                  <a:lnTo>
                    <a:pt x="99545" y="111272"/>
                  </a:lnTo>
                  <a:lnTo>
                    <a:pt x="90000" y="120000"/>
                  </a:lnTo>
                  <a:lnTo>
                    <a:pt x="69545" y="120000"/>
                  </a:lnTo>
                  <a:lnTo>
                    <a:pt x="39545" y="120000"/>
                  </a:lnTo>
                  <a:lnTo>
                    <a:pt x="0" y="111272"/>
                  </a:lnTo>
                  <a:lnTo>
                    <a:pt x="0" y="111272"/>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0"/>
            <p:cNvSpPr/>
            <p:nvPr/>
          </p:nvSpPr>
          <p:spPr>
            <a:xfrm>
              <a:off x="3635" y="1462"/>
              <a:ext cx="1192" cy="808"/>
            </a:xfrm>
            <a:custGeom>
              <a:rect b="b" l="l" r="r" t="t"/>
              <a:pathLst>
                <a:path extrusionOk="0" h="120000" w="120000">
                  <a:moveTo>
                    <a:pt x="3624" y="37722"/>
                  </a:moveTo>
                  <a:lnTo>
                    <a:pt x="3624" y="37722"/>
                  </a:lnTo>
                  <a:lnTo>
                    <a:pt x="12483" y="50792"/>
                  </a:lnTo>
                  <a:lnTo>
                    <a:pt x="31711" y="79603"/>
                  </a:lnTo>
                  <a:lnTo>
                    <a:pt x="42483" y="94900"/>
                  </a:lnTo>
                  <a:lnTo>
                    <a:pt x="52046" y="107970"/>
                  </a:lnTo>
                  <a:lnTo>
                    <a:pt x="56174" y="112871"/>
                  </a:lnTo>
                  <a:lnTo>
                    <a:pt x="59496" y="116732"/>
                  </a:lnTo>
                  <a:lnTo>
                    <a:pt x="62013" y="119405"/>
                  </a:lnTo>
                  <a:lnTo>
                    <a:pt x="62818" y="120000"/>
                  </a:lnTo>
                  <a:lnTo>
                    <a:pt x="63523" y="120000"/>
                  </a:lnTo>
                  <a:lnTo>
                    <a:pt x="63523" y="120000"/>
                  </a:lnTo>
                  <a:lnTo>
                    <a:pt x="73087" y="115693"/>
                  </a:lnTo>
                  <a:lnTo>
                    <a:pt x="90100" y="107376"/>
                  </a:lnTo>
                  <a:lnTo>
                    <a:pt x="119697" y="93267"/>
                  </a:lnTo>
                  <a:lnTo>
                    <a:pt x="119697" y="93267"/>
                  </a:lnTo>
                  <a:lnTo>
                    <a:pt x="120000" y="92227"/>
                  </a:lnTo>
                  <a:lnTo>
                    <a:pt x="120000" y="91039"/>
                  </a:lnTo>
                  <a:lnTo>
                    <a:pt x="120000" y="89405"/>
                  </a:lnTo>
                  <a:lnTo>
                    <a:pt x="114463" y="66089"/>
                  </a:lnTo>
                  <a:lnTo>
                    <a:pt x="71275" y="85099"/>
                  </a:lnTo>
                  <a:lnTo>
                    <a:pt x="71275" y="85099"/>
                  </a:lnTo>
                  <a:lnTo>
                    <a:pt x="68355" y="80198"/>
                  </a:lnTo>
                  <a:lnTo>
                    <a:pt x="61711" y="68168"/>
                  </a:lnTo>
                  <a:lnTo>
                    <a:pt x="52449" y="52871"/>
                  </a:lnTo>
                  <a:lnTo>
                    <a:pt x="47214" y="45297"/>
                  </a:lnTo>
                  <a:lnTo>
                    <a:pt x="42080" y="38168"/>
                  </a:lnTo>
                  <a:lnTo>
                    <a:pt x="42080" y="38168"/>
                  </a:lnTo>
                  <a:lnTo>
                    <a:pt x="38758" y="33267"/>
                  </a:lnTo>
                  <a:lnTo>
                    <a:pt x="35838" y="28960"/>
                  </a:lnTo>
                  <a:lnTo>
                    <a:pt x="31409" y="20198"/>
                  </a:lnTo>
                  <a:lnTo>
                    <a:pt x="28087" y="13217"/>
                  </a:lnTo>
                  <a:lnTo>
                    <a:pt x="26577" y="10396"/>
                  </a:lnTo>
                  <a:lnTo>
                    <a:pt x="25067" y="8316"/>
                  </a:lnTo>
                  <a:lnTo>
                    <a:pt x="25067" y="8316"/>
                  </a:lnTo>
                  <a:lnTo>
                    <a:pt x="21442" y="4900"/>
                  </a:lnTo>
                  <a:lnTo>
                    <a:pt x="18120" y="2227"/>
                  </a:lnTo>
                  <a:lnTo>
                    <a:pt x="15100" y="594"/>
                  </a:lnTo>
                  <a:lnTo>
                    <a:pt x="12181" y="0"/>
                  </a:lnTo>
                  <a:lnTo>
                    <a:pt x="9563" y="594"/>
                  </a:lnTo>
                  <a:lnTo>
                    <a:pt x="6946" y="1633"/>
                  </a:lnTo>
                  <a:lnTo>
                    <a:pt x="5134" y="3267"/>
                  </a:lnTo>
                  <a:lnTo>
                    <a:pt x="3322" y="6089"/>
                  </a:lnTo>
                  <a:lnTo>
                    <a:pt x="1812" y="8762"/>
                  </a:lnTo>
                  <a:lnTo>
                    <a:pt x="704" y="12623"/>
                  </a:lnTo>
                  <a:lnTo>
                    <a:pt x="0" y="16485"/>
                  </a:lnTo>
                  <a:lnTo>
                    <a:pt x="0" y="20198"/>
                  </a:lnTo>
                  <a:lnTo>
                    <a:pt x="0" y="24653"/>
                  </a:lnTo>
                  <a:lnTo>
                    <a:pt x="704" y="28960"/>
                  </a:lnTo>
                  <a:lnTo>
                    <a:pt x="2214" y="33267"/>
                  </a:lnTo>
                  <a:lnTo>
                    <a:pt x="3624" y="37722"/>
                  </a:lnTo>
                  <a:lnTo>
                    <a:pt x="3624" y="37722"/>
                  </a:lnTo>
                  <a:close/>
                </a:path>
              </a:pathLst>
            </a:custGeom>
            <a:solidFill>
              <a:srgbClr val="14141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0"/>
            <p:cNvSpPr/>
            <p:nvPr/>
          </p:nvSpPr>
          <p:spPr>
            <a:xfrm>
              <a:off x="4993" y="1818"/>
              <a:ext cx="205" cy="129"/>
            </a:xfrm>
            <a:custGeom>
              <a:rect b="b" l="l" r="r" t="t"/>
              <a:pathLst>
                <a:path extrusionOk="0" h="120000" w="120000">
                  <a:moveTo>
                    <a:pt x="8195" y="0"/>
                  </a:moveTo>
                  <a:lnTo>
                    <a:pt x="8195" y="0"/>
                  </a:lnTo>
                  <a:lnTo>
                    <a:pt x="46829" y="17674"/>
                  </a:lnTo>
                  <a:lnTo>
                    <a:pt x="79024" y="34418"/>
                  </a:lnTo>
                  <a:lnTo>
                    <a:pt x="94243" y="44651"/>
                  </a:lnTo>
                  <a:lnTo>
                    <a:pt x="103024" y="54883"/>
                  </a:lnTo>
                  <a:lnTo>
                    <a:pt x="103024" y="54883"/>
                  </a:lnTo>
                  <a:lnTo>
                    <a:pt x="104780" y="58604"/>
                  </a:lnTo>
                  <a:lnTo>
                    <a:pt x="104780" y="62325"/>
                  </a:lnTo>
                  <a:lnTo>
                    <a:pt x="103024" y="68837"/>
                  </a:lnTo>
                  <a:lnTo>
                    <a:pt x="103024" y="68837"/>
                  </a:lnTo>
                  <a:lnTo>
                    <a:pt x="111219" y="72558"/>
                  </a:lnTo>
                  <a:lnTo>
                    <a:pt x="117658" y="75348"/>
                  </a:lnTo>
                  <a:lnTo>
                    <a:pt x="120000" y="79069"/>
                  </a:lnTo>
                  <a:lnTo>
                    <a:pt x="120000" y="79069"/>
                  </a:lnTo>
                  <a:lnTo>
                    <a:pt x="120000" y="85581"/>
                  </a:lnTo>
                  <a:lnTo>
                    <a:pt x="115902" y="93023"/>
                  </a:lnTo>
                  <a:lnTo>
                    <a:pt x="109463" y="99534"/>
                  </a:lnTo>
                  <a:lnTo>
                    <a:pt x="104780" y="99534"/>
                  </a:lnTo>
                  <a:lnTo>
                    <a:pt x="100682" y="95813"/>
                  </a:lnTo>
                  <a:lnTo>
                    <a:pt x="100682" y="95813"/>
                  </a:lnTo>
                  <a:lnTo>
                    <a:pt x="103024" y="99534"/>
                  </a:lnTo>
                  <a:lnTo>
                    <a:pt x="103024" y="103255"/>
                  </a:lnTo>
                  <a:lnTo>
                    <a:pt x="103024" y="106046"/>
                  </a:lnTo>
                  <a:lnTo>
                    <a:pt x="100682" y="109767"/>
                  </a:lnTo>
                  <a:lnTo>
                    <a:pt x="91902" y="116279"/>
                  </a:lnTo>
                  <a:lnTo>
                    <a:pt x="91902" y="116279"/>
                  </a:lnTo>
                  <a:lnTo>
                    <a:pt x="77268" y="116279"/>
                  </a:lnTo>
                  <a:lnTo>
                    <a:pt x="59707" y="109767"/>
                  </a:lnTo>
                  <a:lnTo>
                    <a:pt x="42731" y="103255"/>
                  </a:lnTo>
                  <a:lnTo>
                    <a:pt x="42731" y="103255"/>
                  </a:lnTo>
                  <a:lnTo>
                    <a:pt x="40390" y="99534"/>
                  </a:lnTo>
                  <a:lnTo>
                    <a:pt x="36292" y="93023"/>
                  </a:lnTo>
                  <a:lnTo>
                    <a:pt x="32195" y="93023"/>
                  </a:lnTo>
                  <a:lnTo>
                    <a:pt x="27512" y="95813"/>
                  </a:lnTo>
                  <a:lnTo>
                    <a:pt x="19317" y="103255"/>
                  </a:lnTo>
                  <a:lnTo>
                    <a:pt x="10536" y="113488"/>
                  </a:lnTo>
                  <a:lnTo>
                    <a:pt x="10536" y="113488"/>
                  </a:lnTo>
                  <a:lnTo>
                    <a:pt x="8195" y="120000"/>
                  </a:lnTo>
                  <a:lnTo>
                    <a:pt x="4097" y="120000"/>
                  </a:lnTo>
                  <a:lnTo>
                    <a:pt x="1756" y="120000"/>
                  </a:lnTo>
                  <a:lnTo>
                    <a:pt x="0" y="113488"/>
                  </a:lnTo>
                  <a:lnTo>
                    <a:pt x="0" y="95813"/>
                  </a:lnTo>
                  <a:lnTo>
                    <a:pt x="0" y="72558"/>
                  </a:lnTo>
                  <a:lnTo>
                    <a:pt x="4097" y="24186"/>
                  </a:lnTo>
                  <a:lnTo>
                    <a:pt x="8195" y="0"/>
                  </a:lnTo>
                  <a:lnTo>
                    <a:pt x="8195" y="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0"/>
            <p:cNvSpPr/>
            <p:nvPr/>
          </p:nvSpPr>
          <p:spPr>
            <a:xfrm>
              <a:off x="3264" y="1415"/>
              <a:ext cx="1127" cy="1321"/>
            </a:xfrm>
            <a:custGeom>
              <a:rect b="b" l="l" r="r" t="t"/>
              <a:pathLst>
                <a:path extrusionOk="0" h="120000" w="120000">
                  <a:moveTo>
                    <a:pt x="60585" y="88660"/>
                  </a:moveTo>
                  <a:lnTo>
                    <a:pt x="60585" y="88660"/>
                  </a:lnTo>
                  <a:lnTo>
                    <a:pt x="59414" y="85026"/>
                  </a:lnTo>
                  <a:lnTo>
                    <a:pt x="58669" y="80666"/>
                  </a:lnTo>
                  <a:lnTo>
                    <a:pt x="57817" y="75034"/>
                  </a:lnTo>
                  <a:lnTo>
                    <a:pt x="57817" y="67676"/>
                  </a:lnTo>
                  <a:lnTo>
                    <a:pt x="58669" y="63679"/>
                  </a:lnTo>
                  <a:lnTo>
                    <a:pt x="59414" y="59318"/>
                  </a:lnTo>
                  <a:lnTo>
                    <a:pt x="60159" y="54685"/>
                  </a:lnTo>
                  <a:lnTo>
                    <a:pt x="61756" y="49689"/>
                  </a:lnTo>
                  <a:lnTo>
                    <a:pt x="63673" y="44693"/>
                  </a:lnTo>
                  <a:lnTo>
                    <a:pt x="66441" y="39333"/>
                  </a:lnTo>
                  <a:lnTo>
                    <a:pt x="66441" y="39333"/>
                  </a:lnTo>
                  <a:lnTo>
                    <a:pt x="68784" y="33338"/>
                  </a:lnTo>
                  <a:lnTo>
                    <a:pt x="70381" y="28342"/>
                  </a:lnTo>
                  <a:lnTo>
                    <a:pt x="70700" y="24345"/>
                  </a:lnTo>
                  <a:lnTo>
                    <a:pt x="70381" y="21347"/>
                  </a:lnTo>
                  <a:lnTo>
                    <a:pt x="69529" y="18985"/>
                  </a:lnTo>
                  <a:lnTo>
                    <a:pt x="68784" y="17623"/>
                  </a:lnTo>
                  <a:lnTo>
                    <a:pt x="67613" y="16623"/>
                  </a:lnTo>
                  <a:lnTo>
                    <a:pt x="67613" y="16623"/>
                  </a:lnTo>
                  <a:lnTo>
                    <a:pt x="53877" y="3996"/>
                  </a:lnTo>
                  <a:lnTo>
                    <a:pt x="53877" y="3996"/>
                  </a:lnTo>
                  <a:lnTo>
                    <a:pt x="31623" y="0"/>
                  </a:lnTo>
                  <a:lnTo>
                    <a:pt x="31623" y="0"/>
                  </a:lnTo>
                  <a:lnTo>
                    <a:pt x="28535" y="0"/>
                  </a:lnTo>
                  <a:lnTo>
                    <a:pt x="25022" y="0"/>
                  </a:lnTo>
                  <a:lnTo>
                    <a:pt x="21508" y="635"/>
                  </a:lnTo>
                  <a:lnTo>
                    <a:pt x="17994" y="1635"/>
                  </a:lnTo>
                  <a:lnTo>
                    <a:pt x="14800" y="2997"/>
                  </a:lnTo>
                  <a:lnTo>
                    <a:pt x="12138" y="4269"/>
                  </a:lnTo>
                  <a:lnTo>
                    <a:pt x="9795" y="5995"/>
                  </a:lnTo>
                  <a:lnTo>
                    <a:pt x="8198" y="7630"/>
                  </a:lnTo>
                  <a:lnTo>
                    <a:pt x="8198" y="7630"/>
                  </a:lnTo>
                  <a:lnTo>
                    <a:pt x="6282" y="9992"/>
                  </a:lnTo>
                  <a:lnTo>
                    <a:pt x="4259" y="13353"/>
                  </a:lnTo>
                  <a:lnTo>
                    <a:pt x="0" y="22619"/>
                  </a:lnTo>
                  <a:lnTo>
                    <a:pt x="0" y="120000"/>
                  </a:lnTo>
                  <a:lnTo>
                    <a:pt x="120000" y="120000"/>
                  </a:lnTo>
                  <a:lnTo>
                    <a:pt x="120000" y="120000"/>
                  </a:lnTo>
                  <a:lnTo>
                    <a:pt x="110204" y="116003"/>
                  </a:lnTo>
                  <a:lnTo>
                    <a:pt x="98917" y="112006"/>
                  </a:lnTo>
                  <a:lnTo>
                    <a:pt x="76983" y="104012"/>
                  </a:lnTo>
                  <a:lnTo>
                    <a:pt x="52706" y="95654"/>
                  </a:lnTo>
                  <a:lnTo>
                    <a:pt x="52706" y="95654"/>
                  </a:lnTo>
                  <a:lnTo>
                    <a:pt x="55474" y="95291"/>
                  </a:lnTo>
                  <a:lnTo>
                    <a:pt x="57817" y="94292"/>
                  </a:lnTo>
                  <a:lnTo>
                    <a:pt x="58988" y="93292"/>
                  </a:lnTo>
                  <a:lnTo>
                    <a:pt x="59840" y="92021"/>
                  </a:lnTo>
                  <a:lnTo>
                    <a:pt x="60585" y="90658"/>
                  </a:lnTo>
                  <a:lnTo>
                    <a:pt x="60585" y="89659"/>
                  </a:lnTo>
                  <a:lnTo>
                    <a:pt x="60585" y="88660"/>
                  </a:lnTo>
                  <a:lnTo>
                    <a:pt x="60585" y="88660"/>
                  </a:lnTo>
                  <a:close/>
                </a:path>
              </a:pathLst>
            </a:custGeom>
            <a:solidFill>
              <a:srgbClr val="14141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10"/>
            <p:cNvSpPr/>
            <p:nvPr/>
          </p:nvSpPr>
          <p:spPr>
            <a:xfrm>
              <a:off x="3264" y="2263"/>
              <a:ext cx="2514" cy="473"/>
            </a:xfrm>
            <a:custGeom>
              <a:rect b="b" l="l" r="r" t="t"/>
              <a:pathLst>
                <a:path extrusionOk="0" h="120000" w="120000">
                  <a:moveTo>
                    <a:pt x="100891" y="120000"/>
                  </a:moveTo>
                  <a:lnTo>
                    <a:pt x="120000" y="0"/>
                  </a:lnTo>
                  <a:lnTo>
                    <a:pt x="15607" y="0"/>
                  </a:lnTo>
                  <a:lnTo>
                    <a:pt x="15607" y="0"/>
                  </a:lnTo>
                  <a:lnTo>
                    <a:pt x="0" y="67740"/>
                  </a:lnTo>
                  <a:lnTo>
                    <a:pt x="0" y="120000"/>
                  </a:lnTo>
                  <a:lnTo>
                    <a:pt x="100891" y="120000"/>
                  </a:lnTo>
                  <a:close/>
                </a:path>
              </a:pathLst>
            </a:custGeom>
            <a:solidFill>
              <a:srgbClr val="987F6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10"/>
            <p:cNvSpPr/>
            <p:nvPr/>
          </p:nvSpPr>
          <p:spPr>
            <a:xfrm>
              <a:off x="4350" y="2314"/>
              <a:ext cx="767" cy="73"/>
            </a:xfrm>
            <a:custGeom>
              <a:rect b="b" l="l" r="r" t="t"/>
              <a:pathLst>
                <a:path extrusionOk="0" h="120000" w="120000">
                  <a:moveTo>
                    <a:pt x="0" y="54246"/>
                  </a:moveTo>
                  <a:lnTo>
                    <a:pt x="51160" y="0"/>
                  </a:lnTo>
                  <a:lnTo>
                    <a:pt x="120000" y="11506"/>
                  </a:lnTo>
                  <a:lnTo>
                    <a:pt x="120000" y="11506"/>
                  </a:lnTo>
                  <a:lnTo>
                    <a:pt x="107953" y="42739"/>
                  </a:lnTo>
                  <a:lnTo>
                    <a:pt x="95436" y="65753"/>
                  </a:lnTo>
                  <a:lnTo>
                    <a:pt x="78696" y="96986"/>
                  </a:lnTo>
                  <a:lnTo>
                    <a:pt x="60391" y="115068"/>
                  </a:lnTo>
                  <a:lnTo>
                    <a:pt x="50065" y="119999"/>
                  </a:lnTo>
                  <a:lnTo>
                    <a:pt x="40208" y="119999"/>
                  </a:lnTo>
                  <a:lnTo>
                    <a:pt x="29882" y="115068"/>
                  </a:lnTo>
                  <a:lnTo>
                    <a:pt x="19556" y="101917"/>
                  </a:lnTo>
                  <a:lnTo>
                    <a:pt x="9856" y="78904"/>
                  </a:lnTo>
                  <a:lnTo>
                    <a:pt x="0" y="54246"/>
                  </a:lnTo>
                  <a:lnTo>
                    <a:pt x="0" y="54246"/>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0"/>
            <p:cNvSpPr/>
            <p:nvPr/>
          </p:nvSpPr>
          <p:spPr>
            <a:xfrm>
              <a:off x="4883" y="1730"/>
              <a:ext cx="447" cy="679"/>
            </a:xfrm>
            <a:custGeom>
              <a:rect b="b" l="l" r="r" t="t"/>
              <a:pathLst>
                <a:path extrusionOk="0" h="120000" w="120000">
                  <a:moveTo>
                    <a:pt x="47248" y="0"/>
                  </a:moveTo>
                  <a:lnTo>
                    <a:pt x="2953" y="109042"/>
                  </a:lnTo>
                  <a:lnTo>
                    <a:pt x="1879" y="109042"/>
                  </a:lnTo>
                  <a:lnTo>
                    <a:pt x="1879" y="109042"/>
                  </a:lnTo>
                  <a:lnTo>
                    <a:pt x="0" y="120000"/>
                  </a:lnTo>
                  <a:lnTo>
                    <a:pt x="805" y="120000"/>
                  </a:lnTo>
                  <a:lnTo>
                    <a:pt x="5906" y="119469"/>
                  </a:lnTo>
                  <a:lnTo>
                    <a:pt x="52080" y="3888"/>
                  </a:lnTo>
                  <a:lnTo>
                    <a:pt x="120000" y="17496"/>
                  </a:lnTo>
                  <a:lnTo>
                    <a:pt x="120000" y="16966"/>
                  </a:lnTo>
                  <a:lnTo>
                    <a:pt x="47248" y="0"/>
                  </a:lnTo>
                  <a:close/>
                </a:path>
              </a:pathLst>
            </a:custGeom>
            <a:solidFill>
              <a:srgbClr val="F0F0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0"/>
            <p:cNvSpPr/>
            <p:nvPr/>
          </p:nvSpPr>
          <p:spPr>
            <a:xfrm>
              <a:off x="4336" y="2347"/>
              <a:ext cx="554" cy="62"/>
            </a:xfrm>
            <a:custGeom>
              <a:rect b="b" l="l" r="r" t="t"/>
              <a:pathLst>
                <a:path extrusionOk="0" h="120000" w="120000">
                  <a:moveTo>
                    <a:pt x="0" y="0"/>
                  </a:moveTo>
                  <a:lnTo>
                    <a:pt x="0" y="13548"/>
                  </a:lnTo>
                  <a:lnTo>
                    <a:pt x="1516" y="77419"/>
                  </a:lnTo>
                  <a:lnTo>
                    <a:pt x="118483" y="120000"/>
                  </a:lnTo>
                  <a:lnTo>
                    <a:pt x="118483" y="120000"/>
                  </a:lnTo>
                  <a:lnTo>
                    <a:pt x="120000" y="0"/>
                  </a:lnTo>
                  <a:lnTo>
                    <a:pt x="0" y="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0"/>
            <p:cNvSpPr/>
            <p:nvPr/>
          </p:nvSpPr>
          <p:spPr>
            <a:xfrm>
              <a:off x="4905" y="1752"/>
              <a:ext cx="425" cy="654"/>
            </a:xfrm>
            <a:custGeom>
              <a:rect b="b" l="l" r="r" t="t"/>
              <a:pathLst>
                <a:path extrusionOk="0" h="120000" w="120000">
                  <a:moveTo>
                    <a:pt x="120000" y="14128"/>
                  </a:moveTo>
                  <a:lnTo>
                    <a:pt x="48564" y="0"/>
                  </a:lnTo>
                  <a:lnTo>
                    <a:pt x="0" y="120000"/>
                  </a:lnTo>
                  <a:lnTo>
                    <a:pt x="80752" y="111192"/>
                  </a:lnTo>
                  <a:lnTo>
                    <a:pt x="120000" y="14128"/>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0"/>
            <p:cNvSpPr/>
            <p:nvPr/>
          </p:nvSpPr>
          <p:spPr>
            <a:xfrm>
              <a:off x="3631" y="1741"/>
              <a:ext cx="26" cy="96"/>
            </a:xfrm>
            <a:custGeom>
              <a:rect b="b" l="l" r="r" t="t"/>
              <a:pathLst>
                <a:path extrusionOk="0" h="120000" w="120000">
                  <a:moveTo>
                    <a:pt x="0" y="0"/>
                  </a:moveTo>
                  <a:lnTo>
                    <a:pt x="0" y="0"/>
                  </a:lnTo>
                  <a:lnTo>
                    <a:pt x="0" y="5000"/>
                  </a:lnTo>
                  <a:lnTo>
                    <a:pt x="0" y="10000"/>
                  </a:lnTo>
                  <a:lnTo>
                    <a:pt x="83076" y="115000"/>
                  </a:lnTo>
                  <a:lnTo>
                    <a:pt x="83076" y="115000"/>
                  </a:lnTo>
                  <a:lnTo>
                    <a:pt x="101538" y="120000"/>
                  </a:lnTo>
                  <a:lnTo>
                    <a:pt x="101538" y="120000"/>
                  </a:lnTo>
                  <a:lnTo>
                    <a:pt x="101538" y="120000"/>
                  </a:lnTo>
                  <a:lnTo>
                    <a:pt x="120000" y="120000"/>
                  </a:lnTo>
                  <a:lnTo>
                    <a:pt x="120000" y="115000"/>
                  </a:lnTo>
                  <a:lnTo>
                    <a:pt x="32307" y="5000"/>
                  </a:lnTo>
                  <a:lnTo>
                    <a:pt x="32307" y="5000"/>
                  </a:lnTo>
                  <a:lnTo>
                    <a:pt x="18461" y="0"/>
                  </a:lnTo>
                  <a:lnTo>
                    <a:pt x="0" y="0"/>
                  </a:lnTo>
                  <a:lnTo>
                    <a:pt x="0" y="0"/>
                  </a:lnTo>
                  <a:close/>
                </a:path>
              </a:pathLst>
            </a:custGeom>
            <a:solidFill>
              <a:srgbClr val="BEC3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0"/>
            <p:cNvSpPr/>
            <p:nvPr/>
          </p:nvSpPr>
          <p:spPr>
            <a:xfrm>
              <a:off x="3642" y="1165"/>
              <a:ext cx="349" cy="415"/>
            </a:xfrm>
            <a:custGeom>
              <a:rect b="b" l="l" r="r" t="t"/>
              <a:pathLst>
                <a:path extrusionOk="0" h="120000" w="120000">
                  <a:moveTo>
                    <a:pt x="47793" y="0"/>
                  </a:moveTo>
                  <a:lnTo>
                    <a:pt x="47793" y="0"/>
                  </a:lnTo>
                  <a:lnTo>
                    <a:pt x="56733" y="4337"/>
                  </a:lnTo>
                  <a:lnTo>
                    <a:pt x="67048" y="11855"/>
                  </a:lnTo>
                  <a:lnTo>
                    <a:pt x="90773" y="30939"/>
                  </a:lnTo>
                  <a:lnTo>
                    <a:pt x="120000" y="55228"/>
                  </a:lnTo>
                  <a:lnTo>
                    <a:pt x="70830" y="100915"/>
                  </a:lnTo>
                  <a:lnTo>
                    <a:pt x="70830" y="100915"/>
                  </a:lnTo>
                  <a:lnTo>
                    <a:pt x="59484" y="109301"/>
                  </a:lnTo>
                  <a:lnTo>
                    <a:pt x="49169" y="114795"/>
                  </a:lnTo>
                  <a:lnTo>
                    <a:pt x="40229" y="118843"/>
                  </a:lnTo>
                  <a:lnTo>
                    <a:pt x="34040" y="120000"/>
                  </a:lnTo>
                  <a:lnTo>
                    <a:pt x="27851" y="118843"/>
                  </a:lnTo>
                  <a:lnTo>
                    <a:pt x="22693" y="116819"/>
                  </a:lnTo>
                  <a:lnTo>
                    <a:pt x="18911" y="113638"/>
                  </a:lnTo>
                  <a:lnTo>
                    <a:pt x="15128" y="108433"/>
                  </a:lnTo>
                  <a:lnTo>
                    <a:pt x="12722" y="102072"/>
                  </a:lnTo>
                  <a:lnTo>
                    <a:pt x="11346" y="95421"/>
                  </a:lnTo>
                  <a:lnTo>
                    <a:pt x="7564" y="81831"/>
                  </a:lnTo>
                  <a:lnTo>
                    <a:pt x="3782" y="67951"/>
                  </a:lnTo>
                  <a:lnTo>
                    <a:pt x="0" y="56385"/>
                  </a:lnTo>
                  <a:lnTo>
                    <a:pt x="0" y="56385"/>
                  </a:lnTo>
                  <a:lnTo>
                    <a:pt x="5157" y="53204"/>
                  </a:lnTo>
                  <a:lnTo>
                    <a:pt x="11346" y="50024"/>
                  </a:lnTo>
                  <a:lnTo>
                    <a:pt x="17535" y="43662"/>
                  </a:lnTo>
                  <a:lnTo>
                    <a:pt x="25100" y="36144"/>
                  </a:lnTo>
                  <a:lnTo>
                    <a:pt x="32664" y="26602"/>
                  </a:lnTo>
                  <a:lnTo>
                    <a:pt x="41604" y="13879"/>
                  </a:lnTo>
                  <a:lnTo>
                    <a:pt x="47793" y="0"/>
                  </a:lnTo>
                  <a:lnTo>
                    <a:pt x="47793" y="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0"/>
            <p:cNvSpPr/>
            <p:nvPr/>
          </p:nvSpPr>
          <p:spPr>
            <a:xfrm>
              <a:off x="3609" y="1341"/>
              <a:ext cx="228" cy="455"/>
            </a:xfrm>
            <a:custGeom>
              <a:rect b="b" l="l" r="r" t="t"/>
              <a:pathLst>
                <a:path extrusionOk="0" h="120000" w="120000">
                  <a:moveTo>
                    <a:pt x="0" y="12659"/>
                  </a:moveTo>
                  <a:lnTo>
                    <a:pt x="25263" y="0"/>
                  </a:lnTo>
                  <a:lnTo>
                    <a:pt x="92631" y="55384"/>
                  </a:lnTo>
                  <a:lnTo>
                    <a:pt x="119999" y="48527"/>
                  </a:lnTo>
                  <a:lnTo>
                    <a:pt x="65789" y="119999"/>
                  </a:lnTo>
                  <a:lnTo>
                    <a:pt x="0" y="1265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0"/>
            <p:cNvSpPr/>
            <p:nvPr/>
          </p:nvSpPr>
          <p:spPr>
            <a:xfrm>
              <a:off x="3719" y="1558"/>
              <a:ext cx="77" cy="114"/>
            </a:xfrm>
            <a:custGeom>
              <a:rect b="b" l="l" r="r" t="t"/>
              <a:pathLst>
                <a:path extrusionOk="0" h="120000" w="120000">
                  <a:moveTo>
                    <a:pt x="79480" y="0"/>
                  </a:moveTo>
                  <a:lnTo>
                    <a:pt x="0" y="53684"/>
                  </a:lnTo>
                  <a:lnTo>
                    <a:pt x="57662" y="119999"/>
                  </a:lnTo>
                  <a:lnTo>
                    <a:pt x="57662" y="119999"/>
                  </a:lnTo>
                  <a:lnTo>
                    <a:pt x="79480" y="111578"/>
                  </a:lnTo>
                  <a:lnTo>
                    <a:pt x="96623" y="99999"/>
                  </a:lnTo>
                  <a:lnTo>
                    <a:pt x="109090" y="85263"/>
                  </a:lnTo>
                  <a:lnTo>
                    <a:pt x="120000" y="69473"/>
                  </a:lnTo>
                  <a:lnTo>
                    <a:pt x="120000" y="46315"/>
                  </a:lnTo>
                  <a:lnTo>
                    <a:pt x="120000" y="38947"/>
                  </a:lnTo>
                  <a:lnTo>
                    <a:pt x="109090" y="23157"/>
                  </a:lnTo>
                  <a:lnTo>
                    <a:pt x="96623" y="11578"/>
                  </a:lnTo>
                  <a:lnTo>
                    <a:pt x="79480" y="0"/>
                  </a:lnTo>
                  <a:lnTo>
                    <a:pt x="7948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0"/>
            <p:cNvSpPr/>
            <p:nvPr/>
          </p:nvSpPr>
          <p:spPr>
            <a:xfrm>
              <a:off x="3708" y="1628"/>
              <a:ext cx="66" cy="205"/>
            </a:xfrm>
            <a:custGeom>
              <a:rect b="b" l="l" r="r" t="t"/>
              <a:pathLst>
                <a:path extrusionOk="0" h="120000" w="120000">
                  <a:moveTo>
                    <a:pt x="0" y="55609"/>
                  </a:moveTo>
                  <a:lnTo>
                    <a:pt x="92727" y="0"/>
                  </a:lnTo>
                  <a:lnTo>
                    <a:pt x="112727" y="8195"/>
                  </a:lnTo>
                  <a:lnTo>
                    <a:pt x="120000" y="45073"/>
                  </a:lnTo>
                  <a:lnTo>
                    <a:pt x="47272" y="120000"/>
                  </a:lnTo>
                  <a:lnTo>
                    <a:pt x="0" y="5560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0"/>
            <p:cNvSpPr/>
            <p:nvPr/>
          </p:nvSpPr>
          <p:spPr>
            <a:xfrm>
              <a:off x="3558" y="1411"/>
              <a:ext cx="165" cy="224"/>
            </a:xfrm>
            <a:custGeom>
              <a:rect b="b" l="l" r="r" t="t"/>
              <a:pathLst>
                <a:path extrusionOk="0" h="120000" w="120000">
                  <a:moveTo>
                    <a:pt x="0" y="0"/>
                  </a:moveTo>
                  <a:lnTo>
                    <a:pt x="0" y="0"/>
                  </a:lnTo>
                  <a:lnTo>
                    <a:pt x="0" y="2142"/>
                  </a:lnTo>
                  <a:lnTo>
                    <a:pt x="0" y="3749"/>
                  </a:lnTo>
                  <a:lnTo>
                    <a:pt x="0" y="3749"/>
                  </a:lnTo>
                  <a:lnTo>
                    <a:pt x="13090" y="15535"/>
                  </a:lnTo>
                  <a:lnTo>
                    <a:pt x="45090" y="44999"/>
                  </a:lnTo>
                  <a:lnTo>
                    <a:pt x="61090" y="63214"/>
                  </a:lnTo>
                  <a:lnTo>
                    <a:pt x="77090" y="80892"/>
                  </a:lnTo>
                  <a:lnTo>
                    <a:pt x="90181" y="100178"/>
                  </a:lnTo>
                  <a:lnTo>
                    <a:pt x="98181" y="117857"/>
                  </a:lnTo>
                  <a:lnTo>
                    <a:pt x="98181" y="117857"/>
                  </a:lnTo>
                  <a:lnTo>
                    <a:pt x="101090" y="119999"/>
                  </a:lnTo>
                  <a:lnTo>
                    <a:pt x="101090" y="119999"/>
                  </a:lnTo>
                  <a:lnTo>
                    <a:pt x="104000" y="117857"/>
                  </a:lnTo>
                  <a:lnTo>
                    <a:pt x="117090" y="110357"/>
                  </a:lnTo>
                  <a:lnTo>
                    <a:pt x="117090" y="110357"/>
                  </a:lnTo>
                  <a:lnTo>
                    <a:pt x="120000" y="108214"/>
                  </a:lnTo>
                  <a:lnTo>
                    <a:pt x="120000" y="106071"/>
                  </a:lnTo>
                  <a:lnTo>
                    <a:pt x="120000" y="106071"/>
                  </a:lnTo>
                  <a:lnTo>
                    <a:pt x="117090" y="106071"/>
                  </a:lnTo>
                  <a:lnTo>
                    <a:pt x="114181" y="106071"/>
                  </a:lnTo>
                  <a:lnTo>
                    <a:pt x="114181" y="106071"/>
                  </a:lnTo>
                  <a:lnTo>
                    <a:pt x="104000" y="111964"/>
                  </a:lnTo>
                  <a:lnTo>
                    <a:pt x="104000" y="111964"/>
                  </a:lnTo>
                  <a:lnTo>
                    <a:pt x="93090" y="94285"/>
                  </a:lnTo>
                  <a:lnTo>
                    <a:pt x="80000" y="76607"/>
                  </a:lnTo>
                  <a:lnTo>
                    <a:pt x="66181" y="58928"/>
                  </a:lnTo>
                  <a:lnTo>
                    <a:pt x="48000" y="41249"/>
                  </a:lnTo>
                  <a:lnTo>
                    <a:pt x="18181" y="13928"/>
                  </a:lnTo>
                  <a:lnTo>
                    <a:pt x="5090" y="2142"/>
                  </a:lnTo>
                  <a:lnTo>
                    <a:pt x="5090" y="2142"/>
                  </a:lnTo>
                  <a:lnTo>
                    <a:pt x="2181" y="0"/>
                  </a:lnTo>
                  <a:lnTo>
                    <a:pt x="0" y="0"/>
                  </a:lnTo>
                  <a:lnTo>
                    <a:pt x="0" y="0"/>
                  </a:lnTo>
                  <a:close/>
                </a:path>
              </a:pathLst>
            </a:custGeom>
            <a:solidFill>
              <a:srgbClr val="BEC3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0"/>
            <p:cNvSpPr/>
            <p:nvPr/>
          </p:nvSpPr>
          <p:spPr>
            <a:xfrm>
              <a:off x="3558" y="1360"/>
              <a:ext cx="179" cy="510"/>
            </a:xfrm>
            <a:custGeom>
              <a:rect b="b" l="l" r="r" t="t"/>
              <a:pathLst>
                <a:path extrusionOk="0" h="120000" w="120000">
                  <a:moveTo>
                    <a:pt x="0" y="12941"/>
                  </a:moveTo>
                  <a:lnTo>
                    <a:pt x="56312" y="0"/>
                  </a:lnTo>
                  <a:lnTo>
                    <a:pt x="120000" y="120000"/>
                  </a:lnTo>
                  <a:lnTo>
                    <a:pt x="0" y="12941"/>
                  </a:lnTo>
                  <a:close/>
                </a:path>
              </a:pathLst>
            </a:custGeom>
            <a:solidFill>
              <a:srgbClr val="14141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0"/>
            <p:cNvSpPr/>
            <p:nvPr/>
          </p:nvSpPr>
          <p:spPr>
            <a:xfrm>
              <a:off x="3774" y="1551"/>
              <a:ext cx="15" cy="22"/>
            </a:xfrm>
            <a:custGeom>
              <a:rect b="b" l="l" r="r" t="t"/>
              <a:pathLst>
                <a:path extrusionOk="0" h="120000" w="120000">
                  <a:moveTo>
                    <a:pt x="56000" y="0"/>
                  </a:moveTo>
                  <a:lnTo>
                    <a:pt x="0" y="16363"/>
                  </a:lnTo>
                  <a:lnTo>
                    <a:pt x="0" y="16363"/>
                  </a:lnTo>
                  <a:lnTo>
                    <a:pt x="0" y="16363"/>
                  </a:lnTo>
                  <a:lnTo>
                    <a:pt x="0" y="38181"/>
                  </a:lnTo>
                  <a:lnTo>
                    <a:pt x="0" y="38181"/>
                  </a:lnTo>
                  <a:lnTo>
                    <a:pt x="0" y="60000"/>
                  </a:lnTo>
                  <a:lnTo>
                    <a:pt x="32000" y="60000"/>
                  </a:lnTo>
                  <a:lnTo>
                    <a:pt x="32000" y="60000"/>
                  </a:lnTo>
                  <a:lnTo>
                    <a:pt x="56000" y="60000"/>
                  </a:lnTo>
                  <a:lnTo>
                    <a:pt x="56000" y="60000"/>
                  </a:lnTo>
                  <a:lnTo>
                    <a:pt x="56000" y="98181"/>
                  </a:lnTo>
                  <a:lnTo>
                    <a:pt x="56000" y="98181"/>
                  </a:lnTo>
                  <a:lnTo>
                    <a:pt x="56000" y="98181"/>
                  </a:lnTo>
                  <a:lnTo>
                    <a:pt x="88000" y="120000"/>
                  </a:lnTo>
                  <a:lnTo>
                    <a:pt x="88000" y="120000"/>
                  </a:lnTo>
                  <a:lnTo>
                    <a:pt x="120000" y="98181"/>
                  </a:lnTo>
                  <a:lnTo>
                    <a:pt x="120000" y="76363"/>
                  </a:lnTo>
                  <a:lnTo>
                    <a:pt x="120000" y="16363"/>
                  </a:lnTo>
                  <a:lnTo>
                    <a:pt x="120000" y="16363"/>
                  </a:lnTo>
                  <a:lnTo>
                    <a:pt x="88000" y="0"/>
                  </a:lnTo>
                  <a:lnTo>
                    <a:pt x="88000" y="0"/>
                  </a:lnTo>
                  <a:lnTo>
                    <a:pt x="56000" y="0"/>
                  </a:lnTo>
                  <a:lnTo>
                    <a:pt x="56000" y="0"/>
                  </a:lnTo>
                  <a:close/>
                </a:path>
              </a:pathLst>
            </a:custGeom>
            <a:solidFill>
              <a:srgbClr val="BEC3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10"/>
            <p:cNvSpPr/>
            <p:nvPr/>
          </p:nvSpPr>
          <p:spPr>
            <a:xfrm>
              <a:off x="3737" y="1004"/>
              <a:ext cx="430" cy="543"/>
            </a:xfrm>
            <a:custGeom>
              <a:rect b="b" l="l" r="r" t="t"/>
              <a:pathLst>
                <a:path extrusionOk="0" h="120000" w="120000">
                  <a:moveTo>
                    <a:pt x="86232" y="92375"/>
                  </a:moveTo>
                  <a:lnTo>
                    <a:pt x="86232" y="92375"/>
                  </a:lnTo>
                  <a:lnTo>
                    <a:pt x="91255" y="89060"/>
                  </a:lnTo>
                  <a:lnTo>
                    <a:pt x="95441" y="85966"/>
                  </a:lnTo>
                  <a:lnTo>
                    <a:pt x="98511" y="80220"/>
                  </a:lnTo>
                  <a:lnTo>
                    <a:pt x="101581" y="72928"/>
                  </a:lnTo>
                  <a:lnTo>
                    <a:pt x="101581" y="72928"/>
                  </a:lnTo>
                  <a:lnTo>
                    <a:pt x="102418" y="68066"/>
                  </a:lnTo>
                  <a:lnTo>
                    <a:pt x="104651" y="64088"/>
                  </a:lnTo>
                  <a:lnTo>
                    <a:pt x="106604" y="61657"/>
                  </a:lnTo>
                  <a:lnTo>
                    <a:pt x="108558" y="60773"/>
                  </a:lnTo>
                  <a:lnTo>
                    <a:pt x="110790" y="59889"/>
                  </a:lnTo>
                  <a:lnTo>
                    <a:pt x="112744" y="59889"/>
                  </a:lnTo>
                  <a:lnTo>
                    <a:pt x="113860" y="59889"/>
                  </a:lnTo>
                  <a:lnTo>
                    <a:pt x="113860" y="59889"/>
                  </a:lnTo>
                  <a:lnTo>
                    <a:pt x="118046" y="51049"/>
                  </a:lnTo>
                  <a:lnTo>
                    <a:pt x="120000" y="42872"/>
                  </a:lnTo>
                  <a:lnTo>
                    <a:pt x="120000" y="38895"/>
                  </a:lnTo>
                  <a:lnTo>
                    <a:pt x="120000" y="35580"/>
                  </a:lnTo>
                  <a:lnTo>
                    <a:pt x="120000" y="35580"/>
                  </a:lnTo>
                  <a:lnTo>
                    <a:pt x="118046" y="30718"/>
                  </a:lnTo>
                  <a:lnTo>
                    <a:pt x="114976" y="26740"/>
                  </a:lnTo>
                  <a:lnTo>
                    <a:pt x="110790" y="21878"/>
                  </a:lnTo>
                  <a:lnTo>
                    <a:pt x="105488" y="17679"/>
                  </a:lnTo>
                  <a:lnTo>
                    <a:pt x="99348" y="12817"/>
                  </a:lnTo>
                  <a:lnTo>
                    <a:pt x="92372" y="8839"/>
                  </a:lnTo>
                  <a:lnTo>
                    <a:pt x="84000" y="5524"/>
                  </a:lnTo>
                  <a:lnTo>
                    <a:pt x="74790" y="2430"/>
                  </a:lnTo>
                  <a:lnTo>
                    <a:pt x="74790" y="2430"/>
                  </a:lnTo>
                  <a:lnTo>
                    <a:pt x="67813" y="662"/>
                  </a:lnTo>
                  <a:lnTo>
                    <a:pt x="60558" y="0"/>
                  </a:lnTo>
                  <a:lnTo>
                    <a:pt x="52465" y="0"/>
                  </a:lnTo>
                  <a:lnTo>
                    <a:pt x="44093" y="1546"/>
                  </a:lnTo>
                  <a:lnTo>
                    <a:pt x="36000" y="3977"/>
                  </a:lnTo>
                  <a:lnTo>
                    <a:pt x="27906" y="8839"/>
                  </a:lnTo>
                  <a:lnTo>
                    <a:pt x="19534" y="15248"/>
                  </a:lnTo>
                  <a:lnTo>
                    <a:pt x="11441" y="24309"/>
                  </a:lnTo>
                  <a:lnTo>
                    <a:pt x="11441" y="24309"/>
                  </a:lnTo>
                  <a:lnTo>
                    <a:pt x="5302" y="53480"/>
                  </a:lnTo>
                  <a:lnTo>
                    <a:pt x="0" y="79337"/>
                  </a:lnTo>
                  <a:lnTo>
                    <a:pt x="0" y="79337"/>
                  </a:lnTo>
                  <a:lnTo>
                    <a:pt x="1116" y="81767"/>
                  </a:lnTo>
                  <a:lnTo>
                    <a:pt x="2232" y="85082"/>
                  </a:lnTo>
                  <a:lnTo>
                    <a:pt x="9209" y="93922"/>
                  </a:lnTo>
                  <a:lnTo>
                    <a:pt x="18697" y="104530"/>
                  </a:lnTo>
                  <a:lnTo>
                    <a:pt x="29860" y="113591"/>
                  </a:lnTo>
                  <a:lnTo>
                    <a:pt x="29860" y="113591"/>
                  </a:lnTo>
                  <a:lnTo>
                    <a:pt x="34046" y="116022"/>
                  </a:lnTo>
                  <a:lnTo>
                    <a:pt x="37953" y="117569"/>
                  </a:lnTo>
                  <a:lnTo>
                    <a:pt x="46325" y="119116"/>
                  </a:lnTo>
                  <a:lnTo>
                    <a:pt x="53302" y="120000"/>
                  </a:lnTo>
                  <a:lnTo>
                    <a:pt x="56372" y="120000"/>
                  </a:lnTo>
                  <a:lnTo>
                    <a:pt x="56372" y="120000"/>
                  </a:lnTo>
                  <a:lnTo>
                    <a:pt x="58604" y="119116"/>
                  </a:lnTo>
                  <a:lnTo>
                    <a:pt x="59441" y="116685"/>
                  </a:lnTo>
                  <a:lnTo>
                    <a:pt x="62511" y="110276"/>
                  </a:lnTo>
                  <a:lnTo>
                    <a:pt x="65581" y="106077"/>
                  </a:lnTo>
                  <a:lnTo>
                    <a:pt x="70883" y="101215"/>
                  </a:lnTo>
                  <a:lnTo>
                    <a:pt x="77023" y="96353"/>
                  </a:lnTo>
                  <a:lnTo>
                    <a:pt x="86232" y="92375"/>
                  </a:lnTo>
                  <a:lnTo>
                    <a:pt x="86232" y="92375"/>
                  </a:lnTo>
                  <a:close/>
                </a:path>
              </a:pathLst>
            </a:custGeom>
            <a:solidFill>
              <a:srgbClr val="E1A6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0"/>
            <p:cNvSpPr/>
            <p:nvPr/>
          </p:nvSpPr>
          <p:spPr>
            <a:xfrm>
              <a:off x="3906" y="1176"/>
              <a:ext cx="118" cy="107"/>
            </a:xfrm>
            <a:custGeom>
              <a:rect b="b" l="l" r="r" t="t"/>
              <a:pathLst>
                <a:path extrusionOk="0" h="120000" w="120000">
                  <a:moveTo>
                    <a:pt x="37627" y="107663"/>
                  </a:moveTo>
                  <a:lnTo>
                    <a:pt x="37627" y="107663"/>
                  </a:lnTo>
                  <a:lnTo>
                    <a:pt x="60000" y="120000"/>
                  </a:lnTo>
                  <a:lnTo>
                    <a:pt x="71186" y="120000"/>
                  </a:lnTo>
                  <a:lnTo>
                    <a:pt x="82372" y="120000"/>
                  </a:lnTo>
                  <a:lnTo>
                    <a:pt x="82372" y="115514"/>
                  </a:lnTo>
                  <a:lnTo>
                    <a:pt x="82372" y="115514"/>
                  </a:lnTo>
                  <a:lnTo>
                    <a:pt x="104745" y="90841"/>
                  </a:lnTo>
                  <a:lnTo>
                    <a:pt x="115932" y="74018"/>
                  </a:lnTo>
                  <a:lnTo>
                    <a:pt x="120000" y="66168"/>
                  </a:lnTo>
                  <a:lnTo>
                    <a:pt x="120000" y="61682"/>
                  </a:lnTo>
                  <a:lnTo>
                    <a:pt x="120000" y="61682"/>
                  </a:lnTo>
                  <a:lnTo>
                    <a:pt x="104745" y="41495"/>
                  </a:lnTo>
                  <a:lnTo>
                    <a:pt x="89491" y="24672"/>
                  </a:lnTo>
                  <a:lnTo>
                    <a:pt x="75254" y="16822"/>
                  </a:lnTo>
                  <a:lnTo>
                    <a:pt x="60000" y="8971"/>
                  </a:lnTo>
                  <a:lnTo>
                    <a:pt x="33559" y="0"/>
                  </a:lnTo>
                  <a:lnTo>
                    <a:pt x="15254" y="0"/>
                  </a:lnTo>
                  <a:lnTo>
                    <a:pt x="15254" y="0"/>
                  </a:lnTo>
                  <a:lnTo>
                    <a:pt x="11186" y="4485"/>
                  </a:lnTo>
                  <a:lnTo>
                    <a:pt x="4067" y="8971"/>
                  </a:lnTo>
                  <a:lnTo>
                    <a:pt x="0" y="33644"/>
                  </a:lnTo>
                  <a:lnTo>
                    <a:pt x="0" y="66168"/>
                  </a:lnTo>
                  <a:lnTo>
                    <a:pt x="0" y="66168"/>
                  </a:lnTo>
                  <a:lnTo>
                    <a:pt x="4067" y="74018"/>
                  </a:lnTo>
                  <a:lnTo>
                    <a:pt x="15254" y="86355"/>
                  </a:lnTo>
                  <a:lnTo>
                    <a:pt x="37627" y="107663"/>
                  </a:lnTo>
                  <a:lnTo>
                    <a:pt x="37627" y="107663"/>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0"/>
            <p:cNvSpPr/>
            <p:nvPr/>
          </p:nvSpPr>
          <p:spPr>
            <a:xfrm>
              <a:off x="3910" y="1169"/>
              <a:ext cx="128" cy="66"/>
            </a:xfrm>
            <a:custGeom>
              <a:rect b="b" l="l" r="r" t="t"/>
              <a:pathLst>
                <a:path extrusionOk="0" h="120000" w="120000">
                  <a:moveTo>
                    <a:pt x="109687" y="120000"/>
                  </a:moveTo>
                  <a:lnTo>
                    <a:pt x="109687" y="120000"/>
                  </a:lnTo>
                  <a:lnTo>
                    <a:pt x="117187" y="112727"/>
                  </a:lnTo>
                  <a:lnTo>
                    <a:pt x="120000" y="100000"/>
                  </a:lnTo>
                  <a:lnTo>
                    <a:pt x="120000" y="92727"/>
                  </a:lnTo>
                  <a:lnTo>
                    <a:pt x="117187" y="72727"/>
                  </a:lnTo>
                  <a:lnTo>
                    <a:pt x="117187" y="72727"/>
                  </a:lnTo>
                  <a:lnTo>
                    <a:pt x="99375" y="52727"/>
                  </a:lnTo>
                  <a:lnTo>
                    <a:pt x="78750" y="27272"/>
                  </a:lnTo>
                  <a:lnTo>
                    <a:pt x="55312" y="7272"/>
                  </a:lnTo>
                  <a:lnTo>
                    <a:pt x="55312" y="7272"/>
                  </a:lnTo>
                  <a:lnTo>
                    <a:pt x="30937" y="0"/>
                  </a:lnTo>
                  <a:lnTo>
                    <a:pt x="10312" y="0"/>
                  </a:lnTo>
                  <a:lnTo>
                    <a:pt x="10312" y="0"/>
                  </a:lnTo>
                  <a:lnTo>
                    <a:pt x="0" y="7272"/>
                  </a:lnTo>
                  <a:lnTo>
                    <a:pt x="0" y="7272"/>
                  </a:lnTo>
                  <a:lnTo>
                    <a:pt x="3750" y="12727"/>
                  </a:lnTo>
                  <a:lnTo>
                    <a:pt x="3750" y="12727"/>
                  </a:lnTo>
                  <a:lnTo>
                    <a:pt x="47812" y="40000"/>
                  </a:lnTo>
                  <a:lnTo>
                    <a:pt x="47812" y="40000"/>
                  </a:lnTo>
                  <a:lnTo>
                    <a:pt x="75937" y="67272"/>
                  </a:lnTo>
                  <a:lnTo>
                    <a:pt x="92812" y="92727"/>
                  </a:lnTo>
                  <a:lnTo>
                    <a:pt x="106875" y="120000"/>
                  </a:lnTo>
                  <a:lnTo>
                    <a:pt x="106875" y="120000"/>
                  </a:lnTo>
                  <a:lnTo>
                    <a:pt x="106875" y="120000"/>
                  </a:lnTo>
                  <a:lnTo>
                    <a:pt x="109687" y="120000"/>
                  </a:lnTo>
                  <a:lnTo>
                    <a:pt x="109687" y="120000"/>
                  </a:lnTo>
                  <a:close/>
                </a:path>
              </a:pathLst>
            </a:custGeom>
            <a:solidFill>
              <a:srgbClr val="241F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0"/>
            <p:cNvSpPr/>
            <p:nvPr/>
          </p:nvSpPr>
          <p:spPr>
            <a:xfrm>
              <a:off x="4042" y="1257"/>
              <a:ext cx="95" cy="84"/>
            </a:xfrm>
            <a:custGeom>
              <a:rect b="b" l="l" r="r" t="t"/>
              <a:pathLst>
                <a:path extrusionOk="0" h="120000" w="120000">
                  <a:moveTo>
                    <a:pt x="46736" y="120000"/>
                  </a:moveTo>
                  <a:lnTo>
                    <a:pt x="46736" y="120000"/>
                  </a:lnTo>
                  <a:lnTo>
                    <a:pt x="55578" y="120000"/>
                  </a:lnTo>
                  <a:lnTo>
                    <a:pt x="60631" y="120000"/>
                  </a:lnTo>
                  <a:lnTo>
                    <a:pt x="64421" y="115714"/>
                  </a:lnTo>
                  <a:lnTo>
                    <a:pt x="64421" y="115714"/>
                  </a:lnTo>
                  <a:lnTo>
                    <a:pt x="120000" y="41428"/>
                  </a:lnTo>
                  <a:lnTo>
                    <a:pt x="120000" y="41428"/>
                  </a:lnTo>
                  <a:lnTo>
                    <a:pt x="116210" y="31428"/>
                  </a:lnTo>
                  <a:lnTo>
                    <a:pt x="106105" y="21428"/>
                  </a:lnTo>
                  <a:lnTo>
                    <a:pt x="92210" y="10000"/>
                  </a:lnTo>
                  <a:lnTo>
                    <a:pt x="78315" y="5714"/>
                  </a:lnTo>
                  <a:lnTo>
                    <a:pt x="60631" y="0"/>
                  </a:lnTo>
                  <a:lnTo>
                    <a:pt x="46736" y="5714"/>
                  </a:lnTo>
                  <a:lnTo>
                    <a:pt x="27789" y="10000"/>
                  </a:lnTo>
                  <a:lnTo>
                    <a:pt x="18947" y="25714"/>
                  </a:lnTo>
                  <a:lnTo>
                    <a:pt x="18947" y="25714"/>
                  </a:lnTo>
                  <a:lnTo>
                    <a:pt x="8842" y="41428"/>
                  </a:lnTo>
                  <a:lnTo>
                    <a:pt x="5052" y="62857"/>
                  </a:lnTo>
                  <a:lnTo>
                    <a:pt x="0" y="78571"/>
                  </a:lnTo>
                  <a:lnTo>
                    <a:pt x="0" y="78571"/>
                  </a:lnTo>
                  <a:lnTo>
                    <a:pt x="13894" y="94285"/>
                  </a:lnTo>
                  <a:lnTo>
                    <a:pt x="27789" y="110000"/>
                  </a:lnTo>
                  <a:lnTo>
                    <a:pt x="46736" y="120000"/>
                  </a:lnTo>
                  <a:lnTo>
                    <a:pt x="46736" y="12000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0"/>
            <p:cNvSpPr/>
            <p:nvPr/>
          </p:nvSpPr>
          <p:spPr>
            <a:xfrm>
              <a:off x="3950" y="1246"/>
              <a:ext cx="132" cy="187"/>
            </a:xfrm>
            <a:custGeom>
              <a:rect b="b" l="l" r="r" t="t"/>
              <a:pathLst>
                <a:path extrusionOk="0" h="120000" w="120000">
                  <a:moveTo>
                    <a:pt x="50000" y="110374"/>
                  </a:moveTo>
                  <a:lnTo>
                    <a:pt x="50000" y="110374"/>
                  </a:lnTo>
                  <a:lnTo>
                    <a:pt x="60000" y="112941"/>
                  </a:lnTo>
                  <a:lnTo>
                    <a:pt x="67272" y="110374"/>
                  </a:lnTo>
                  <a:lnTo>
                    <a:pt x="77272" y="105882"/>
                  </a:lnTo>
                  <a:lnTo>
                    <a:pt x="77272" y="105882"/>
                  </a:lnTo>
                  <a:lnTo>
                    <a:pt x="73636" y="91764"/>
                  </a:lnTo>
                  <a:lnTo>
                    <a:pt x="77272" y="59037"/>
                  </a:lnTo>
                  <a:lnTo>
                    <a:pt x="80000" y="42352"/>
                  </a:lnTo>
                  <a:lnTo>
                    <a:pt x="87272" y="23743"/>
                  </a:lnTo>
                  <a:lnTo>
                    <a:pt x="100000" y="9625"/>
                  </a:lnTo>
                  <a:lnTo>
                    <a:pt x="110000" y="4491"/>
                  </a:lnTo>
                  <a:lnTo>
                    <a:pt x="120000" y="0"/>
                  </a:lnTo>
                  <a:lnTo>
                    <a:pt x="120000" y="0"/>
                  </a:lnTo>
                  <a:lnTo>
                    <a:pt x="120000" y="14117"/>
                  </a:lnTo>
                  <a:lnTo>
                    <a:pt x="120000" y="14117"/>
                  </a:lnTo>
                  <a:lnTo>
                    <a:pt x="103636" y="25668"/>
                  </a:lnTo>
                  <a:lnTo>
                    <a:pt x="93636" y="42352"/>
                  </a:lnTo>
                  <a:lnTo>
                    <a:pt x="87272" y="56470"/>
                  </a:lnTo>
                  <a:lnTo>
                    <a:pt x="83636" y="73155"/>
                  </a:lnTo>
                  <a:lnTo>
                    <a:pt x="83636" y="98823"/>
                  </a:lnTo>
                  <a:lnTo>
                    <a:pt x="83636" y="112941"/>
                  </a:lnTo>
                  <a:lnTo>
                    <a:pt x="83636" y="112941"/>
                  </a:lnTo>
                  <a:lnTo>
                    <a:pt x="80000" y="117433"/>
                  </a:lnTo>
                  <a:lnTo>
                    <a:pt x="70000" y="120000"/>
                  </a:lnTo>
                  <a:lnTo>
                    <a:pt x="57272" y="120000"/>
                  </a:lnTo>
                  <a:lnTo>
                    <a:pt x="43636" y="117433"/>
                  </a:lnTo>
                  <a:lnTo>
                    <a:pt x="43636" y="117433"/>
                  </a:lnTo>
                  <a:lnTo>
                    <a:pt x="30000" y="110374"/>
                  </a:lnTo>
                  <a:lnTo>
                    <a:pt x="17272" y="98823"/>
                  </a:lnTo>
                  <a:lnTo>
                    <a:pt x="0" y="84705"/>
                  </a:lnTo>
                  <a:lnTo>
                    <a:pt x="0" y="84705"/>
                  </a:lnTo>
                  <a:lnTo>
                    <a:pt x="20000" y="96256"/>
                  </a:lnTo>
                  <a:lnTo>
                    <a:pt x="50000" y="110374"/>
                  </a:lnTo>
                  <a:lnTo>
                    <a:pt x="50000" y="110374"/>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0"/>
            <p:cNvSpPr/>
            <p:nvPr/>
          </p:nvSpPr>
          <p:spPr>
            <a:xfrm>
              <a:off x="4068" y="1242"/>
              <a:ext cx="81" cy="44"/>
            </a:xfrm>
            <a:custGeom>
              <a:rect b="b" l="l" r="r" t="t"/>
              <a:pathLst>
                <a:path extrusionOk="0" h="120000" w="120000">
                  <a:moveTo>
                    <a:pt x="0" y="30000"/>
                  </a:moveTo>
                  <a:lnTo>
                    <a:pt x="0" y="30000"/>
                  </a:lnTo>
                  <a:lnTo>
                    <a:pt x="0" y="21818"/>
                  </a:lnTo>
                  <a:lnTo>
                    <a:pt x="10370" y="10909"/>
                  </a:lnTo>
                  <a:lnTo>
                    <a:pt x="37037" y="0"/>
                  </a:lnTo>
                  <a:lnTo>
                    <a:pt x="37037" y="0"/>
                  </a:lnTo>
                  <a:lnTo>
                    <a:pt x="65185" y="21818"/>
                  </a:lnTo>
                  <a:lnTo>
                    <a:pt x="91851" y="51818"/>
                  </a:lnTo>
                  <a:lnTo>
                    <a:pt x="120000" y="90000"/>
                  </a:lnTo>
                  <a:lnTo>
                    <a:pt x="120000" y="90000"/>
                  </a:lnTo>
                  <a:lnTo>
                    <a:pt x="120000" y="100909"/>
                  </a:lnTo>
                  <a:lnTo>
                    <a:pt x="114074" y="120000"/>
                  </a:lnTo>
                  <a:lnTo>
                    <a:pt x="102222" y="120000"/>
                  </a:lnTo>
                  <a:lnTo>
                    <a:pt x="102222" y="120000"/>
                  </a:lnTo>
                  <a:lnTo>
                    <a:pt x="75555" y="90000"/>
                  </a:lnTo>
                  <a:lnTo>
                    <a:pt x="48888" y="60000"/>
                  </a:lnTo>
                  <a:lnTo>
                    <a:pt x="10370" y="40909"/>
                  </a:lnTo>
                  <a:lnTo>
                    <a:pt x="10370" y="40909"/>
                  </a:lnTo>
                  <a:lnTo>
                    <a:pt x="4444" y="40909"/>
                  </a:lnTo>
                  <a:lnTo>
                    <a:pt x="0" y="30000"/>
                  </a:lnTo>
                  <a:lnTo>
                    <a:pt x="0" y="30000"/>
                  </a:lnTo>
                  <a:close/>
                </a:path>
              </a:pathLst>
            </a:custGeom>
            <a:solidFill>
              <a:srgbClr val="241F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0"/>
            <p:cNvSpPr/>
            <p:nvPr/>
          </p:nvSpPr>
          <p:spPr>
            <a:xfrm>
              <a:off x="3914" y="1507"/>
              <a:ext cx="22" cy="7"/>
            </a:xfrm>
            <a:custGeom>
              <a:rect b="b" l="l" r="r" t="t"/>
              <a:pathLst>
                <a:path extrusionOk="0" h="120000" w="120000">
                  <a:moveTo>
                    <a:pt x="120000" y="51428"/>
                  </a:moveTo>
                  <a:lnTo>
                    <a:pt x="120000" y="51428"/>
                  </a:lnTo>
                  <a:lnTo>
                    <a:pt x="98181" y="119999"/>
                  </a:lnTo>
                  <a:lnTo>
                    <a:pt x="60000" y="119999"/>
                  </a:lnTo>
                  <a:lnTo>
                    <a:pt x="60000" y="119999"/>
                  </a:lnTo>
                  <a:lnTo>
                    <a:pt x="16363" y="51428"/>
                  </a:lnTo>
                  <a:lnTo>
                    <a:pt x="0" y="0"/>
                  </a:lnTo>
                  <a:lnTo>
                    <a:pt x="0" y="0"/>
                  </a:lnTo>
                  <a:lnTo>
                    <a:pt x="16363" y="0"/>
                  </a:lnTo>
                  <a:lnTo>
                    <a:pt x="60000" y="0"/>
                  </a:lnTo>
                  <a:lnTo>
                    <a:pt x="60000" y="0"/>
                  </a:lnTo>
                  <a:lnTo>
                    <a:pt x="98181" y="0"/>
                  </a:lnTo>
                  <a:lnTo>
                    <a:pt x="120000" y="51428"/>
                  </a:lnTo>
                  <a:lnTo>
                    <a:pt x="120000" y="51428"/>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0"/>
            <p:cNvSpPr/>
            <p:nvPr/>
          </p:nvSpPr>
          <p:spPr>
            <a:xfrm>
              <a:off x="4053" y="1305"/>
              <a:ext cx="55" cy="36"/>
            </a:xfrm>
            <a:custGeom>
              <a:rect b="b" l="l" r="r" t="t"/>
              <a:pathLst>
                <a:path extrusionOk="0" h="120000" w="120000">
                  <a:moveTo>
                    <a:pt x="96000" y="36666"/>
                  </a:moveTo>
                  <a:lnTo>
                    <a:pt x="96000" y="36666"/>
                  </a:lnTo>
                  <a:lnTo>
                    <a:pt x="104727" y="36666"/>
                  </a:lnTo>
                  <a:lnTo>
                    <a:pt x="104727" y="36666"/>
                  </a:lnTo>
                  <a:lnTo>
                    <a:pt x="111272" y="46666"/>
                  </a:lnTo>
                  <a:lnTo>
                    <a:pt x="120000" y="60000"/>
                  </a:lnTo>
                  <a:lnTo>
                    <a:pt x="111272" y="83333"/>
                  </a:lnTo>
                  <a:lnTo>
                    <a:pt x="111272" y="83333"/>
                  </a:lnTo>
                  <a:lnTo>
                    <a:pt x="111272" y="83333"/>
                  </a:lnTo>
                  <a:lnTo>
                    <a:pt x="111272" y="83333"/>
                  </a:lnTo>
                  <a:lnTo>
                    <a:pt x="96000" y="110000"/>
                  </a:lnTo>
                  <a:lnTo>
                    <a:pt x="80727" y="120000"/>
                  </a:lnTo>
                  <a:lnTo>
                    <a:pt x="80727" y="120000"/>
                  </a:lnTo>
                  <a:lnTo>
                    <a:pt x="80727" y="120000"/>
                  </a:lnTo>
                  <a:lnTo>
                    <a:pt x="80727" y="120000"/>
                  </a:lnTo>
                  <a:lnTo>
                    <a:pt x="48000" y="110000"/>
                  </a:lnTo>
                  <a:lnTo>
                    <a:pt x="48000" y="110000"/>
                  </a:lnTo>
                  <a:lnTo>
                    <a:pt x="24000" y="73333"/>
                  </a:lnTo>
                  <a:lnTo>
                    <a:pt x="0" y="23333"/>
                  </a:lnTo>
                  <a:lnTo>
                    <a:pt x="0" y="23333"/>
                  </a:lnTo>
                  <a:lnTo>
                    <a:pt x="0" y="10000"/>
                  </a:lnTo>
                  <a:lnTo>
                    <a:pt x="0" y="10000"/>
                  </a:lnTo>
                  <a:lnTo>
                    <a:pt x="15272" y="0"/>
                  </a:lnTo>
                  <a:lnTo>
                    <a:pt x="39272" y="0"/>
                  </a:lnTo>
                  <a:lnTo>
                    <a:pt x="72000" y="10000"/>
                  </a:lnTo>
                  <a:lnTo>
                    <a:pt x="96000" y="36666"/>
                  </a:lnTo>
                  <a:lnTo>
                    <a:pt x="96000" y="3666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0"/>
            <p:cNvSpPr/>
            <p:nvPr/>
          </p:nvSpPr>
          <p:spPr>
            <a:xfrm>
              <a:off x="4053" y="1305"/>
              <a:ext cx="51" cy="25"/>
            </a:xfrm>
            <a:custGeom>
              <a:rect b="b" l="l" r="r" t="t"/>
              <a:pathLst>
                <a:path extrusionOk="0" h="120000" w="120000">
                  <a:moveTo>
                    <a:pt x="120000" y="86400"/>
                  </a:moveTo>
                  <a:lnTo>
                    <a:pt x="120000" y="86400"/>
                  </a:lnTo>
                  <a:lnTo>
                    <a:pt x="120000" y="120000"/>
                  </a:lnTo>
                  <a:lnTo>
                    <a:pt x="120000" y="120000"/>
                  </a:lnTo>
                  <a:lnTo>
                    <a:pt x="94117" y="86400"/>
                  </a:lnTo>
                  <a:lnTo>
                    <a:pt x="61176" y="52800"/>
                  </a:lnTo>
                  <a:lnTo>
                    <a:pt x="0" y="33600"/>
                  </a:lnTo>
                  <a:lnTo>
                    <a:pt x="0" y="33600"/>
                  </a:lnTo>
                  <a:lnTo>
                    <a:pt x="0" y="14400"/>
                  </a:lnTo>
                  <a:lnTo>
                    <a:pt x="0" y="14400"/>
                  </a:lnTo>
                  <a:lnTo>
                    <a:pt x="16470" y="0"/>
                  </a:lnTo>
                  <a:lnTo>
                    <a:pt x="61176" y="14400"/>
                  </a:lnTo>
                  <a:lnTo>
                    <a:pt x="94117" y="52800"/>
                  </a:lnTo>
                  <a:lnTo>
                    <a:pt x="112941" y="67200"/>
                  </a:lnTo>
                  <a:lnTo>
                    <a:pt x="120000" y="86400"/>
                  </a:lnTo>
                  <a:lnTo>
                    <a:pt x="120000" y="86400"/>
                  </a:lnTo>
                  <a:close/>
                </a:path>
              </a:pathLst>
            </a:custGeom>
            <a:solidFill>
              <a:srgbClr val="E2E4E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0"/>
            <p:cNvSpPr/>
            <p:nvPr/>
          </p:nvSpPr>
          <p:spPr>
            <a:xfrm>
              <a:off x="4082" y="1316"/>
              <a:ext cx="22" cy="25"/>
            </a:xfrm>
            <a:custGeom>
              <a:rect b="b" l="l" r="r" t="t"/>
              <a:pathLst>
                <a:path extrusionOk="0" h="120000" w="120000">
                  <a:moveTo>
                    <a:pt x="43636" y="14400"/>
                  </a:moveTo>
                  <a:lnTo>
                    <a:pt x="43636" y="14400"/>
                  </a:lnTo>
                  <a:lnTo>
                    <a:pt x="60000" y="0"/>
                  </a:lnTo>
                  <a:lnTo>
                    <a:pt x="103636" y="0"/>
                  </a:lnTo>
                  <a:lnTo>
                    <a:pt x="103636" y="0"/>
                  </a:lnTo>
                  <a:lnTo>
                    <a:pt x="120000" y="14400"/>
                  </a:lnTo>
                  <a:lnTo>
                    <a:pt x="120000" y="33600"/>
                  </a:lnTo>
                  <a:lnTo>
                    <a:pt x="103636" y="67200"/>
                  </a:lnTo>
                  <a:lnTo>
                    <a:pt x="103636" y="67200"/>
                  </a:lnTo>
                  <a:lnTo>
                    <a:pt x="103636" y="67200"/>
                  </a:lnTo>
                  <a:lnTo>
                    <a:pt x="103636" y="67200"/>
                  </a:lnTo>
                  <a:lnTo>
                    <a:pt x="60000" y="105600"/>
                  </a:lnTo>
                  <a:lnTo>
                    <a:pt x="21818" y="120000"/>
                  </a:lnTo>
                  <a:lnTo>
                    <a:pt x="21818" y="120000"/>
                  </a:lnTo>
                  <a:lnTo>
                    <a:pt x="0" y="86400"/>
                  </a:lnTo>
                  <a:lnTo>
                    <a:pt x="21818" y="33600"/>
                  </a:lnTo>
                  <a:lnTo>
                    <a:pt x="21818" y="33600"/>
                  </a:lnTo>
                  <a:lnTo>
                    <a:pt x="43636" y="14400"/>
                  </a:lnTo>
                  <a:lnTo>
                    <a:pt x="43636" y="14400"/>
                  </a:lnTo>
                  <a:close/>
                </a:path>
              </a:pathLst>
            </a:custGeom>
            <a:solidFill>
              <a:srgbClr val="3E58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0"/>
            <p:cNvSpPr/>
            <p:nvPr/>
          </p:nvSpPr>
          <p:spPr>
            <a:xfrm>
              <a:off x="4090" y="1316"/>
              <a:ext cx="14" cy="14"/>
            </a:xfrm>
            <a:custGeom>
              <a:rect b="b" l="l" r="r" t="t"/>
              <a:pathLst>
                <a:path extrusionOk="0" h="120000" w="120000">
                  <a:moveTo>
                    <a:pt x="94285" y="0"/>
                  </a:moveTo>
                  <a:lnTo>
                    <a:pt x="94285" y="0"/>
                  </a:lnTo>
                  <a:lnTo>
                    <a:pt x="119999" y="25714"/>
                  </a:lnTo>
                  <a:lnTo>
                    <a:pt x="119999" y="59999"/>
                  </a:lnTo>
                  <a:lnTo>
                    <a:pt x="94285" y="119999"/>
                  </a:lnTo>
                  <a:lnTo>
                    <a:pt x="94285" y="119999"/>
                  </a:lnTo>
                  <a:lnTo>
                    <a:pt x="0" y="25714"/>
                  </a:lnTo>
                  <a:lnTo>
                    <a:pt x="0" y="25714"/>
                  </a:lnTo>
                  <a:lnTo>
                    <a:pt x="25714" y="0"/>
                  </a:lnTo>
                  <a:lnTo>
                    <a:pt x="94285" y="0"/>
                  </a:lnTo>
                  <a:lnTo>
                    <a:pt x="94285" y="0"/>
                  </a:lnTo>
                  <a:close/>
                </a:path>
              </a:pathLst>
            </a:custGeom>
            <a:solidFill>
              <a:srgbClr val="1E331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0"/>
            <p:cNvSpPr/>
            <p:nvPr/>
          </p:nvSpPr>
          <p:spPr>
            <a:xfrm>
              <a:off x="4053" y="1305"/>
              <a:ext cx="59" cy="18"/>
            </a:xfrm>
            <a:custGeom>
              <a:rect b="b" l="l" r="r" t="t"/>
              <a:pathLst>
                <a:path extrusionOk="0" h="120000" w="120000">
                  <a:moveTo>
                    <a:pt x="0" y="0"/>
                  </a:moveTo>
                  <a:lnTo>
                    <a:pt x="0" y="0"/>
                  </a:lnTo>
                  <a:lnTo>
                    <a:pt x="22372" y="0"/>
                  </a:lnTo>
                  <a:lnTo>
                    <a:pt x="52881" y="0"/>
                  </a:lnTo>
                  <a:lnTo>
                    <a:pt x="89491" y="20000"/>
                  </a:lnTo>
                  <a:lnTo>
                    <a:pt x="89491" y="20000"/>
                  </a:lnTo>
                  <a:lnTo>
                    <a:pt x="120000" y="93333"/>
                  </a:lnTo>
                  <a:lnTo>
                    <a:pt x="120000" y="93333"/>
                  </a:lnTo>
                  <a:lnTo>
                    <a:pt x="120000" y="120000"/>
                  </a:lnTo>
                  <a:lnTo>
                    <a:pt x="111864" y="120000"/>
                  </a:lnTo>
                  <a:lnTo>
                    <a:pt x="111864" y="120000"/>
                  </a:lnTo>
                  <a:lnTo>
                    <a:pt x="81355" y="73333"/>
                  </a:lnTo>
                  <a:lnTo>
                    <a:pt x="52881" y="20000"/>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0"/>
            <p:cNvSpPr/>
            <p:nvPr/>
          </p:nvSpPr>
          <p:spPr>
            <a:xfrm>
              <a:off x="3914" y="1228"/>
              <a:ext cx="88" cy="55"/>
            </a:xfrm>
            <a:custGeom>
              <a:rect b="b" l="l" r="r" t="t"/>
              <a:pathLst>
                <a:path extrusionOk="0" h="120000" w="120000">
                  <a:moveTo>
                    <a:pt x="109090" y="63272"/>
                  </a:moveTo>
                  <a:lnTo>
                    <a:pt x="109090" y="63272"/>
                  </a:lnTo>
                  <a:lnTo>
                    <a:pt x="120000" y="78545"/>
                  </a:lnTo>
                  <a:lnTo>
                    <a:pt x="109090" y="96000"/>
                  </a:lnTo>
                  <a:lnTo>
                    <a:pt x="109090" y="96000"/>
                  </a:lnTo>
                  <a:lnTo>
                    <a:pt x="109090" y="96000"/>
                  </a:lnTo>
                  <a:lnTo>
                    <a:pt x="109090" y="96000"/>
                  </a:lnTo>
                  <a:lnTo>
                    <a:pt x="105000" y="111272"/>
                  </a:lnTo>
                  <a:lnTo>
                    <a:pt x="105000" y="111272"/>
                  </a:lnTo>
                  <a:lnTo>
                    <a:pt x="99545" y="111272"/>
                  </a:lnTo>
                  <a:lnTo>
                    <a:pt x="99545" y="111272"/>
                  </a:lnTo>
                  <a:lnTo>
                    <a:pt x="99545" y="111272"/>
                  </a:lnTo>
                  <a:lnTo>
                    <a:pt x="99545" y="111272"/>
                  </a:lnTo>
                  <a:lnTo>
                    <a:pt x="99545" y="111272"/>
                  </a:lnTo>
                  <a:lnTo>
                    <a:pt x="99545" y="111272"/>
                  </a:lnTo>
                  <a:lnTo>
                    <a:pt x="90000" y="120000"/>
                  </a:lnTo>
                  <a:lnTo>
                    <a:pt x="90000" y="120000"/>
                  </a:lnTo>
                  <a:lnTo>
                    <a:pt x="64090" y="102545"/>
                  </a:lnTo>
                  <a:lnTo>
                    <a:pt x="39545" y="87272"/>
                  </a:lnTo>
                  <a:lnTo>
                    <a:pt x="39545" y="87272"/>
                  </a:lnTo>
                  <a:lnTo>
                    <a:pt x="15000" y="48000"/>
                  </a:lnTo>
                  <a:lnTo>
                    <a:pt x="4090" y="30545"/>
                  </a:lnTo>
                  <a:lnTo>
                    <a:pt x="0" y="0"/>
                  </a:lnTo>
                  <a:lnTo>
                    <a:pt x="0" y="0"/>
                  </a:lnTo>
                  <a:lnTo>
                    <a:pt x="0" y="0"/>
                  </a:lnTo>
                  <a:lnTo>
                    <a:pt x="0" y="0"/>
                  </a:lnTo>
                  <a:lnTo>
                    <a:pt x="15000" y="0"/>
                  </a:lnTo>
                  <a:lnTo>
                    <a:pt x="45000" y="6545"/>
                  </a:lnTo>
                  <a:lnTo>
                    <a:pt x="79090" y="30545"/>
                  </a:lnTo>
                  <a:lnTo>
                    <a:pt x="109090" y="63272"/>
                  </a:lnTo>
                  <a:lnTo>
                    <a:pt x="109090" y="632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0"/>
            <p:cNvSpPr/>
            <p:nvPr/>
          </p:nvSpPr>
          <p:spPr>
            <a:xfrm>
              <a:off x="3914" y="1224"/>
              <a:ext cx="84" cy="48"/>
            </a:xfrm>
            <a:custGeom>
              <a:rect b="b" l="l" r="r" t="t"/>
              <a:pathLst>
                <a:path extrusionOk="0" h="120000" w="120000">
                  <a:moveTo>
                    <a:pt x="0" y="10000"/>
                  </a:moveTo>
                  <a:lnTo>
                    <a:pt x="0" y="10000"/>
                  </a:lnTo>
                  <a:lnTo>
                    <a:pt x="4285" y="0"/>
                  </a:lnTo>
                  <a:lnTo>
                    <a:pt x="15714" y="10000"/>
                  </a:lnTo>
                  <a:lnTo>
                    <a:pt x="51428" y="27500"/>
                  </a:lnTo>
                  <a:lnTo>
                    <a:pt x="94285" y="55000"/>
                  </a:lnTo>
                  <a:lnTo>
                    <a:pt x="110000" y="82500"/>
                  </a:lnTo>
                  <a:lnTo>
                    <a:pt x="120000" y="100000"/>
                  </a:lnTo>
                  <a:lnTo>
                    <a:pt x="120000" y="100000"/>
                  </a:lnTo>
                  <a:lnTo>
                    <a:pt x="120000" y="110000"/>
                  </a:lnTo>
                  <a:lnTo>
                    <a:pt x="114285" y="120000"/>
                  </a:lnTo>
                  <a:lnTo>
                    <a:pt x="114285" y="120000"/>
                  </a:lnTo>
                  <a:lnTo>
                    <a:pt x="88571" y="82500"/>
                  </a:lnTo>
                  <a:lnTo>
                    <a:pt x="57142" y="55000"/>
                  </a:lnTo>
                  <a:lnTo>
                    <a:pt x="0" y="10000"/>
                  </a:lnTo>
                  <a:lnTo>
                    <a:pt x="0" y="10000"/>
                  </a:lnTo>
                  <a:lnTo>
                    <a:pt x="0" y="10000"/>
                  </a:lnTo>
                  <a:lnTo>
                    <a:pt x="0" y="10000"/>
                  </a:lnTo>
                  <a:close/>
                </a:path>
              </a:pathLst>
            </a:custGeom>
            <a:solidFill>
              <a:srgbClr val="E2E4E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0"/>
            <p:cNvSpPr/>
            <p:nvPr/>
          </p:nvSpPr>
          <p:spPr>
            <a:xfrm>
              <a:off x="3965" y="1250"/>
              <a:ext cx="37" cy="33"/>
            </a:xfrm>
            <a:custGeom>
              <a:rect b="b" l="l" r="r" t="t"/>
              <a:pathLst>
                <a:path extrusionOk="0" h="120000" w="120000">
                  <a:moveTo>
                    <a:pt x="12972" y="25454"/>
                  </a:moveTo>
                  <a:lnTo>
                    <a:pt x="12972" y="25454"/>
                  </a:lnTo>
                  <a:lnTo>
                    <a:pt x="35675" y="0"/>
                  </a:lnTo>
                  <a:lnTo>
                    <a:pt x="71351" y="10909"/>
                  </a:lnTo>
                  <a:lnTo>
                    <a:pt x="71351" y="10909"/>
                  </a:lnTo>
                  <a:lnTo>
                    <a:pt x="120000" y="40000"/>
                  </a:lnTo>
                  <a:lnTo>
                    <a:pt x="107027" y="50909"/>
                  </a:lnTo>
                  <a:lnTo>
                    <a:pt x="94054" y="80000"/>
                  </a:lnTo>
                  <a:lnTo>
                    <a:pt x="94054" y="80000"/>
                  </a:lnTo>
                  <a:lnTo>
                    <a:pt x="94054" y="80000"/>
                  </a:lnTo>
                  <a:lnTo>
                    <a:pt x="94054" y="80000"/>
                  </a:lnTo>
                  <a:lnTo>
                    <a:pt x="71351" y="105454"/>
                  </a:lnTo>
                  <a:lnTo>
                    <a:pt x="48648" y="120000"/>
                  </a:lnTo>
                  <a:lnTo>
                    <a:pt x="35675" y="120000"/>
                  </a:lnTo>
                  <a:lnTo>
                    <a:pt x="12972" y="105454"/>
                  </a:lnTo>
                  <a:lnTo>
                    <a:pt x="12972" y="105454"/>
                  </a:lnTo>
                  <a:lnTo>
                    <a:pt x="0" y="90909"/>
                  </a:lnTo>
                  <a:lnTo>
                    <a:pt x="0" y="65454"/>
                  </a:lnTo>
                  <a:lnTo>
                    <a:pt x="12972" y="25454"/>
                  </a:lnTo>
                  <a:lnTo>
                    <a:pt x="12972" y="25454"/>
                  </a:lnTo>
                  <a:lnTo>
                    <a:pt x="12972" y="25454"/>
                  </a:lnTo>
                  <a:lnTo>
                    <a:pt x="12972" y="25454"/>
                  </a:lnTo>
                  <a:close/>
                </a:path>
              </a:pathLst>
            </a:custGeom>
            <a:solidFill>
              <a:srgbClr val="3E58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10"/>
            <p:cNvSpPr/>
            <p:nvPr/>
          </p:nvSpPr>
          <p:spPr>
            <a:xfrm>
              <a:off x="3969" y="1250"/>
              <a:ext cx="33" cy="22"/>
            </a:xfrm>
            <a:custGeom>
              <a:rect b="b" l="l" r="r" t="t"/>
              <a:pathLst>
                <a:path extrusionOk="0" h="120000" w="120000">
                  <a:moveTo>
                    <a:pt x="65454" y="16363"/>
                  </a:moveTo>
                  <a:lnTo>
                    <a:pt x="65454" y="16363"/>
                  </a:lnTo>
                  <a:lnTo>
                    <a:pt x="120000" y="60000"/>
                  </a:lnTo>
                  <a:lnTo>
                    <a:pt x="105454" y="76363"/>
                  </a:lnTo>
                  <a:lnTo>
                    <a:pt x="90909" y="120000"/>
                  </a:lnTo>
                  <a:lnTo>
                    <a:pt x="90909" y="120000"/>
                  </a:lnTo>
                  <a:lnTo>
                    <a:pt x="90909" y="120000"/>
                  </a:lnTo>
                  <a:lnTo>
                    <a:pt x="90909" y="120000"/>
                  </a:lnTo>
                  <a:lnTo>
                    <a:pt x="0" y="38181"/>
                  </a:lnTo>
                  <a:lnTo>
                    <a:pt x="0" y="38181"/>
                  </a:lnTo>
                  <a:lnTo>
                    <a:pt x="25454" y="0"/>
                  </a:lnTo>
                  <a:lnTo>
                    <a:pt x="65454" y="16363"/>
                  </a:lnTo>
                  <a:lnTo>
                    <a:pt x="65454" y="16363"/>
                  </a:lnTo>
                  <a:close/>
                </a:path>
              </a:pathLst>
            </a:custGeom>
            <a:solidFill>
              <a:srgbClr val="1E331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0"/>
            <p:cNvSpPr/>
            <p:nvPr/>
          </p:nvSpPr>
          <p:spPr>
            <a:xfrm>
              <a:off x="3914" y="1224"/>
              <a:ext cx="91" cy="40"/>
            </a:xfrm>
            <a:custGeom>
              <a:rect b="b" l="l" r="r" t="t"/>
              <a:pathLst>
                <a:path extrusionOk="0" h="120000" w="120000">
                  <a:moveTo>
                    <a:pt x="0" y="0"/>
                  </a:moveTo>
                  <a:lnTo>
                    <a:pt x="0" y="0"/>
                  </a:lnTo>
                  <a:lnTo>
                    <a:pt x="14505" y="0"/>
                  </a:lnTo>
                  <a:lnTo>
                    <a:pt x="43516" y="21000"/>
                  </a:lnTo>
                  <a:lnTo>
                    <a:pt x="81758" y="54000"/>
                  </a:lnTo>
                  <a:lnTo>
                    <a:pt x="101538" y="78000"/>
                  </a:lnTo>
                  <a:lnTo>
                    <a:pt x="120000" y="111000"/>
                  </a:lnTo>
                  <a:lnTo>
                    <a:pt x="120000" y="111000"/>
                  </a:lnTo>
                  <a:lnTo>
                    <a:pt x="116043" y="120000"/>
                  </a:lnTo>
                  <a:lnTo>
                    <a:pt x="110769" y="120000"/>
                  </a:lnTo>
                  <a:lnTo>
                    <a:pt x="110769" y="120000"/>
                  </a:lnTo>
                  <a:lnTo>
                    <a:pt x="105494" y="120000"/>
                  </a:lnTo>
                  <a:lnTo>
                    <a:pt x="90989" y="87000"/>
                  </a:lnTo>
                  <a:lnTo>
                    <a:pt x="58021" y="45000"/>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0"/>
            <p:cNvSpPr/>
            <p:nvPr/>
          </p:nvSpPr>
          <p:spPr>
            <a:xfrm>
              <a:off x="3774" y="971"/>
              <a:ext cx="452" cy="297"/>
            </a:xfrm>
            <a:custGeom>
              <a:rect b="b" l="l" r="r" t="t"/>
              <a:pathLst>
                <a:path extrusionOk="0" h="120000" w="120000">
                  <a:moveTo>
                    <a:pt x="0" y="60606"/>
                  </a:moveTo>
                  <a:lnTo>
                    <a:pt x="0" y="60606"/>
                  </a:lnTo>
                  <a:lnTo>
                    <a:pt x="3982" y="47272"/>
                  </a:lnTo>
                  <a:lnTo>
                    <a:pt x="8761" y="35555"/>
                  </a:lnTo>
                  <a:lnTo>
                    <a:pt x="14601" y="23434"/>
                  </a:lnTo>
                  <a:lnTo>
                    <a:pt x="20442" y="16161"/>
                  </a:lnTo>
                  <a:lnTo>
                    <a:pt x="20442" y="16161"/>
                  </a:lnTo>
                  <a:lnTo>
                    <a:pt x="24424" y="13333"/>
                  </a:lnTo>
                  <a:lnTo>
                    <a:pt x="28407" y="11717"/>
                  </a:lnTo>
                  <a:lnTo>
                    <a:pt x="33185" y="13333"/>
                  </a:lnTo>
                  <a:lnTo>
                    <a:pt x="33185" y="13333"/>
                  </a:lnTo>
                  <a:lnTo>
                    <a:pt x="32123" y="11717"/>
                  </a:lnTo>
                  <a:lnTo>
                    <a:pt x="30265" y="8888"/>
                  </a:lnTo>
                  <a:lnTo>
                    <a:pt x="30265" y="8888"/>
                  </a:lnTo>
                  <a:lnTo>
                    <a:pt x="26283" y="7272"/>
                  </a:lnTo>
                  <a:lnTo>
                    <a:pt x="26283" y="7272"/>
                  </a:lnTo>
                  <a:lnTo>
                    <a:pt x="34247" y="5656"/>
                  </a:lnTo>
                  <a:lnTo>
                    <a:pt x="32123" y="1212"/>
                  </a:lnTo>
                  <a:lnTo>
                    <a:pt x="32123" y="1212"/>
                  </a:lnTo>
                  <a:lnTo>
                    <a:pt x="37168" y="2828"/>
                  </a:lnTo>
                  <a:lnTo>
                    <a:pt x="37168" y="2828"/>
                  </a:lnTo>
                  <a:lnTo>
                    <a:pt x="43008" y="5656"/>
                  </a:lnTo>
                  <a:lnTo>
                    <a:pt x="40884" y="0"/>
                  </a:lnTo>
                  <a:lnTo>
                    <a:pt x="40884" y="0"/>
                  </a:lnTo>
                  <a:lnTo>
                    <a:pt x="53628" y="2828"/>
                  </a:lnTo>
                  <a:lnTo>
                    <a:pt x="64247" y="5656"/>
                  </a:lnTo>
                  <a:lnTo>
                    <a:pt x="70088" y="8888"/>
                  </a:lnTo>
                  <a:lnTo>
                    <a:pt x="75929" y="13333"/>
                  </a:lnTo>
                  <a:lnTo>
                    <a:pt x="75929" y="13333"/>
                  </a:lnTo>
                  <a:lnTo>
                    <a:pt x="82831" y="20606"/>
                  </a:lnTo>
                  <a:lnTo>
                    <a:pt x="90530" y="31111"/>
                  </a:lnTo>
                  <a:lnTo>
                    <a:pt x="100353" y="47272"/>
                  </a:lnTo>
                  <a:lnTo>
                    <a:pt x="100353" y="47272"/>
                  </a:lnTo>
                  <a:lnTo>
                    <a:pt x="102477" y="50101"/>
                  </a:lnTo>
                  <a:lnTo>
                    <a:pt x="106194" y="53333"/>
                  </a:lnTo>
                  <a:lnTo>
                    <a:pt x="111238" y="56161"/>
                  </a:lnTo>
                  <a:lnTo>
                    <a:pt x="111238" y="56161"/>
                  </a:lnTo>
                  <a:lnTo>
                    <a:pt x="109115" y="57777"/>
                  </a:lnTo>
                  <a:lnTo>
                    <a:pt x="107256" y="57777"/>
                  </a:lnTo>
                  <a:lnTo>
                    <a:pt x="107256" y="57777"/>
                  </a:lnTo>
                  <a:lnTo>
                    <a:pt x="104336" y="56161"/>
                  </a:lnTo>
                  <a:lnTo>
                    <a:pt x="104336" y="56161"/>
                  </a:lnTo>
                  <a:lnTo>
                    <a:pt x="106194" y="58989"/>
                  </a:lnTo>
                  <a:lnTo>
                    <a:pt x="106194" y="58989"/>
                  </a:lnTo>
                  <a:lnTo>
                    <a:pt x="113097" y="63434"/>
                  </a:lnTo>
                  <a:lnTo>
                    <a:pt x="117876" y="66666"/>
                  </a:lnTo>
                  <a:lnTo>
                    <a:pt x="117876" y="66666"/>
                  </a:lnTo>
                  <a:lnTo>
                    <a:pt x="116017" y="67878"/>
                  </a:lnTo>
                  <a:lnTo>
                    <a:pt x="114159" y="69494"/>
                  </a:lnTo>
                  <a:lnTo>
                    <a:pt x="112035" y="67878"/>
                  </a:lnTo>
                  <a:lnTo>
                    <a:pt x="112035" y="67878"/>
                  </a:lnTo>
                  <a:lnTo>
                    <a:pt x="108318" y="66666"/>
                  </a:lnTo>
                  <a:lnTo>
                    <a:pt x="108318" y="66666"/>
                  </a:lnTo>
                  <a:lnTo>
                    <a:pt x="108318" y="67878"/>
                  </a:lnTo>
                  <a:lnTo>
                    <a:pt x="110176" y="71111"/>
                  </a:lnTo>
                  <a:lnTo>
                    <a:pt x="110176" y="71111"/>
                  </a:lnTo>
                  <a:lnTo>
                    <a:pt x="116017" y="75555"/>
                  </a:lnTo>
                  <a:lnTo>
                    <a:pt x="120000" y="77171"/>
                  </a:lnTo>
                  <a:lnTo>
                    <a:pt x="120000" y="77171"/>
                  </a:lnTo>
                  <a:lnTo>
                    <a:pt x="118938" y="78383"/>
                  </a:lnTo>
                  <a:lnTo>
                    <a:pt x="114955" y="82828"/>
                  </a:lnTo>
                  <a:lnTo>
                    <a:pt x="112035" y="84444"/>
                  </a:lnTo>
                  <a:lnTo>
                    <a:pt x="109115" y="86060"/>
                  </a:lnTo>
                  <a:lnTo>
                    <a:pt x="106194" y="86060"/>
                  </a:lnTo>
                  <a:lnTo>
                    <a:pt x="101415" y="86060"/>
                  </a:lnTo>
                  <a:lnTo>
                    <a:pt x="101415" y="86060"/>
                  </a:lnTo>
                  <a:lnTo>
                    <a:pt x="94513" y="82828"/>
                  </a:lnTo>
                  <a:lnTo>
                    <a:pt x="86814" y="77171"/>
                  </a:lnTo>
                  <a:lnTo>
                    <a:pt x="76991" y="67878"/>
                  </a:lnTo>
                  <a:lnTo>
                    <a:pt x="66371" y="56161"/>
                  </a:lnTo>
                  <a:lnTo>
                    <a:pt x="66371" y="56161"/>
                  </a:lnTo>
                  <a:lnTo>
                    <a:pt x="59469" y="50101"/>
                  </a:lnTo>
                  <a:lnTo>
                    <a:pt x="54690" y="48888"/>
                  </a:lnTo>
                  <a:lnTo>
                    <a:pt x="48849" y="48888"/>
                  </a:lnTo>
                  <a:lnTo>
                    <a:pt x="43805" y="53333"/>
                  </a:lnTo>
                  <a:lnTo>
                    <a:pt x="39026" y="57777"/>
                  </a:lnTo>
                  <a:lnTo>
                    <a:pt x="35044" y="65050"/>
                  </a:lnTo>
                  <a:lnTo>
                    <a:pt x="32123" y="73939"/>
                  </a:lnTo>
                  <a:lnTo>
                    <a:pt x="29203" y="82828"/>
                  </a:lnTo>
                  <a:lnTo>
                    <a:pt x="13805" y="120000"/>
                  </a:lnTo>
                  <a:lnTo>
                    <a:pt x="5840" y="112727"/>
                  </a:lnTo>
                  <a:lnTo>
                    <a:pt x="5840" y="112727"/>
                  </a:lnTo>
                  <a:lnTo>
                    <a:pt x="7964" y="103838"/>
                  </a:lnTo>
                  <a:lnTo>
                    <a:pt x="10884" y="93333"/>
                  </a:lnTo>
                  <a:lnTo>
                    <a:pt x="11681" y="82828"/>
                  </a:lnTo>
                  <a:lnTo>
                    <a:pt x="12743" y="72727"/>
                  </a:lnTo>
                  <a:lnTo>
                    <a:pt x="12743" y="67878"/>
                  </a:lnTo>
                  <a:lnTo>
                    <a:pt x="11681" y="63434"/>
                  </a:lnTo>
                  <a:lnTo>
                    <a:pt x="9823" y="60606"/>
                  </a:lnTo>
                  <a:lnTo>
                    <a:pt x="7964" y="58989"/>
                  </a:lnTo>
                  <a:lnTo>
                    <a:pt x="3982" y="58989"/>
                  </a:lnTo>
                  <a:lnTo>
                    <a:pt x="0" y="60606"/>
                  </a:lnTo>
                  <a:lnTo>
                    <a:pt x="0" y="60606"/>
                  </a:lnTo>
                  <a:close/>
                </a:path>
              </a:pathLst>
            </a:custGeom>
            <a:solidFill>
              <a:srgbClr val="241F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0"/>
            <p:cNvSpPr/>
            <p:nvPr/>
          </p:nvSpPr>
          <p:spPr>
            <a:xfrm>
              <a:off x="3987" y="1264"/>
              <a:ext cx="7" cy="4"/>
            </a:xfrm>
            <a:custGeom>
              <a:rect b="b" l="l" r="r" t="t"/>
              <a:pathLst>
                <a:path extrusionOk="0" h="120000" w="120000">
                  <a:moveTo>
                    <a:pt x="0" y="0"/>
                  </a:moveTo>
                  <a:lnTo>
                    <a:pt x="0" y="0"/>
                  </a:lnTo>
                  <a:lnTo>
                    <a:pt x="0" y="120000"/>
                  </a:lnTo>
                  <a:lnTo>
                    <a:pt x="0" y="120000"/>
                  </a:lnTo>
                  <a:lnTo>
                    <a:pt x="119999" y="120000"/>
                  </a:lnTo>
                  <a:lnTo>
                    <a:pt x="119999" y="120000"/>
                  </a:lnTo>
                  <a:lnTo>
                    <a:pt x="68571" y="0"/>
                  </a:lnTo>
                  <a:lnTo>
                    <a:pt x="68571" y="0"/>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0"/>
            <p:cNvSpPr/>
            <p:nvPr/>
          </p:nvSpPr>
          <p:spPr>
            <a:xfrm>
              <a:off x="4093" y="1323"/>
              <a:ext cx="8" cy="7"/>
            </a:xfrm>
            <a:custGeom>
              <a:rect b="b" l="l" r="r" t="t"/>
              <a:pathLst>
                <a:path extrusionOk="0" h="120000" w="120000">
                  <a:moveTo>
                    <a:pt x="0" y="0"/>
                  </a:moveTo>
                  <a:lnTo>
                    <a:pt x="0" y="0"/>
                  </a:lnTo>
                  <a:lnTo>
                    <a:pt x="60000" y="119999"/>
                  </a:lnTo>
                  <a:lnTo>
                    <a:pt x="60000" y="119999"/>
                  </a:lnTo>
                  <a:lnTo>
                    <a:pt x="120000" y="68571"/>
                  </a:lnTo>
                  <a:lnTo>
                    <a:pt x="120000" y="68571"/>
                  </a:lnTo>
                  <a:lnTo>
                    <a:pt x="120000" y="0"/>
                  </a:lnTo>
                  <a:lnTo>
                    <a:pt x="120000" y="0"/>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0"/>
            <p:cNvSpPr/>
            <p:nvPr/>
          </p:nvSpPr>
          <p:spPr>
            <a:xfrm>
              <a:off x="3759" y="1176"/>
              <a:ext cx="56" cy="55"/>
            </a:xfrm>
            <a:custGeom>
              <a:rect b="b" l="l" r="r" t="t"/>
              <a:pathLst>
                <a:path extrusionOk="0" h="120000" w="120000">
                  <a:moveTo>
                    <a:pt x="79285" y="96000"/>
                  </a:moveTo>
                  <a:lnTo>
                    <a:pt x="79285" y="96000"/>
                  </a:lnTo>
                  <a:lnTo>
                    <a:pt x="96428" y="80727"/>
                  </a:lnTo>
                  <a:lnTo>
                    <a:pt x="102857" y="48000"/>
                  </a:lnTo>
                  <a:lnTo>
                    <a:pt x="119999" y="0"/>
                  </a:lnTo>
                  <a:lnTo>
                    <a:pt x="119999" y="0"/>
                  </a:lnTo>
                  <a:lnTo>
                    <a:pt x="111428" y="48000"/>
                  </a:lnTo>
                  <a:lnTo>
                    <a:pt x="102857" y="80727"/>
                  </a:lnTo>
                  <a:lnTo>
                    <a:pt x="96428" y="96000"/>
                  </a:lnTo>
                  <a:lnTo>
                    <a:pt x="96428" y="96000"/>
                  </a:lnTo>
                  <a:lnTo>
                    <a:pt x="79285" y="113454"/>
                  </a:lnTo>
                  <a:lnTo>
                    <a:pt x="64285" y="120000"/>
                  </a:lnTo>
                  <a:lnTo>
                    <a:pt x="40714" y="104727"/>
                  </a:lnTo>
                  <a:lnTo>
                    <a:pt x="0" y="80727"/>
                  </a:lnTo>
                  <a:lnTo>
                    <a:pt x="8571" y="32727"/>
                  </a:lnTo>
                  <a:lnTo>
                    <a:pt x="8571" y="32727"/>
                  </a:lnTo>
                  <a:lnTo>
                    <a:pt x="40714" y="56727"/>
                  </a:lnTo>
                  <a:lnTo>
                    <a:pt x="55714" y="72000"/>
                  </a:lnTo>
                  <a:lnTo>
                    <a:pt x="72857" y="89454"/>
                  </a:lnTo>
                  <a:lnTo>
                    <a:pt x="79285" y="96000"/>
                  </a:lnTo>
                  <a:lnTo>
                    <a:pt x="79285" y="9600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0"/>
            <p:cNvSpPr/>
            <p:nvPr/>
          </p:nvSpPr>
          <p:spPr>
            <a:xfrm>
              <a:off x="3756" y="1106"/>
              <a:ext cx="62" cy="114"/>
            </a:xfrm>
            <a:custGeom>
              <a:rect b="b" l="l" r="r" t="t"/>
              <a:pathLst>
                <a:path extrusionOk="0" h="120000" w="120000">
                  <a:moveTo>
                    <a:pt x="5806" y="34736"/>
                  </a:moveTo>
                  <a:lnTo>
                    <a:pt x="5806" y="34736"/>
                  </a:lnTo>
                  <a:lnTo>
                    <a:pt x="13548" y="20000"/>
                  </a:lnTo>
                  <a:lnTo>
                    <a:pt x="21290" y="11578"/>
                  </a:lnTo>
                  <a:lnTo>
                    <a:pt x="34838" y="4210"/>
                  </a:lnTo>
                  <a:lnTo>
                    <a:pt x="56129" y="0"/>
                  </a:lnTo>
                  <a:lnTo>
                    <a:pt x="56129" y="0"/>
                  </a:lnTo>
                  <a:lnTo>
                    <a:pt x="77419" y="0"/>
                  </a:lnTo>
                  <a:lnTo>
                    <a:pt x="98709" y="8421"/>
                  </a:lnTo>
                  <a:lnTo>
                    <a:pt x="114193" y="15789"/>
                  </a:lnTo>
                  <a:lnTo>
                    <a:pt x="120000" y="27368"/>
                  </a:lnTo>
                  <a:lnTo>
                    <a:pt x="120000" y="27368"/>
                  </a:lnTo>
                  <a:lnTo>
                    <a:pt x="120000" y="43157"/>
                  </a:lnTo>
                  <a:lnTo>
                    <a:pt x="120000" y="54736"/>
                  </a:lnTo>
                  <a:lnTo>
                    <a:pt x="120000" y="54736"/>
                  </a:lnTo>
                  <a:lnTo>
                    <a:pt x="114193" y="77894"/>
                  </a:lnTo>
                  <a:lnTo>
                    <a:pt x="106451" y="89473"/>
                  </a:lnTo>
                  <a:lnTo>
                    <a:pt x="98709" y="105263"/>
                  </a:lnTo>
                  <a:lnTo>
                    <a:pt x="98709" y="105263"/>
                  </a:lnTo>
                  <a:lnTo>
                    <a:pt x="92903" y="116842"/>
                  </a:lnTo>
                  <a:lnTo>
                    <a:pt x="85161" y="119999"/>
                  </a:lnTo>
                  <a:lnTo>
                    <a:pt x="71612" y="119999"/>
                  </a:lnTo>
                  <a:lnTo>
                    <a:pt x="71612" y="119999"/>
                  </a:lnTo>
                  <a:lnTo>
                    <a:pt x="48387" y="119999"/>
                  </a:lnTo>
                  <a:lnTo>
                    <a:pt x="34838" y="112631"/>
                  </a:lnTo>
                  <a:lnTo>
                    <a:pt x="13548" y="93684"/>
                  </a:lnTo>
                  <a:lnTo>
                    <a:pt x="13548" y="93684"/>
                  </a:lnTo>
                  <a:lnTo>
                    <a:pt x="5806" y="82105"/>
                  </a:lnTo>
                  <a:lnTo>
                    <a:pt x="0" y="70526"/>
                  </a:lnTo>
                  <a:lnTo>
                    <a:pt x="0" y="54736"/>
                  </a:lnTo>
                  <a:lnTo>
                    <a:pt x="5806" y="34736"/>
                  </a:lnTo>
                  <a:lnTo>
                    <a:pt x="5806" y="34736"/>
                  </a:lnTo>
                  <a:close/>
                </a:path>
              </a:pathLst>
            </a:custGeom>
            <a:solidFill>
              <a:srgbClr val="E1A6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0"/>
            <p:cNvSpPr/>
            <p:nvPr/>
          </p:nvSpPr>
          <p:spPr>
            <a:xfrm>
              <a:off x="3767" y="1121"/>
              <a:ext cx="44" cy="44"/>
            </a:xfrm>
            <a:custGeom>
              <a:rect b="b" l="l" r="r" t="t"/>
              <a:pathLst>
                <a:path extrusionOk="0" h="120000" w="120000">
                  <a:moveTo>
                    <a:pt x="0" y="49090"/>
                  </a:moveTo>
                  <a:lnTo>
                    <a:pt x="0" y="49090"/>
                  </a:lnTo>
                  <a:lnTo>
                    <a:pt x="8181" y="40909"/>
                  </a:lnTo>
                  <a:lnTo>
                    <a:pt x="8181" y="40909"/>
                  </a:lnTo>
                  <a:lnTo>
                    <a:pt x="30000" y="19090"/>
                  </a:lnTo>
                  <a:lnTo>
                    <a:pt x="38181" y="19090"/>
                  </a:lnTo>
                  <a:lnTo>
                    <a:pt x="60000" y="19090"/>
                  </a:lnTo>
                  <a:lnTo>
                    <a:pt x="60000" y="19090"/>
                  </a:lnTo>
                  <a:lnTo>
                    <a:pt x="79090" y="40909"/>
                  </a:lnTo>
                  <a:lnTo>
                    <a:pt x="90000" y="60000"/>
                  </a:lnTo>
                  <a:lnTo>
                    <a:pt x="100909" y="81818"/>
                  </a:lnTo>
                  <a:lnTo>
                    <a:pt x="90000" y="120000"/>
                  </a:lnTo>
                  <a:lnTo>
                    <a:pt x="90000" y="120000"/>
                  </a:lnTo>
                  <a:lnTo>
                    <a:pt x="100909" y="120000"/>
                  </a:lnTo>
                  <a:lnTo>
                    <a:pt x="109090" y="120000"/>
                  </a:lnTo>
                  <a:lnTo>
                    <a:pt x="109090" y="111818"/>
                  </a:lnTo>
                  <a:lnTo>
                    <a:pt x="109090" y="111818"/>
                  </a:lnTo>
                  <a:lnTo>
                    <a:pt x="120000" y="81818"/>
                  </a:lnTo>
                  <a:lnTo>
                    <a:pt x="109090" y="49090"/>
                  </a:lnTo>
                  <a:lnTo>
                    <a:pt x="90000" y="19090"/>
                  </a:lnTo>
                  <a:lnTo>
                    <a:pt x="79090" y="10909"/>
                  </a:lnTo>
                  <a:lnTo>
                    <a:pt x="60000" y="0"/>
                  </a:lnTo>
                  <a:lnTo>
                    <a:pt x="60000" y="0"/>
                  </a:lnTo>
                  <a:lnTo>
                    <a:pt x="38181" y="0"/>
                  </a:lnTo>
                  <a:lnTo>
                    <a:pt x="19090" y="0"/>
                  </a:lnTo>
                  <a:lnTo>
                    <a:pt x="0" y="19090"/>
                  </a:lnTo>
                  <a:lnTo>
                    <a:pt x="0" y="49090"/>
                  </a:lnTo>
                  <a:lnTo>
                    <a:pt x="0" y="4909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0"/>
            <p:cNvSpPr/>
            <p:nvPr/>
          </p:nvSpPr>
          <p:spPr>
            <a:xfrm>
              <a:off x="3778" y="1154"/>
              <a:ext cx="26" cy="37"/>
            </a:xfrm>
            <a:custGeom>
              <a:rect b="b" l="l" r="r" t="t"/>
              <a:pathLst>
                <a:path extrusionOk="0" h="120000" w="120000">
                  <a:moveTo>
                    <a:pt x="120000" y="12972"/>
                  </a:moveTo>
                  <a:lnTo>
                    <a:pt x="120000" y="12972"/>
                  </a:lnTo>
                  <a:lnTo>
                    <a:pt x="83076" y="0"/>
                  </a:lnTo>
                  <a:lnTo>
                    <a:pt x="50769" y="12972"/>
                  </a:lnTo>
                  <a:lnTo>
                    <a:pt x="13846" y="35675"/>
                  </a:lnTo>
                  <a:lnTo>
                    <a:pt x="13846" y="35675"/>
                  </a:lnTo>
                  <a:lnTo>
                    <a:pt x="0" y="61621"/>
                  </a:lnTo>
                  <a:lnTo>
                    <a:pt x="13846" y="84324"/>
                  </a:lnTo>
                  <a:lnTo>
                    <a:pt x="69230" y="97297"/>
                  </a:lnTo>
                  <a:lnTo>
                    <a:pt x="69230" y="97297"/>
                  </a:lnTo>
                  <a:lnTo>
                    <a:pt x="83076" y="107027"/>
                  </a:lnTo>
                  <a:lnTo>
                    <a:pt x="83076" y="120000"/>
                  </a:lnTo>
                  <a:lnTo>
                    <a:pt x="83076" y="120000"/>
                  </a:lnTo>
                  <a:lnTo>
                    <a:pt x="101538" y="107027"/>
                  </a:lnTo>
                  <a:lnTo>
                    <a:pt x="83076" y="97297"/>
                  </a:lnTo>
                  <a:lnTo>
                    <a:pt x="69230" y="84324"/>
                  </a:lnTo>
                  <a:lnTo>
                    <a:pt x="69230" y="84324"/>
                  </a:lnTo>
                  <a:lnTo>
                    <a:pt x="32307" y="71351"/>
                  </a:lnTo>
                  <a:lnTo>
                    <a:pt x="32307" y="61621"/>
                  </a:lnTo>
                  <a:lnTo>
                    <a:pt x="32307" y="61621"/>
                  </a:lnTo>
                  <a:lnTo>
                    <a:pt x="32307" y="48648"/>
                  </a:lnTo>
                  <a:lnTo>
                    <a:pt x="50769" y="25945"/>
                  </a:lnTo>
                  <a:lnTo>
                    <a:pt x="83076" y="25945"/>
                  </a:lnTo>
                  <a:lnTo>
                    <a:pt x="120000" y="25945"/>
                  </a:lnTo>
                  <a:lnTo>
                    <a:pt x="120000" y="12972"/>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0"/>
            <p:cNvSpPr/>
            <p:nvPr/>
          </p:nvSpPr>
          <p:spPr>
            <a:xfrm>
              <a:off x="3892" y="1400"/>
              <a:ext cx="95" cy="81"/>
            </a:xfrm>
            <a:custGeom>
              <a:rect b="b" l="l" r="r" t="t"/>
              <a:pathLst>
                <a:path extrusionOk="0" h="120000" w="120000">
                  <a:moveTo>
                    <a:pt x="3789" y="0"/>
                  </a:moveTo>
                  <a:lnTo>
                    <a:pt x="3789" y="0"/>
                  </a:lnTo>
                  <a:lnTo>
                    <a:pt x="0" y="5925"/>
                  </a:lnTo>
                  <a:lnTo>
                    <a:pt x="3789" y="10370"/>
                  </a:lnTo>
                  <a:lnTo>
                    <a:pt x="3789" y="10370"/>
                  </a:lnTo>
                  <a:lnTo>
                    <a:pt x="8842" y="26666"/>
                  </a:lnTo>
                  <a:lnTo>
                    <a:pt x="22736" y="54814"/>
                  </a:lnTo>
                  <a:lnTo>
                    <a:pt x="36631" y="75555"/>
                  </a:lnTo>
                  <a:lnTo>
                    <a:pt x="55578" y="91851"/>
                  </a:lnTo>
                  <a:lnTo>
                    <a:pt x="78315" y="108148"/>
                  </a:lnTo>
                  <a:lnTo>
                    <a:pt x="106105" y="120000"/>
                  </a:lnTo>
                  <a:lnTo>
                    <a:pt x="106105" y="120000"/>
                  </a:lnTo>
                  <a:lnTo>
                    <a:pt x="111157" y="114074"/>
                  </a:lnTo>
                  <a:lnTo>
                    <a:pt x="114947" y="108148"/>
                  </a:lnTo>
                  <a:lnTo>
                    <a:pt x="114947" y="108148"/>
                  </a:lnTo>
                  <a:lnTo>
                    <a:pt x="120000" y="103703"/>
                  </a:lnTo>
                  <a:lnTo>
                    <a:pt x="120000" y="97777"/>
                  </a:lnTo>
                  <a:lnTo>
                    <a:pt x="120000" y="97777"/>
                  </a:lnTo>
                  <a:lnTo>
                    <a:pt x="92210" y="87407"/>
                  </a:lnTo>
                  <a:lnTo>
                    <a:pt x="69473" y="75555"/>
                  </a:lnTo>
                  <a:lnTo>
                    <a:pt x="50526" y="59259"/>
                  </a:lnTo>
                  <a:lnTo>
                    <a:pt x="36631" y="42962"/>
                  </a:lnTo>
                  <a:lnTo>
                    <a:pt x="17684" y="16296"/>
                  </a:lnTo>
                  <a:lnTo>
                    <a:pt x="8842" y="5925"/>
                  </a:lnTo>
                  <a:lnTo>
                    <a:pt x="8842" y="5925"/>
                  </a:lnTo>
                  <a:lnTo>
                    <a:pt x="8842" y="0"/>
                  </a:lnTo>
                  <a:lnTo>
                    <a:pt x="3789" y="0"/>
                  </a:lnTo>
                  <a:lnTo>
                    <a:pt x="3789" y="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0"/>
            <p:cNvSpPr/>
            <p:nvPr/>
          </p:nvSpPr>
          <p:spPr>
            <a:xfrm>
              <a:off x="3862" y="1807"/>
              <a:ext cx="41" cy="111"/>
            </a:xfrm>
            <a:custGeom>
              <a:rect b="b" l="l" r="r" t="t"/>
              <a:pathLst>
                <a:path extrusionOk="0" h="120000" w="120000">
                  <a:moveTo>
                    <a:pt x="108292" y="0"/>
                  </a:moveTo>
                  <a:lnTo>
                    <a:pt x="108292" y="0"/>
                  </a:lnTo>
                  <a:lnTo>
                    <a:pt x="96585" y="0"/>
                  </a:lnTo>
                  <a:lnTo>
                    <a:pt x="96585" y="0"/>
                  </a:lnTo>
                  <a:lnTo>
                    <a:pt x="0" y="111351"/>
                  </a:lnTo>
                  <a:lnTo>
                    <a:pt x="0" y="111351"/>
                  </a:lnTo>
                  <a:lnTo>
                    <a:pt x="23414" y="120000"/>
                  </a:lnTo>
                  <a:lnTo>
                    <a:pt x="120000" y="4324"/>
                  </a:lnTo>
                  <a:lnTo>
                    <a:pt x="120000" y="4324"/>
                  </a:lnTo>
                  <a:lnTo>
                    <a:pt x="120000" y="0"/>
                  </a:lnTo>
                  <a:lnTo>
                    <a:pt x="108292" y="0"/>
                  </a:lnTo>
                  <a:lnTo>
                    <a:pt x="108292" y="0"/>
                  </a:lnTo>
                  <a:close/>
                </a:path>
              </a:pathLst>
            </a:custGeom>
            <a:solidFill>
              <a:srgbClr val="4545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0"/>
            <p:cNvSpPr/>
            <p:nvPr/>
          </p:nvSpPr>
          <p:spPr>
            <a:xfrm>
              <a:off x="4259" y="2189"/>
              <a:ext cx="330" cy="165"/>
            </a:xfrm>
            <a:custGeom>
              <a:rect b="b" l="l" r="r" t="t"/>
              <a:pathLst>
                <a:path extrusionOk="0" h="120000" w="120000">
                  <a:moveTo>
                    <a:pt x="16000" y="112000"/>
                  </a:moveTo>
                  <a:lnTo>
                    <a:pt x="16000" y="112000"/>
                  </a:lnTo>
                  <a:lnTo>
                    <a:pt x="32000" y="117818"/>
                  </a:lnTo>
                  <a:lnTo>
                    <a:pt x="49090" y="120000"/>
                  </a:lnTo>
                  <a:lnTo>
                    <a:pt x="70545" y="120000"/>
                  </a:lnTo>
                  <a:lnTo>
                    <a:pt x="70545" y="120000"/>
                  </a:lnTo>
                  <a:lnTo>
                    <a:pt x="73090" y="120000"/>
                  </a:lnTo>
                  <a:lnTo>
                    <a:pt x="73090" y="120000"/>
                  </a:lnTo>
                  <a:lnTo>
                    <a:pt x="84000" y="112000"/>
                  </a:lnTo>
                  <a:lnTo>
                    <a:pt x="100000" y="101818"/>
                  </a:lnTo>
                  <a:lnTo>
                    <a:pt x="113454" y="85818"/>
                  </a:lnTo>
                  <a:lnTo>
                    <a:pt x="117454" y="80000"/>
                  </a:lnTo>
                  <a:lnTo>
                    <a:pt x="120000" y="72000"/>
                  </a:lnTo>
                  <a:lnTo>
                    <a:pt x="120000" y="72000"/>
                  </a:lnTo>
                  <a:lnTo>
                    <a:pt x="120000" y="64000"/>
                  </a:lnTo>
                  <a:lnTo>
                    <a:pt x="117454" y="50909"/>
                  </a:lnTo>
                  <a:lnTo>
                    <a:pt x="110545" y="29818"/>
                  </a:lnTo>
                  <a:lnTo>
                    <a:pt x="98545" y="0"/>
                  </a:lnTo>
                  <a:lnTo>
                    <a:pt x="98545" y="0"/>
                  </a:lnTo>
                  <a:lnTo>
                    <a:pt x="94545" y="0"/>
                  </a:lnTo>
                  <a:lnTo>
                    <a:pt x="81090" y="0"/>
                  </a:lnTo>
                  <a:lnTo>
                    <a:pt x="65090" y="5090"/>
                  </a:lnTo>
                  <a:lnTo>
                    <a:pt x="56000" y="10909"/>
                  </a:lnTo>
                  <a:lnTo>
                    <a:pt x="46545" y="18909"/>
                  </a:lnTo>
                  <a:lnTo>
                    <a:pt x="46545" y="18909"/>
                  </a:lnTo>
                  <a:lnTo>
                    <a:pt x="33090" y="29818"/>
                  </a:lnTo>
                  <a:lnTo>
                    <a:pt x="21090" y="40000"/>
                  </a:lnTo>
                  <a:lnTo>
                    <a:pt x="10545" y="48000"/>
                  </a:lnTo>
                  <a:lnTo>
                    <a:pt x="4000" y="56000"/>
                  </a:lnTo>
                  <a:lnTo>
                    <a:pt x="1090" y="58909"/>
                  </a:lnTo>
                  <a:lnTo>
                    <a:pt x="0" y="64000"/>
                  </a:lnTo>
                  <a:lnTo>
                    <a:pt x="0" y="69818"/>
                  </a:lnTo>
                  <a:lnTo>
                    <a:pt x="0" y="74909"/>
                  </a:lnTo>
                  <a:lnTo>
                    <a:pt x="2545" y="82909"/>
                  </a:lnTo>
                  <a:lnTo>
                    <a:pt x="5090" y="90909"/>
                  </a:lnTo>
                  <a:lnTo>
                    <a:pt x="16000" y="112000"/>
                  </a:lnTo>
                  <a:lnTo>
                    <a:pt x="16000" y="11200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0"/>
            <p:cNvSpPr/>
            <p:nvPr/>
          </p:nvSpPr>
          <p:spPr>
            <a:xfrm>
              <a:off x="4196" y="2208"/>
              <a:ext cx="136" cy="168"/>
            </a:xfrm>
            <a:custGeom>
              <a:rect b="b" l="l" r="r" t="t"/>
              <a:pathLst>
                <a:path extrusionOk="0" h="120000" w="120000">
                  <a:moveTo>
                    <a:pt x="120000" y="112142"/>
                  </a:moveTo>
                  <a:lnTo>
                    <a:pt x="110294" y="12857"/>
                  </a:lnTo>
                  <a:lnTo>
                    <a:pt x="7058" y="0"/>
                  </a:lnTo>
                  <a:lnTo>
                    <a:pt x="0" y="120000"/>
                  </a:lnTo>
                  <a:lnTo>
                    <a:pt x="120000" y="112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0"/>
            <p:cNvSpPr/>
            <p:nvPr/>
          </p:nvSpPr>
          <p:spPr>
            <a:xfrm>
              <a:off x="4295" y="2340"/>
              <a:ext cx="19" cy="18"/>
            </a:xfrm>
            <a:custGeom>
              <a:rect b="b" l="l" r="r" t="t"/>
              <a:pathLst>
                <a:path extrusionOk="0" h="120000" w="120000">
                  <a:moveTo>
                    <a:pt x="25263" y="0"/>
                  </a:moveTo>
                  <a:lnTo>
                    <a:pt x="25263" y="0"/>
                  </a:lnTo>
                  <a:lnTo>
                    <a:pt x="69473" y="0"/>
                  </a:lnTo>
                  <a:lnTo>
                    <a:pt x="120000" y="20000"/>
                  </a:lnTo>
                  <a:lnTo>
                    <a:pt x="120000" y="20000"/>
                  </a:lnTo>
                  <a:lnTo>
                    <a:pt x="120000" y="73333"/>
                  </a:lnTo>
                  <a:lnTo>
                    <a:pt x="94736" y="93333"/>
                  </a:lnTo>
                  <a:lnTo>
                    <a:pt x="94736" y="93333"/>
                  </a:lnTo>
                  <a:lnTo>
                    <a:pt x="50526" y="120000"/>
                  </a:lnTo>
                  <a:lnTo>
                    <a:pt x="0" y="73333"/>
                  </a:lnTo>
                  <a:lnTo>
                    <a:pt x="0" y="73333"/>
                  </a:lnTo>
                  <a:lnTo>
                    <a:pt x="0" y="46666"/>
                  </a:lnTo>
                  <a:lnTo>
                    <a:pt x="25263" y="0"/>
                  </a:lnTo>
                  <a:lnTo>
                    <a:pt x="2526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0"/>
            <p:cNvSpPr/>
            <p:nvPr/>
          </p:nvSpPr>
          <p:spPr>
            <a:xfrm>
              <a:off x="4475" y="2171"/>
              <a:ext cx="96" cy="48"/>
            </a:xfrm>
            <a:custGeom>
              <a:rect b="b" l="l" r="r" t="t"/>
              <a:pathLst>
                <a:path extrusionOk="0" h="120000" w="120000">
                  <a:moveTo>
                    <a:pt x="0" y="55000"/>
                  </a:moveTo>
                  <a:lnTo>
                    <a:pt x="0" y="55000"/>
                  </a:lnTo>
                  <a:lnTo>
                    <a:pt x="37500" y="45000"/>
                  </a:lnTo>
                  <a:lnTo>
                    <a:pt x="68750" y="35000"/>
                  </a:lnTo>
                  <a:lnTo>
                    <a:pt x="101250" y="7500"/>
                  </a:lnTo>
                  <a:lnTo>
                    <a:pt x="101250" y="7500"/>
                  </a:lnTo>
                  <a:lnTo>
                    <a:pt x="110000" y="0"/>
                  </a:lnTo>
                  <a:lnTo>
                    <a:pt x="115000" y="0"/>
                  </a:lnTo>
                  <a:lnTo>
                    <a:pt x="120000" y="17500"/>
                  </a:lnTo>
                  <a:lnTo>
                    <a:pt x="120000" y="35000"/>
                  </a:lnTo>
                  <a:lnTo>
                    <a:pt x="115000" y="62500"/>
                  </a:lnTo>
                  <a:lnTo>
                    <a:pt x="106250" y="92500"/>
                  </a:lnTo>
                  <a:lnTo>
                    <a:pt x="101250" y="110000"/>
                  </a:lnTo>
                  <a:lnTo>
                    <a:pt x="87500" y="120000"/>
                  </a:lnTo>
                  <a:lnTo>
                    <a:pt x="87500" y="120000"/>
                  </a:lnTo>
                  <a:lnTo>
                    <a:pt x="73750" y="120000"/>
                  </a:lnTo>
                  <a:lnTo>
                    <a:pt x="60000" y="110000"/>
                  </a:lnTo>
                  <a:lnTo>
                    <a:pt x="32500" y="92500"/>
                  </a:lnTo>
                  <a:lnTo>
                    <a:pt x="0" y="55000"/>
                  </a:lnTo>
                  <a:lnTo>
                    <a:pt x="0" y="5500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10"/>
            <p:cNvSpPr/>
            <p:nvPr/>
          </p:nvSpPr>
          <p:spPr>
            <a:xfrm>
              <a:off x="3337" y="1422"/>
              <a:ext cx="940" cy="973"/>
            </a:xfrm>
            <a:custGeom>
              <a:rect b="b" l="l" r="r" t="t"/>
              <a:pathLst>
                <a:path extrusionOk="0" h="120000" w="120000">
                  <a:moveTo>
                    <a:pt x="510" y="25775"/>
                  </a:moveTo>
                  <a:lnTo>
                    <a:pt x="510" y="25775"/>
                  </a:lnTo>
                  <a:lnTo>
                    <a:pt x="6127" y="40328"/>
                  </a:lnTo>
                  <a:lnTo>
                    <a:pt x="19787" y="72394"/>
                  </a:lnTo>
                  <a:lnTo>
                    <a:pt x="27191" y="89167"/>
                  </a:lnTo>
                  <a:lnTo>
                    <a:pt x="34212" y="104090"/>
                  </a:lnTo>
                  <a:lnTo>
                    <a:pt x="37021" y="110503"/>
                  </a:lnTo>
                  <a:lnTo>
                    <a:pt x="39829" y="114943"/>
                  </a:lnTo>
                  <a:lnTo>
                    <a:pt x="42255" y="118150"/>
                  </a:lnTo>
                  <a:lnTo>
                    <a:pt x="43148" y="118643"/>
                  </a:lnTo>
                  <a:lnTo>
                    <a:pt x="43659" y="119013"/>
                  </a:lnTo>
                  <a:lnTo>
                    <a:pt x="43659" y="119013"/>
                  </a:lnTo>
                  <a:lnTo>
                    <a:pt x="56297" y="119506"/>
                  </a:lnTo>
                  <a:lnTo>
                    <a:pt x="79276" y="120000"/>
                  </a:lnTo>
                  <a:lnTo>
                    <a:pt x="118085" y="120000"/>
                  </a:lnTo>
                  <a:lnTo>
                    <a:pt x="118085" y="120000"/>
                  </a:lnTo>
                  <a:lnTo>
                    <a:pt x="118595" y="119506"/>
                  </a:lnTo>
                  <a:lnTo>
                    <a:pt x="119106" y="118643"/>
                  </a:lnTo>
                  <a:lnTo>
                    <a:pt x="119489" y="117286"/>
                  </a:lnTo>
                  <a:lnTo>
                    <a:pt x="120000" y="95087"/>
                  </a:lnTo>
                  <a:lnTo>
                    <a:pt x="64212" y="92744"/>
                  </a:lnTo>
                  <a:lnTo>
                    <a:pt x="64212" y="92744"/>
                  </a:lnTo>
                  <a:lnTo>
                    <a:pt x="53872" y="65611"/>
                  </a:lnTo>
                  <a:lnTo>
                    <a:pt x="50680" y="56608"/>
                  </a:lnTo>
                  <a:lnTo>
                    <a:pt x="45063" y="44768"/>
                  </a:lnTo>
                  <a:lnTo>
                    <a:pt x="45063" y="44768"/>
                  </a:lnTo>
                  <a:lnTo>
                    <a:pt x="42638" y="39342"/>
                  </a:lnTo>
                  <a:lnTo>
                    <a:pt x="40851" y="34902"/>
                  </a:lnTo>
                  <a:lnTo>
                    <a:pt x="38425" y="26269"/>
                  </a:lnTo>
                  <a:lnTo>
                    <a:pt x="37021" y="18992"/>
                  </a:lnTo>
                  <a:lnTo>
                    <a:pt x="36127" y="16279"/>
                  </a:lnTo>
                  <a:lnTo>
                    <a:pt x="35234" y="13566"/>
                  </a:lnTo>
                  <a:lnTo>
                    <a:pt x="35234" y="13566"/>
                  </a:lnTo>
                  <a:lnTo>
                    <a:pt x="32425" y="9496"/>
                  </a:lnTo>
                  <a:lnTo>
                    <a:pt x="29106" y="5919"/>
                  </a:lnTo>
                  <a:lnTo>
                    <a:pt x="26297" y="3206"/>
                  </a:lnTo>
                  <a:lnTo>
                    <a:pt x="22978" y="1356"/>
                  </a:lnTo>
                  <a:lnTo>
                    <a:pt x="19787" y="493"/>
                  </a:lnTo>
                  <a:lnTo>
                    <a:pt x="16468" y="0"/>
                  </a:lnTo>
                  <a:lnTo>
                    <a:pt x="13659" y="493"/>
                  </a:lnTo>
                  <a:lnTo>
                    <a:pt x="10340" y="1356"/>
                  </a:lnTo>
                  <a:lnTo>
                    <a:pt x="8042" y="3206"/>
                  </a:lnTo>
                  <a:lnTo>
                    <a:pt x="5617" y="4933"/>
                  </a:lnTo>
                  <a:lnTo>
                    <a:pt x="3319" y="7646"/>
                  </a:lnTo>
                  <a:lnTo>
                    <a:pt x="1914" y="10853"/>
                  </a:lnTo>
                  <a:lnTo>
                    <a:pt x="510" y="14059"/>
                  </a:lnTo>
                  <a:lnTo>
                    <a:pt x="0" y="17636"/>
                  </a:lnTo>
                  <a:lnTo>
                    <a:pt x="0" y="21706"/>
                  </a:lnTo>
                  <a:lnTo>
                    <a:pt x="510" y="25775"/>
                  </a:lnTo>
                  <a:lnTo>
                    <a:pt x="510" y="25775"/>
                  </a:lnTo>
                  <a:close/>
                </a:path>
              </a:pathLst>
            </a:custGeom>
            <a:solidFill>
              <a:srgbClr val="14141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0"/>
            <p:cNvSpPr/>
            <p:nvPr/>
          </p:nvSpPr>
          <p:spPr>
            <a:xfrm>
              <a:off x="3334" y="1576"/>
              <a:ext cx="275" cy="690"/>
            </a:xfrm>
            <a:custGeom>
              <a:rect b="b" l="l" r="r" t="t"/>
              <a:pathLst>
                <a:path extrusionOk="0" h="120000" w="120000">
                  <a:moveTo>
                    <a:pt x="88145" y="90608"/>
                  </a:moveTo>
                  <a:lnTo>
                    <a:pt x="88145" y="90608"/>
                  </a:lnTo>
                  <a:lnTo>
                    <a:pt x="48000" y="53739"/>
                  </a:lnTo>
                  <a:lnTo>
                    <a:pt x="17454" y="28173"/>
                  </a:lnTo>
                  <a:lnTo>
                    <a:pt x="17454" y="28173"/>
                  </a:lnTo>
                  <a:lnTo>
                    <a:pt x="12654" y="22434"/>
                  </a:lnTo>
                  <a:lnTo>
                    <a:pt x="7854" y="17217"/>
                  </a:lnTo>
                  <a:lnTo>
                    <a:pt x="4800" y="12869"/>
                  </a:lnTo>
                  <a:lnTo>
                    <a:pt x="3054" y="9043"/>
                  </a:lnTo>
                  <a:lnTo>
                    <a:pt x="3054" y="3304"/>
                  </a:lnTo>
                  <a:lnTo>
                    <a:pt x="3054" y="695"/>
                  </a:lnTo>
                  <a:lnTo>
                    <a:pt x="3054" y="695"/>
                  </a:lnTo>
                  <a:lnTo>
                    <a:pt x="3054" y="695"/>
                  </a:lnTo>
                  <a:lnTo>
                    <a:pt x="3054" y="0"/>
                  </a:lnTo>
                  <a:lnTo>
                    <a:pt x="3054" y="0"/>
                  </a:lnTo>
                  <a:lnTo>
                    <a:pt x="1309" y="0"/>
                  </a:lnTo>
                  <a:lnTo>
                    <a:pt x="0" y="695"/>
                  </a:lnTo>
                  <a:lnTo>
                    <a:pt x="0" y="695"/>
                  </a:lnTo>
                  <a:lnTo>
                    <a:pt x="0" y="3304"/>
                  </a:lnTo>
                  <a:lnTo>
                    <a:pt x="0" y="9043"/>
                  </a:lnTo>
                  <a:lnTo>
                    <a:pt x="1309" y="12869"/>
                  </a:lnTo>
                  <a:lnTo>
                    <a:pt x="4800" y="17913"/>
                  </a:lnTo>
                  <a:lnTo>
                    <a:pt x="9600" y="22956"/>
                  </a:lnTo>
                  <a:lnTo>
                    <a:pt x="15709" y="28173"/>
                  </a:lnTo>
                  <a:lnTo>
                    <a:pt x="15709" y="28173"/>
                  </a:lnTo>
                  <a:lnTo>
                    <a:pt x="44509" y="54260"/>
                  </a:lnTo>
                  <a:lnTo>
                    <a:pt x="84654" y="91304"/>
                  </a:lnTo>
                  <a:lnTo>
                    <a:pt x="84654" y="91304"/>
                  </a:lnTo>
                  <a:lnTo>
                    <a:pt x="116945" y="120000"/>
                  </a:lnTo>
                  <a:lnTo>
                    <a:pt x="116945" y="120000"/>
                  </a:lnTo>
                  <a:lnTo>
                    <a:pt x="120000" y="120000"/>
                  </a:lnTo>
                  <a:lnTo>
                    <a:pt x="120000" y="120000"/>
                  </a:lnTo>
                  <a:lnTo>
                    <a:pt x="88145" y="90608"/>
                  </a:lnTo>
                  <a:lnTo>
                    <a:pt x="88145" y="90608"/>
                  </a:lnTo>
                  <a:close/>
                </a:path>
              </a:pathLst>
            </a:custGeom>
            <a:solidFill>
              <a:srgbClr val="4545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0"/>
            <p:cNvSpPr/>
            <p:nvPr/>
          </p:nvSpPr>
          <p:spPr>
            <a:xfrm>
              <a:off x="3312" y="1672"/>
              <a:ext cx="66" cy="77"/>
            </a:xfrm>
            <a:custGeom>
              <a:rect b="b" l="l" r="r" t="t"/>
              <a:pathLst>
                <a:path extrusionOk="0" h="120000" w="120000">
                  <a:moveTo>
                    <a:pt x="0" y="4675"/>
                  </a:moveTo>
                  <a:lnTo>
                    <a:pt x="0" y="4675"/>
                  </a:lnTo>
                  <a:lnTo>
                    <a:pt x="0" y="4675"/>
                  </a:lnTo>
                  <a:lnTo>
                    <a:pt x="0" y="10909"/>
                  </a:lnTo>
                  <a:lnTo>
                    <a:pt x="105454" y="120000"/>
                  </a:lnTo>
                  <a:lnTo>
                    <a:pt x="105454" y="120000"/>
                  </a:lnTo>
                  <a:lnTo>
                    <a:pt x="112727" y="120000"/>
                  </a:lnTo>
                  <a:lnTo>
                    <a:pt x="120000" y="120000"/>
                  </a:lnTo>
                  <a:lnTo>
                    <a:pt x="120000" y="120000"/>
                  </a:lnTo>
                  <a:lnTo>
                    <a:pt x="120000" y="113766"/>
                  </a:lnTo>
                  <a:lnTo>
                    <a:pt x="120000" y="107532"/>
                  </a:lnTo>
                  <a:lnTo>
                    <a:pt x="12727" y="4675"/>
                  </a:lnTo>
                  <a:lnTo>
                    <a:pt x="12727" y="4675"/>
                  </a:lnTo>
                  <a:lnTo>
                    <a:pt x="5454" y="0"/>
                  </a:lnTo>
                  <a:lnTo>
                    <a:pt x="0" y="4675"/>
                  </a:lnTo>
                  <a:lnTo>
                    <a:pt x="0" y="4675"/>
                  </a:lnTo>
                  <a:close/>
                </a:path>
              </a:pathLst>
            </a:custGeom>
            <a:solidFill>
              <a:srgbClr val="4545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0"/>
            <p:cNvSpPr/>
            <p:nvPr/>
          </p:nvSpPr>
          <p:spPr>
            <a:xfrm>
              <a:off x="3477" y="1426"/>
              <a:ext cx="341" cy="682"/>
            </a:xfrm>
            <a:custGeom>
              <a:rect b="b" l="l" r="r" t="t"/>
              <a:pathLst>
                <a:path extrusionOk="0" h="120000" w="120000">
                  <a:moveTo>
                    <a:pt x="48914" y="18651"/>
                  </a:moveTo>
                  <a:lnTo>
                    <a:pt x="48914" y="18651"/>
                  </a:lnTo>
                  <a:lnTo>
                    <a:pt x="43988" y="12844"/>
                  </a:lnTo>
                  <a:lnTo>
                    <a:pt x="37302" y="8973"/>
                  </a:lnTo>
                  <a:lnTo>
                    <a:pt x="29560" y="5102"/>
                  </a:lnTo>
                  <a:lnTo>
                    <a:pt x="21818" y="3167"/>
                  </a:lnTo>
                  <a:lnTo>
                    <a:pt x="14076" y="1231"/>
                  </a:lnTo>
                  <a:lnTo>
                    <a:pt x="7741" y="527"/>
                  </a:lnTo>
                  <a:lnTo>
                    <a:pt x="2463" y="0"/>
                  </a:lnTo>
                  <a:lnTo>
                    <a:pt x="2463" y="0"/>
                  </a:lnTo>
                  <a:lnTo>
                    <a:pt x="1407" y="0"/>
                  </a:lnTo>
                  <a:lnTo>
                    <a:pt x="0" y="527"/>
                  </a:lnTo>
                  <a:lnTo>
                    <a:pt x="0" y="527"/>
                  </a:lnTo>
                  <a:lnTo>
                    <a:pt x="1407" y="527"/>
                  </a:lnTo>
                  <a:lnTo>
                    <a:pt x="1407" y="1231"/>
                  </a:lnTo>
                  <a:lnTo>
                    <a:pt x="1407" y="1231"/>
                  </a:lnTo>
                  <a:lnTo>
                    <a:pt x="7741" y="1935"/>
                  </a:lnTo>
                  <a:lnTo>
                    <a:pt x="13020" y="2463"/>
                  </a:lnTo>
                  <a:lnTo>
                    <a:pt x="20762" y="4398"/>
                  </a:lnTo>
                  <a:lnTo>
                    <a:pt x="28504" y="6334"/>
                  </a:lnTo>
                  <a:lnTo>
                    <a:pt x="34838" y="9677"/>
                  </a:lnTo>
                  <a:lnTo>
                    <a:pt x="41173" y="14252"/>
                  </a:lnTo>
                  <a:lnTo>
                    <a:pt x="46451" y="19354"/>
                  </a:lnTo>
                  <a:lnTo>
                    <a:pt x="46451" y="19354"/>
                  </a:lnTo>
                  <a:lnTo>
                    <a:pt x="77419" y="63870"/>
                  </a:lnTo>
                  <a:lnTo>
                    <a:pt x="118944" y="119999"/>
                  </a:lnTo>
                  <a:lnTo>
                    <a:pt x="118944" y="119999"/>
                  </a:lnTo>
                  <a:lnTo>
                    <a:pt x="119999" y="116832"/>
                  </a:lnTo>
                  <a:lnTo>
                    <a:pt x="119999" y="116832"/>
                  </a:lnTo>
                  <a:lnTo>
                    <a:pt x="79882" y="61935"/>
                  </a:lnTo>
                  <a:lnTo>
                    <a:pt x="48914" y="18651"/>
                  </a:lnTo>
                  <a:lnTo>
                    <a:pt x="48914" y="18651"/>
                  </a:lnTo>
                  <a:close/>
                </a:path>
              </a:pathLst>
            </a:custGeom>
            <a:solidFill>
              <a:srgbClr val="4545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0"/>
            <p:cNvSpPr/>
            <p:nvPr/>
          </p:nvSpPr>
          <p:spPr>
            <a:xfrm>
              <a:off x="4137" y="2178"/>
              <a:ext cx="144" cy="30"/>
            </a:xfrm>
            <a:custGeom>
              <a:rect b="b" l="l" r="r" t="t"/>
              <a:pathLst>
                <a:path extrusionOk="0" h="120000" w="120000">
                  <a:moveTo>
                    <a:pt x="116666" y="88000"/>
                  </a:moveTo>
                  <a:lnTo>
                    <a:pt x="116666" y="88000"/>
                  </a:lnTo>
                  <a:lnTo>
                    <a:pt x="76666" y="44000"/>
                  </a:lnTo>
                  <a:lnTo>
                    <a:pt x="40000" y="16000"/>
                  </a:lnTo>
                  <a:lnTo>
                    <a:pt x="0" y="0"/>
                  </a:lnTo>
                  <a:lnTo>
                    <a:pt x="0" y="0"/>
                  </a:lnTo>
                  <a:lnTo>
                    <a:pt x="10000" y="28000"/>
                  </a:lnTo>
                  <a:lnTo>
                    <a:pt x="10000" y="28000"/>
                  </a:lnTo>
                  <a:lnTo>
                    <a:pt x="46666" y="44000"/>
                  </a:lnTo>
                  <a:lnTo>
                    <a:pt x="76666" y="72000"/>
                  </a:lnTo>
                  <a:lnTo>
                    <a:pt x="113333" y="120000"/>
                  </a:lnTo>
                  <a:lnTo>
                    <a:pt x="113333" y="120000"/>
                  </a:lnTo>
                  <a:lnTo>
                    <a:pt x="116666" y="120000"/>
                  </a:lnTo>
                  <a:lnTo>
                    <a:pt x="120000" y="104000"/>
                  </a:lnTo>
                  <a:lnTo>
                    <a:pt x="120000" y="104000"/>
                  </a:lnTo>
                  <a:lnTo>
                    <a:pt x="116666" y="88000"/>
                  </a:lnTo>
                  <a:lnTo>
                    <a:pt x="116666" y="88000"/>
                  </a:lnTo>
                  <a:close/>
                </a:path>
              </a:pathLst>
            </a:custGeom>
            <a:solidFill>
              <a:srgbClr val="4545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0"/>
            <p:cNvSpPr/>
            <p:nvPr/>
          </p:nvSpPr>
          <p:spPr>
            <a:xfrm>
              <a:off x="4475" y="2200"/>
              <a:ext cx="206" cy="165"/>
            </a:xfrm>
            <a:custGeom>
              <a:rect b="b" l="l" r="r" t="t"/>
              <a:pathLst>
                <a:path extrusionOk="0" h="120000" w="120000">
                  <a:moveTo>
                    <a:pt x="30291" y="0"/>
                  </a:moveTo>
                  <a:lnTo>
                    <a:pt x="30291" y="0"/>
                  </a:lnTo>
                  <a:lnTo>
                    <a:pt x="64077" y="29818"/>
                  </a:lnTo>
                  <a:lnTo>
                    <a:pt x="92038" y="53818"/>
                  </a:lnTo>
                  <a:lnTo>
                    <a:pt x="102524" y="66909"/>
                  </a:lnTo>
                  <a:lnTo>
                    <a:pt x="108932" y="77818"/>
                  </a:lnTo>
                  <a:lnTo>
                    <a:pt x="108932" y="77818"/>
                  </a:lnTo>
                  <a:lnTo>
                    <a:pt x="111262" y="82909"/>
                  </a:lnTo>
                  <a:lnTo>
                    <a:pt x="108932" y="85818"/>
                  </a:lnTo>
                  <a:lnTo>
                    <a:pt x="104854" y="88000"/>
                  </a:lnTo>
                  <a:lnTo>
                    <a:pt x="104854" y="88000"/>
                  </a:lnTo>
                  <a:lnTo>
                    <a:pt x="113592" y="93818"/>
                  </a:lnTo>
                  <a:lnTo>
                    <a:pt x="117669" y="98909"/>
                  </a:lnTo>
                  <a:lnTo>
                    <a:pt x="120000" y="104000"/>
                  </a:lnTo>
                  <a:lnTo>
                    <a:pt x="120000" y="104000"/>
                  </a:lnTo>
                  <a:lnTo>
                    <a:pt x="117669" y="106909"/>
                  </a:lnTo>
                  <a:lnTo>
                    <a:pt x="113592" y="112000"/>
                  </a:lnTo>
                  <a:lnTo>
                    <a:pt x="104854" y="112000"/>
                  </a:lnTo>
                  <a:lnTo>
                    <a:pt x="102524" y="112000"/>
                  </a:lnTo>
                  <a:lnTo>
                    <a:pt x="98446" y="109818"/>
                  </a:lnTo>
                  <a:lnTo>
                    <a:pt x="98446" y="109818"/>
                  </a:lnTo>
                  <a:lnTo>
                    <a:pt x="100776" y="109818"/>
                  </a:lnTo>
                  <a:lnTo>
                    <a:pt x="100776" y="114909"/>
                  </a:lnTo>
                  <a:lnTo>
                    <a:pt x="98446" y="117818"/>
                  </a:lnTo>
                  <a:lnTo>
                    <a:pt x="96116" y="120000"/>
                  </a:lnTo>
                  <a:lnTo>
                    <a:pt x="85631" y="120000"/>
                  </a:lnTo>
                  <a:lnTo>
                    <a:pt x="85631" y="120000"/>
                  </a:lnTo>
                  <a:lnTo>
                    <a:pt x="70485" y="112000"/>
                  </a:lnTo>
                  <a:lnTo>
                    <a:pt x="57669" y="104000"/>
                  </a:lnTo>
                  <a:lnTo>
                    <a:pt x="43106" y="88000"/>
                  </a:lnTo>
                  <a:lnTo>
                    <a:pt x="43106" y="88000"/>
                  </a:lnTo>
                  <a:lnTo>
                    <a:pt x="40776" y="85818"/>
                  </a:lnTo>
                  <a:lnTo>
                    <a:pt x="38446" y="80000"/>
                  </a:lnTo>
                  <a:lnTo>
                    <a:pt x="34368" y="77818"/>
                  </a:lnTo>
                  <a:lnTo>
                    <a:pt x="27961" y="77818"/>
                  </a:lnTo>
                  <a:lnTo>
                    <a:pt x="21553" y="80000"/>
                  </a:lnTo>
                  <a:lnTo>
                    <a:pt x="10485" y="85818"/>
                  </a:lnTo>
                  <a:lnTo>
                    <a:pt x="10485" y="85818"/>
                  </a:lnTo>
                  <a:lnTo>
                    <a:pt x="6407" y="88000"/>
                  </a:lnTo>
                  <a:lnTo>
                    <a:pt x="2330" y="88000"/>
                  </a:lnTo>
                  <a:lnTo>
                    <a:pt x="0" y="85818"/>
                  </a:lnTo>
                  <a:lnTo>
                    <a:pt x="0" y="80000"/>
                  </a:lnTo>
                  <a:lnTo>
                    <a:pt x="2330" y="69818"/>
                  </a:lnTo>
                  <a:lnTo>
                    <a:pt x="8737" y="50909"/>
                  </a:lnTo>
                  <a:lnTo>
                    <a:pt x="21553" y="16000"/>
                  </a:lnTo>
                  <a:lnTo>
                    <a:pt x="30291" y="0"/>
                  </a:lnTo>
                  <a:lnTo>
                    <a:pt x="30291" y="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0"/>
            <p:cNvSpPr/>
            <p:nvPr/>
          </p:nvSpPr>
          <p:spPr>
            <a:xfrm>
              <a:off x="3539" y="2417"/>
              <a:ext cx="940" cy="290"/>
            </a:xfrm>
            <a:custGeom>
              <a:rect b="b" l="l" r="r" t="t"/>
              <a:pathLst>
                <a:path extrusionOk="0" h="120000" w="120000">
                  <a:moveTo>
                    <a:pt x="96127" y="120000"/>
                  </a:moveTo>
                  <a:lnTo>
                    <a:pt x="0" y="95586"/>
                  </a:lnTo>
                  <a:lnTo>
                    <a:pt x="23872" y="0"/>
                  </a:lnTo>
                  <a:lnTo>
                    <a:pt x="120000" y="24000"/>
                  </a:lnTo>
                  <a:lnTo>
                    <a:pt x="96127" y="120000"/>
                  </a:lnTo>
                  <a:close/>
                </a:path>
              </a:pathLst>
            </a:custGeom>
            <a:solidFill>
              <a:srgbClr val="C6DEE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0"/>
            <p:cNvSpPr/>
            <p:nvPr/>
          </p:nvSpPr>
          <p:spPr>
            <a:xfrm>
              <a:off x="3510" y="2402"/>
              <a:ext cx="954" cy="334"/>
            </a:xfrm>
            <a:custGeom>
              <a:rect b="b" l="l" r="r" t="t"/>
              <a:pathLst>
                <a:path extrusionOk="0" h="120000" w="120000">
                  <a:moveTo>
                    <a:pt x="29056" y="0"/>
                  </a:moveTo>
                  <a:lnTo>
                    <a:pt x="0" y="68622"/>
                  </a:lnTo>
                  <a:lnTo>
                    <a:pt x="60880" y="120000"/>
                  </a:lnTo>
                  <a:lnTo>
                    <a:pt x="102012" y="120000"/>
                  </a:lnTo>
                  <a:lnTo>
                    <a:pt x="120000" y="77964"/>
                  </a:lnTo>
                  <a:lnTo>
                    <a:pt x="2905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1" name="Google Shape;291;p10"/>
          <p:cNvSpPr txBox="1"/>
          <p:nvPr>
            <p:ph type="title"/>
          </p:nvPr>
        </p:nvSpPr>
        <p:spPr>
          <a:xfrm>
            <a:off x="2088108" y="1944063"/>
            <a:ext cx="9085116" cy="892552"/>
          </a:xfrm>
          <a:prstGeom prst="rect">
            <a:avLst/>
          </a:prstGeom>
          <a:noFill/>
          <a:ln>
            <a:noFill/>
          </a:ln>
        </p:spPr>
        <p:txBody>
          <a:bodyPr anchorCtr="0" anchor="t"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Always keep personal safety</a:t>
            </a:r>
            <a:br>
              <a:rPr b="0" i="0" lang="en-US" sz="4000" u="none" cap="none" strike="noStrike">
                <a:solidFill>
                  <a:schemeClr val="lt1"/>
                </a:solidFill>
                <a:latin typeface="Source Sans Pro"/>
                <a:ea typeface="Source Sans Pro"/>
                <a:cs typeface="Source Sans Pro"/>
                <a:sym typeface="Source Sans Pro"/>
              </a:rPr>
            </a:br>
            <a:r>
              <a:rPr b="0" i="0" lang="en-US" sz="4000" u="none" cap="none" strike="noStrike">
                <a:solidFill>
                  <a:schemeClr val="lt1"/>
                </a:solidFill>
                <a:latin typeface="Source Sans Pro"/>
                <a:ea typeface="Source Sans Pro"/>
                <a:cs typeface="Source Sans Pro"/>
                <a:sym typeface="Source Sans Pro"/>
              </a:rPr>
              <a:t>in mind.</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pSp>
        <p:nvGrpSpPr>
          <p:cNvPr id="296" name="Google Shape;296;p11"/>
          <p:cNvGrpSpPr/>
          <p:nvPr/>
        </p:nvGrpSpPr>
        <p:grpSpPr>
          <a:xfrm>
            <a:off x="2884774" y="2842791"/>
            <a:ext cx="8534400" cy="3467520"/>
            <a:chOff x="0" y="12430"/>
            <a:chExt cx="8534400" cy="3467520"/>
          </a:xfrm>
        </p:grpSpPr>
        <p:sp>
          <p:nvSpPr>
            <p:cNvPr id="297" name="Google Shape;297;p11"/>
            <p:cNvSpPr/>
            <p:nvPr/>
          </p:nvSpPr>
          <p:spPr>
            <a:xfrm>
              <a:off x="0" y="12430"/>
              <a:ext cx="8534400" cy="1048320"/>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txBox="1"/>
            <p:nvPr/>
          </p:nvSpPr>
          <p:spPr>
            <a:xfrm>
              <a:off x="0" y="12430"/>
              <a:ext cx="8534400" cy="1048320"/>
            </a:xfrm>
            <a:prstGeom prst="rect">
              <a:avLst/>
            </a:prstGeom>
            <a:noFill/>
            <a:ln>
              <a:noFill/>
            </a:ln>
          </p:spPr>
          <p:txBody>
            <a:bodyPr anchorCtr="0" anchor="ctr" bIns="91425" lIns="274300" spcFirstLastPara="1" rIns="274300" wrap="square" tIns="91425">
              <a:noAutofit/>
            </a:bodyPr>
            <a:lstStyle/>
            <a:p>
              <a:pPr indent="0" lvl="0" marL="0" marR="0" rtl="0" algn="l">
                <a:lnSpc>
                  <a:spcPct val="90000"/>
                </a:lnSpc>
                <a:spcBef>
                  <a:spcPts val="0"/>
                </a:spcBef>
                <a:spcAft>
                  <a:spcPts val="0"/>
                </a:spcAft>
                <a:buNone/>
              </a:pPr>
              <a:r>
                <a:rPr lang="en-US" sz="1800">
                  <a:solidFill>
                    <a:schemeClr val="lt1"/>
                  </a:solidFill>
                  <a:latin typeface="Source Sans Pro"/>
                  <a:ea typeface="Source Sans Pro"/>
                  <a:cs typeface="Source Sans Pro"/>
                  <a:sym typeface="Source Sans Pro"/>
                </a:rPr>
                <a:t>Never respond to an email asking for any passwords or account numbers, even if they seem to come from a trusted source. </a:t>
              </a:r>
              <a:endParaRPr sz="1800">
                <a:solidFill>
                  <a:schemeClr val="lt1"/>
                </a:solidFill>
                <a:latin typeface="Source Sans Pro"/>
                <a:ea typeface="Source Sans Pro"/>
                <a:cs typeface="Source Sans Pro"/>
                <a:sym typeface="Source Sans Pro"/>
              </a:endParaRPr>
            </a:p>
          </p:txBody>
        </p:sp>
        <p:sp>
          <p:nvSpPr>
            <p:cNvPr id="299" name="Google Shape;299;p11"/>
            <p:cNvSpPr/>
            <p:nvPr/>
          </p:nvSpPr>
          <p:spPr>
            <a:xfrm>
              <a:off x="0" y="1222030"/>
              <a:ext cx="8534400" cy="1048320"/>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txBox="1"/>
            <p:nvPr/>
          </p:nvSpPr>
          <p:spPr>
            <a:xfrm>
              <a:off x="0" y="1222030"/>
              <a:ext cx="8534400" cy="1048320"/>
            </a:xfrm>
            <a:prstGeom prst="rect">
              <a:avLst/>
            </a:prstGeom>
            <a:noFill/>
            <a:ln>
              <a:noFill/>
            </a:ln>
          </p:spPr>
          <p:txBody>
            <a:bodyPr anchorCtr="0" anchor="ctr" bIns="91425" lIns="274300" spcFirstLastPara="1" rIns="274300" wrap="square" tIns="91425">
              <a:noAutofit/>
            </a:bodyPr>
            <a:lstStyle/>
            <a:p>
              <a:pPr indent="0" lvl="0" marL="0" marR="0" rtl="0" algn="l">
                <a:lnSpc>
                  <a:spcPct val="90000"/>
                </a:lnSpc>
                <a:spcBef>
                  <a:spcPts val="0"/>
                </a:spcBef>
                <a:spcAft>
                  <a:spcPts val="0"/>
                </a:spcAft>
                <a:buNone/>
              </a:pPr>
              <a:r>
                <a:rPr lang="en-US" sz="1800">
                  <a:solidFill>
                    <a:schemeClr val="lt1"/>
                  </a:solidFill>
                  <a:latin typeface="Source Sans Pro"/>
                  <a:ea typeface="Source Sans Pro"/>
                  <a:cs typeface="Source Sans Pro"/>
                  <a:sym typeface="Source Sans Pro"/>
                </a:rPr>
                <a:t>Before revealing personal details like your full name or home address, ask yourself if it’s really necessary to share that information.</a:t>
              </a:r>
              <a:endParaRPr sz="1800">
                <a:solidFill>
                  <a:schemeClr val="lt1"/>
                </a:solidFill>
                <a:latin typeface="Source Sans Pro"/>
                <a:ea typeface="Source Sans Pro"/>
                <a:cs typeface="Source Sans Pro"/>
                <a:sym typeface="Source Sans Pro"/>
              </a:endParaRPr>
            </a:p>
          </p:txBody>
        </p:sp>
        <p:sp>
          <p:nvSpPr>
            <p:cNvPr id="301" name="Google Shape;301;p11"/>
            <p:cNvSpPr/>
            <p:nvPr/>
          </p:nvSpPr>
          <p:spPr>
            <a:xfrm>
              <a:off x="0" y="2431630"/>
              <a:ext cx="8534400" cy="1048320"/>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txBox="1"/>
            <p:nvPr/>
          </p:nvSpPr>
          <p:spPr>
            <a:xfrm>
              <a:off x="0" y="2431630"/>
              <a:ext cx="8534400" cy="1048320"/>
            </a:xfrm>
            <a:prstGeom prst="rect">
              <a:avLst/>
            </a:prstGeom>
            <a:noFill/>
            <a:ln>
              <a:noFill/>
            </a:ln>
          </p:spPr>
          <p:txBody>
            <a:bodyPr anchorCtr="0" anchor="ctr" bIns="91425" lIns="274300" spcFirstLastPara="1" rIns="274300" wrap="square" tIns="91425">
              <a:noAutofit/>
            </a:bodyPr>
            <a:lstStyle/>
            <a:p>
              <a:pPr indent="0" lvl="0" marL="0" marR="0" rtl="0" algn="l">
                <a:lnSpc>
                  <a:spcPct val="90000"/>
                </a:lnSpc>
                <a:spcBef>
                  <a:spcPts val="0"/>
                </a:spcBef>
                <a:spcAft>
                  <a:spcPts val="0"/>
                </a:spcAft>
                <a:buNone/>
              </a:pPr>
              <a:r>
                <a:rPr lang="en-US" sz="1800">
                  <a:solidFill>
                    <a:schemeClr val="lt1"/>
                  </a:solidFill>
                  <a:latin typeface="Source Sans Pro"/>
                  <a:ea typeface="Source Sans Pro"/>
                  <a:cs typeface="Source Sans Pro"/>
                  <a:sym typeface="Source Sans Pro"/>
                </a:rPr>
                <a:t>Use privacy filters and settings on social networking sites to limit the amount of information you share with strangers.</a:t>
              </a:r>
              <a:endParaRPr sz="1800">
                <a:solidFill>
                  <a:schemeClr val="lt1"/>
                </a:solidFill>
                <a:latin typeface="Source Sans Pro"/>
                <a:ea typeface="Source Sans Pro"/>
                <a:cs typeface="Source Sans Pro"/>
                <a:sym typeface="Source Sans Pro"/>
              </a:endParaRPr>
            </a:p>
          </p:txBody>
        </p:sp>
      </p:grpSp>
      <p:sp>
        <p:nvSpPr>
          <p:cNvPr id="303" name="Google Shape;303;p11"/>
          <p:cNvSpPr txBox="1"/>
          <p:nvPr>
            <p:ph type="title"/>
          </p:nvPr>
        </p:nvSpPr>
        <p:spPr>
          <a:xfrm>
            <a:off x="2088108" y="1159669"/>
            <a:ext cx="9736271" cy="830997"/>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Guard your personal information.</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2"/>
          <p:cNvSpPr/>
          <p:nvPr/>
        </p:nvSpPr>
        <p:spPr>
          <a:xfrm>
            <a:off x="5367416" y="2760685"/>
            <a:ext cx="5710142" cy="1651721"/>
          </a:xfrm>
          <a:custGeom>
            <a:rect b="b" l="l" r="r" t="t"/>
            <a:pathLst>
              <a:path extrusionOk="0" h="120000" w="120000">
                <a:moveTo>
                  <a:pt x="0" y="0"/>
                </a:moveTo>
                <a:lnTo>
                  <a:pt x="119999" y="0"/>
                </a:lnTo>
                <a:lnTo>
                  <a:pt x="119999" y="120000"/>
                </a:lnTo>
                <a:lnTo>
                  <a:pt x="0" y="120000"/>
                </a:lnTo>
                <a:lnTo>
                  <a:pt x="0" y="0"/>
                </a:lnTo>
                <a:close/>
              </a:path>
            </a:pathLst>
          </a:custGeom>
          <a:solidFill>
            <a:srgbClr val="3EAEBD"/>
          </a:solid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lang="en-US" sz="1800">
                <a:solidFill>
                  <a:schemeClr val="lt1"/>
                </a:solidFill>
                <a:latin typeface="Source Sans Pro"/>
                <a:ea typeface="Source Sans Pro"/>
                <a:cs typeface="Source Sans Pro"/>
                <a:sym typeface="Source Sans Pro"/>
              </a:rPr>
              <a:t>Before you enter a user name and password into a site, double check the web address to make sure you’re at the correct site and not an imitator.</a:t>
            </a:r>
            <a:endParaRPr sz="1800">
              <a:solidFill>
                <a:schemeClr val="lt1"/>
              </a:solidFill>
              <a:latin typeface="Source Sans Pro"/>
              <a:ea typeface="Source Sans Pro"/>
              <a:cs typeface="Source Sans Pro"/>
              <a:sym typeface="Source Sans Pro"/>
            </a:endParaRPr>
          </a:p>
        </p:txBody>
      </p:sp>
      <p:sp>
        <p:nvSpPr>
          <p:cNvPr id="309" name="Google Shape;309;p12"/>
          <p:cNvSpPr/>
          <p:nvPr/>
        </p:nvSpPr>
        <p:spPr>
          <a:xfrm>
            <a:off x="5367416" y="4684940"/>
            <a:ext cx="5710142" cy="1651721"/>
          </a:xfrm>
          <a:custGeom>
            <a:rect b="b" l="l" r="r" t="t"/>
            <a:pathLst>
              <a:path extrusionOk="0" h="120000" w="120000">
                <a:moveTo>
                  <a:pt x="0" y="0"/>
                </a:moveTo>
                <a:lnTo>
                  <a:pt x="119999" y="0"/>
                </a:lnTo>
                <a:lnTo>
                  <a:pt x="119999" y="120000"/>
                </a:lnTo>
                <a:lnTo>
                  <a:pt x="0" y="120000"/>
                </a:lnTo>
                <a:lnTo>
                  <a:pt x="0" y="0"/>
                </a:lnTo>
                <a:close/>
              </a:path>
            </a:pathLst>
          </a:custGeom>
          <a:solidFill>
            <a:srgbClr val="3EAEBD"/>
          </a:solid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lang="en-US" sz="1800">
                <a:solidFill>
                  <a:schemeClr val="lt1"/>
                </a:solidFill>
                <a:latin typeface="Source Sans Pro"/>
                <a:ea typeface="Source Sans Pro"/>
                <a:cs typeface="Source Sans Pro"/>
                <a:sym typeface="Source Sans Pro"/>
              </a:rPr>
              <a:t>The most popular browsers offer tools and settings to help protect you from bad sites. Update your browser frequently, and avoid sites it deems unsafe.</a:t>
            </a:r>
            <a:endParaRPr sz="1800">
              <a:solidFill>
                <a:schemeClr val="lt1"/>
              </a:solidFill>
              <a:latin typeface="Source Sans Pro"/>
              <a:ea typeface="Source Sans Pro"/>
              <a:cs typeface="Source Sans Pro"/>
              <a:sym typeface="Source Sans Pro"/>
            </a:endParaRPr>
          </a:p>
        </p:txBody>
      </p:sp>
      <p:sp>
        <p:nvSpPr>
          <p:cNvPr id="310" name="Google Shape;310;p12"/>
          <p:cNvSpPr/>
          <p:nvPr/>
        </p:nvSpPr>
        <p:spPr>
          <a:xfrm>
            <a:off x="3202550" y="2784540"/>
            <a:ext cx="1635204" cy="1651721"/>
          </a:xfrm>
          <a:prstGeom prst="noSmoking">
            <a:avLst>
              <a:gd fmla="val 11561" name="adj"/>
            </a:avLst>
          </a:prstGeom>
          <a:solidFill>
            <a:schemeClr val="accent3"/>
          </a:solidFill>
          <a:ln cap="flat" cmpd="sng" w="1905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2"/>
          <p:cNvSpPr/>
          <p:nvPr/>
        </p:nvSpPr>
        <p:spPr>
          <a:xfrm>
            <a:off x="3202550" y="4684940"/>
            <a:ext cx="1635204" cy="1651721"/>
          </a:xfrm>
          <a:prstGeom prst="noSmoking">
            <a:avLst>
              <a:gd fmla="val 11561" name="adj"/>
            </a:avLst>
          </a:prstGeom>
          <a:solidFill>
            <a:schemeClr val="accent3"/>
          </a:solidFill>
          <a:ln cap="flat" cmpd="sng" w="1905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txBox="1"/>
          <p:nvPr>
            <p:ph type="title"/>
          </p:nvPr>
        </p:nvSpPr>
        <p:spPr>
          <a:xfrm>
            <a:off x="2088108" y="1159669"/>
            <a:ext cx="9736271" cy="830997"/>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Browse cautiously.</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13"/>
          <p:cNvGrpSpPr/>
          <p:nvPr/>
        </p:nvGrpSpPr>
        <p:grpSpPr>
          <a:xfrm>
            <a:off x="2739009" y="2566647"/>
            <a:ext cx="8684973" cy="4337424"/>
            <a:chOff x="483633" y="193487"/>
            <a:chExt cx="8684973" cy="4337424"/>
          </a:xfrm>
        </p:grpSpPr>
        <p:sp>
          <p:nvSpPr>
            <p:cNvPr id="318" name="Google Shape;318;p13"/>
            <p:cNvSpPr/>
            <p:nvPr/>
          </p:nvSpPr>
          <p:spPr>
            <a:xfrm>
              <a:off x="639873" y="312079"/>
              <a:ext cx="2785042" cy="3659111"/>
            </a:xfrm>
            <a:prstGeom prst="roundRect">
              <a:avLst>
                <a:gd fmla="val 16667" name="adj"/>
              </a:avLst>
            </a:prstGeom>
            <a:blipFill rotWithShape="1">
              <a:blip r:embed="rId3">
                <a:alphaModFix/>
              </a:blip>
              <a:stretch>
                <a:fillRect b="0" l="0" r="0" t="0"/>
              </a:stretch>
            </a:blip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483633" y="1954224"/>
              <a:ext cx="2592491" cy="2576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txBox="1"/>
            <p:nvPr/>
          </p:nvSpPr>
          <p:spPr>
            <a:xfrm>
              <a:off x="483633" y="1954224"/>
              <a:ext cx="2592491" cy="2576687"/>
            </a:xfrm>
            <a:prstGeom prst="rect">
              <a:avLst/>
            </a:prstGeom>
            <a:noFill/>
            <a:ln>
              <a:noFill/>
            </a:ln>
          </p:spPr>
          <p:txBody>
            <a:bodyPr anchorCtr="0" anchor="b" bIns="35550" lIns="35550" spcFirstLastPara="1" rIns="35550" wrap="square" tIns="35550">
              <a:noAutofit/>
            </a:bodyPr>
            <a:lstStyle/>
            <a:p>
              <a:pPr indent="0" lvl="0" marL="0" marR="0" rtl="0" algn="l">
                <a:lnSpc>
                  <a:spcPct val="90000"/>
                </a:lnSpc>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
          <p:nvSpPr>
            <p:cNvPr id="321" name="Google Shape;321;p13"/>
            <p:cNvSpPr/>
            <p:nvPr/>
          </p:nvSpPr>
          <p:spPr>
            <a:xfrm>
              <a:off x="3264781" y="322193"/>
              <a:ext cx="902098" cy="902098"/>
            </a:xfrm>
            <a:prstGeom prst="ellipse">
              <a:avLst/>
            </a:prstGeom>
            <a:solidFill>
              <a:srgbClr val="7DA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4295585" y="193487"/>
              <a:ext cx="4873021" cy="11595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txBox="1"/>
            <p:nvPr/>
          </p:nvSpPr>
          <p:spPr>
            <a:xfrm>
              <a:off x="4295585" y="193487"/>
              <a:ext cx="4873021" cy="1159509"/>
            </a:xfrm>
            <a:prstGeom prst="rect">
              <a:avLst/>
            </a:prstGeom>
            <a:noFill/>
            <a:ln>
              <a:noFill/>
            </a:ln>
          </p:spPr>
          <p:txBody>
            <a:bodyPr anchorCtr="0" anchor="ctr" bIns="17775" lIns="35550" spcFirstLastPara="1" rIns="35550" wrap="square" tIns="17775">
              <a:noAutofit/>
            </a:bodyPr>
            <a:lstStyle/>
            <a:p>
              <a:pPr indent="0" lvl="0" marL="0" marR="0" rtl="0" algn="l">
                <a:lnSpc>
                  <a:spcPct val="90000"/>
                </a:lnSpc>
                <a:spcBef>
                  <a:spcPts val="0"/>
                </a:spcBef>
                <a:spcAft>
                  <a:spcPts val="0"/>
                </a:spcAft>
                <a:buNone/>
              </a:pPr>
              <a:r>
                <a:rPr b="0" lang="en-US" sz="1400">
                  <a:solidFill>
                    <a:schemeClr val="dk1"/>
                  </a:solidFill>
                  <a:latin typeface="Source Sans Pro"/>
                  <a:ea typeface="Source Sans Pro"/>
                  <a:cs typeface="Source Sans Pro"/>
                  <a:sym typeface="Source Sans Pro"/>
                </a:rPr>
                <a:t>Download only from trusted sites. Malware is often disguised as an innocuous program or file. Download from a site you know and trust, or use the search tool at </a:t>
              </a:r>
              <a:r>
                <a:rPr b="0" lang="en-US" sz="1400" u="sng">
                  <a:solidFill>
                    <a:schemeClr val="hlink"/>
                  </a:solidFill>
                  <a:latin typeface="Source Sans Pro"/>
                  <a:ea typeface="Source Sans Pro"/>
                  <a:cs typeface="Source Sans Pro"/>
                  <a:sym typeface="Source Sans Pro"/>
                  <a:hlinkClick r:id="rId4"/>
                </a:rPr>
                <a:t>download.cnet.com</a:t>
              </a:r>
              <a:r>
                <a:rPr b="0" lang="en-US" sz="1400">
                  <a:solidFill>
                    <a:schemeClr val="dk1"/>
                  </a:solidFill>
                  <a:latin typeface="Source Sans Pro"/>
                  <a:ea typeface="Source Sans Pro"/>
                  <a:cs typeface="Source Sans Pro"/>
                  <a:sym typeface="Source Sans Pro"/>
                </a:rPr>
                <a:t> to search for downloads that have been verified as safe.</a:t>
              </a:r>
              <a:endParaRPr sz="1400">
                <a:solidFill>
                  <a:schemeClr val="dk1"/>
                </a:solidFill>
                <a:latin typeface="Source Sans Pro"/>
                <a:ea typeface="Source Sans Pro"/>
                <a:cs typeface="Source Sans Pro"/>
                <a:sym typeface="Source Sans Pro"/>
              </a:endParaRPr>
            </a:p>
          </p:txBody>
        </p:sp>
        <p:sp>
          <p:nvSpPr>
            <p:cNvPr id="324" name="Google Shape;324;p13"/>
            <p:cNvSpPr/>
            <p:nvPr/>
          </p:nvSpPr>
          <p:spPr>
            <a:xfrm>
              <a:off x="3264781" y="1690414"/>
              <a:ext cx="902098" cy="90209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4295585" y="1561709"/>
              <a:ext cx="4873021" cy="11595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txBox="1"/>
            <p:nvPr/>
          </p:nvSpPr>
          <p:spPr>
            <a:xfrm>
              <a:off x="4295585" y="1561709"/>
              <a:ext cx="4873021" cy="1159509"/>
            </a:xfrm>
            <a:prstGeom prst="rect">
              <a:avLst/>
            </a:prstGeom>
            <a:noFill/>
            <a:ln>
              <a:noFill/>
            </a:ln>
          </p:spPr>
          <p:txBody>
            <a:bodyPr anchorCtr="0" anchor="ctr" bIns="17775" lIns="35550" spcFirstLastPara="1" rIns="35550" wrap="square" tIns="17775">
              <a:noAutofit/>
            </a:bodyPr>
            <a:lstStyle/>
            <a:p>
              <a:pPr indent="0" lvl="0" marL="0" marR="0" rtl="0" algn="l">
                <a:lnSpc>
                  <a:spcPct val="90000"/>
                </a:lnSpc>
                <a:spcBef>
                  <a:spcPts val="0"/>
                </a:spcBef>
                <a:spcAft>
                  <a:spcPts val="0"/>
                </a:spcAft>
                <a:buNone/>
              </a:pPr>
              <a:r>
                <a:rPr b="0" lang="en-US" sz="1400">
                  <a:solidFill>
                    <a:schemeClr val="dk1"/>
                  </a:solidFill>
                  <a:latin typeface="Source Sans Pro"/>
                  <a:ea typeface="Source Sans Pro"/>
                  <a:cs typeface="Source Sans Pro"/>
                  <a:sym typeface="Source Sans Pro"/>
                </a:rPr>
                <a:t>Save the files you download instead of “running” them. This gives your computer more of a chance to verify that downloads are safe.</a:t>
              </a:r>
              <a:endParaRPr sz="1400">
                <a:solidFill>
                  <a:schemeClr val="dk1"/>
                </a:solidFill>
                <a:latin typeface="Source Sans Pro"/>
                <a:ea typeface="Source Sans Pro"/>
                <a:cs typeface="Source Sans Pro"/>
                <a:sym typeface="Source Sans Pro"/>
              </a:endParaRPr>
            </a:p>
          </p:txBody>
        </p:sp>
        <p:sp>
          <p:nvSpPr>
            <p:cNvPr id="327" name="Google Shape;327;p13"/>
            <p:cNvSpPr/>
            <p:nvPr/>
          </p:nvSpPr>
          <p:spPr>
            <a:xfrm>
              <a:off x="3264781" y="3058635"/>
              <a:ext cx="902098" cy="902098"/>
            </a:xfrm>
            <a:prstGeom prst="ellipse">
              <a:avLst/>
            </a:prstGeom>
            <a:solidFill>
              <a:srgbClr val="C7E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4295585" y="2929930"/>
              <a:ext cx="4873021" cy="11595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txBox="1"/>
            <p:nvPr/>
          </p:nvSpPr>
          <p:spPr>
            <a:xfrm>
              <a:off x="4295585" y="2929930"/>
              <a:ext cx="4873021" cy="1159509"/>
            </a:xfrm>
            <a:prstGeom prst="rect">
              <a:avLst/>
            </a:prstGeom>
            <a:noFill/>
            <a:ln>
              <a:noFill/>
            </a:ln>
          </p:spPr>
          <p:txBody>
            <a:bodyPr anchorCtr="0" anchor="ctr" bIns="17775" lIns="35550" spcFirstLastPara="1" rIns="35550" wrap="square" tIns="17775">
              <a:noAutofit/>
            </a:bodyPr>
            <a:lstStyle/>
            <a:p>
              <a:pPr indent="0" lvl="0" marL="0" marR="0" rtl="0" algn="l">
                <a:lnSpc>
                  <a:spcPct val="90000"/>
                </a:lnSpc>
                <a:spcBef>
                  <a:spcPts val="0"/>
                </a:spcBef>
                <a:spcAft>
                  <a:spcPts val="0"/>
                </a:spcAft>
                <a:buNone/>
              </a:pPr>
              <a:r>
                <a:rPr b="0" lang="en-US" sz="1400">
                  <a:solidFill>
                    <a:schemeClr val="dk1"/>
                  </a:solidFill>
                  <a:latin typeface="Source Sans Pro"/>
                  <a:ea typeface="Source Sans Pro"/>
                  <a:cs typeface="Source Sans Pro"/>
                  <a:sym typeface="Source Sans Pro"/>
                </a:rPr>
                <a:t>Read the privacy and licensing agreement. It’s a pain, we know,  but if you don’t read the fine print, you may be unintentionally agreeing to install spyware or adware on your computer.</a:t>
              </a:r>
              <a:endParaRPr sz="1400">
                <a:solidFill>
                  <a:schemeClr val="dk1"/>
                </a:solidFill>
                <a:latin typeface="Source Sans Pro"/>
                <a:ea typeface="Source Sans Pro"/>
                <a:cs typeface="Source Sans Pro"/>
                <a:sym typeface="Source Sans Pro"/>
              </a:endParaRPr>
            </a:p>
          </p:txBody>
        </p:sp>
      </p:grpSp>
      <p:sp>
        <p:nvSpPr>
          <p:cNvPr id="330" name="Google Shape;330;p13"/>
          <p:cNvSpPr txBox="1"/>
          <p:nvPr>
            <p:ph type="title"/>
          </p:nvPr>
        </p:nvSpPr>
        <p:spPr>
          <a:xfrm>
            <a:off x="2088108" y="1159669"/>
            <a:ext cx="9736271" cy="830997"/>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Download safely.</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Depth">
  <a:themeElements>
    <a:clrScheme name="Custom 3">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98035"/>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