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794" r:id="rId6"/>
    <p:sldId id="3826" r:id="rId7"/>
    <p:sldId id="3835" r:id="rId8"/>
    <p:sldId id="3791" r:id="rId9"/>
    <p:sldId id="3836" r:id="rId10"/>
    <p:sldId id="3837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WTofttoD2xg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learn.microsoft.com/id-id/azure/developer/python/tutorial-deploy-python-web-app-azure-container-apps-03?tabs=azure-cli%2Cgit-commandlin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WTofttoD2xg" TargetMode="External"/><Relationship Id="rId4" Type="http://schemas.openxmlformats.org/officeDocument/2006/relationships/hyperlink" Target="https://www.binaracademy.com/blog/ci-cd-pipeline-dalam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44" y="1996226"/>
            <a:ext cx="6592824" cy="465326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Continous</a:t>
            </a:r>
            <a:r>
              <a:rPr lang="en-US" dirty="0">
                <a:solidFill>
                  <a:srgbClr val="FFFFFF"/>
                </a:solidFill>
              </a:rPr>
              <a:t> Integration(CI)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Continous</a:t>
            </a:r>
            <a:r>
              <a:rPr lang="en-US" dirty="0">
                <a:solidFill>
                  <a:srgbClr val="FFFFFF"/>
                </a:solidFill>
              </a:rPr>
              <a:t> Delivery/Development (CD)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2302657" cy="3032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DB8BF-A529-9492-624A-BA8B4FF3D159}"/>
              </a:ext>
            </a:extLst>
          </p:cNvPr>
          <p:cNvSpPr txBox="1"/>
          <p:nvPr/>
        </p:nvSpPr>
        <p:spPr>
          <a:xfrm>
            <a:off x="528032" y="1147894"/>
            <a:ext cx="4636395" cy="202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Causten"/>
              </a:rPr>
              <a:t>CI/CD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esensi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DevOps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penghubung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tim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developer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tim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operations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integrasi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/ testing,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perilisan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. CI/CD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terbagi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3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Continuous Integration (CI), Continuous Delivery (CD), dan Continuous Deployment. 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8FA84-7AE5-CCA9-E9A4-2607892A74C6}"/>
              </a:ext>
            </a:extLst>
          </p:cNvPr>
          <p:cNvSpPr txBox="1"/>
          <p:nvPr/>
        </p:nvSpPr>
        <p:spPr>
          <a:xfrm>
            <a:off x="6453387" y="1147894"/>
            <a:ext cx="4636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Causten"/>
              </a:rPr>
              <a:t>Continuous Integration (CI)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penggabungan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pengintegrasian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telah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dibuat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oleh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sejumlah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tim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developer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repositori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kemudian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dijalankan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berkelanjutan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pada CI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bertujuan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memeriksa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software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berjalan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sesuai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algoritma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semestinya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. 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1E2F7-F6BF-D021-CD24-223A7C0BA0B3}"/>
              </a:ext>
            </a:extLst>
          </p:cNvPr>
          <p:cNvSpPr txBox="1"/>
          <p:nvPr/>
        </p:nvSpPr>
        <p:spPr>
          <a:xfrm>
            <a:off x="528032" y="3429000"/>
            <a:ext cx="4636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Causten"/>
              </a:rPr>
              <a:t>Continuous Delivery (CD)</a:t>
            </a:r>
            <a:r>
              <a:rPr lang="en-ID" b="0" i="1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lanjutan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CI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mempersiapkan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perubahan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deploy staging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produksi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setelah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pembuatan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manual. Kode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masuk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pada CD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lulus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unit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integrasi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. Ketika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sudah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lulus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stagging,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diteruskan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selanjutnya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Deployment. 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C77A0-A81D-F424-67BA-42867ECDB7E8}"/>
              </a:ext>
            </a:extLst>
          </p:cNvPr>
          <p:cNvSpPr txBox="1"/>
          <p:nvPr/>
        </p:nvSpPr>
        <p:spPr>
          <a:xfrm>
            <a:off x="6453386" y="3733217"/>
            <a:ext cx="4636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Causten"/>
              </a:rPr>
              <a:t>Continuous Deployment</a:t>
            </a:r>
            <a:r>
              <a:rPr lang="en-ID" b="1" i="1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b="1" i="0" dirty="0">
                <a:solidFill>
                  <a:srgbClr val="333333"/>
                </a:solidFill>
                <a:effectLst/>
                <a:latin typeface="Causten"/>
              </a:rPr>
              <a:t>(CD)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step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terakhir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jauh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canggih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daripada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Continuous Delivery,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proses deploy production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lingkungan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produksi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pipeline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tanpa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campur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tangan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manusia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manual.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Setelah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lulus testing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staging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sebelumnya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ter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-deploy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production.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Fungsi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A9320-5A6D-72CD-FED7-39EFBFAC08AD}"/>
              </a:ext>
            </a:extLst>
          </p:cNvPr>
          <p:cNvSpPr txBox="1"/>
          <p:nvPr/>
        </p:nvSpPr>
        <p:spPr>
          <a:xfrm>
            <a:off x="6096000" y="2051792"/>
            <a:ext cx="4636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garis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besar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CI/CD Pipeline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berguna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Mempercepat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rilis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produk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karena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penggabungan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terjadi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continu</a:t>
            </a:r>
            <a:endParaRPr lang="en-ID" b="0" i="0" dirty="0">
              <a:solidFill>
                <a:srgbClr val="333333"/>
              </a:solidFill>
              <a:effectLst/>
              <a:latin typeface="Causte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Mendeteksi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bug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dini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lewat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tools CI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endParaRPr lang="en-ID" b="0" i="0" dirty="0">
              <a:solidFill>
                <a:srgbClr val="333333"/>
              </a:solidFill>
              <a:effectLst/>
              <a:latin typeface="Causte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feedback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cepat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sekaligus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mendeteksi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eror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pada proses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Transparansi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/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visibilitas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jelas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mendeteksi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kerusakan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pada software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mengontrol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Causten"/>
              </a:rPr>
              <a:t>perubahan</a:t>
            </a:r>
            <a:r>
              <a:rPr lang="en-ID" b="0" i="0" dirty="0">
                <a:solidFill>
                  <a:srgbClr val="333333"/>
                </a:solidFill>
                <a:effectLst/>
                <a:latin typeface="Causten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960F-C3F4-8F52-3E66-58C0A8F6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B883-466E-93E8-29AF-6FBD47F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51E36-46D9-BBD8-BF19-B185B7FD97AE}"/>
              </a:ext>
            </a:extLst>
          </p:cNvPr>
          <p:cNvSpPr txBox="1"/>
          <p:nvPr/>
        </p:nvSpPr>
        <p:spPr>
          <a:xfrm>
            <a:off x="5255654" y="1366163"/>
            <a:ext cx="60981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usten"/>
              </a:rPr>
              <a:t>Jenkins : 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banyak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plugins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membuat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men-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deploy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otomatisasi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proses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555555"/>
                </a:solidFill>
                <a:latin typeface="Source Sans Pro" panose="020B0503030403020204" pitchFamily="34" charset="0"/>
              </a:rPr>
              <a:t>AWS </a:t>
            </a:r>
            <a:r>
              <a:rPr lang="en-ID" dirty="0" err="1">
                <a:solidFill>
                  <a:srgbClr val="555555"/>
                </a:solidFill>
                <a:latin typeface="Source Sans Pro" panose="020B0503030403020204" pitchFamily="34" charset="0"/>
              </a:rPr>
              <a:t>CodeBuild</a:t>
            </a:r>
            <a:r>
              <a:rPr lang="en-ID" dirty="0">
                <a:solidFill>
                  <a:srgbClr val="555555"/>
                </a:solidFill>
                <a:latin typeface="Source Sans Pro" panose="020B0503030403020204" pitchFamily="34" charset="0"/>
              </a:rPr>
              <a:t> : 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berikutnya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AWS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Codebuild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namanya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AWS.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memungkinkan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mem-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build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berkelanjutan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Selain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aman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automasi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555555"/>
                </a:solidFill>
                <a:latin typeface="Source Sans Pro" panose="020B0503030403020204" pitchFamily="34" charset="0"/>
              </a:rPr>
              <a:t>GitLab CI/CD : 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dibuat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GitLab. Tools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awal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hingga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akhir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bekerja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metode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yaitu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integration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delivery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deployment.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Fitur lain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ditawarkan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mengerjakan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proyek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virtual machine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docker container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server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lainnya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br>
              <a:rPr lang="en-ID" dirty="0"/>
            </a:br>
            <a:endParaRPr lang="en-US" b="0" i="0" dirty="0">
              <a:solidFill>
                <a:srgbClr val="333333"/>
              </a:solidFill>
              <a:effectLst/>
              <a:latin typeface="Causten"/>
            </a:endParaRPr>
          </a:p>
          <a:p>
            <a:pPr algn="l"/>
            <a:endParaRPr lang="en-ID" b="0" i="0" dirty="0">
              <a:solidFill>
                <a:srgbClr val="333333"/>
              </a:solidFill>
              <a:effectLst/>
              <a:latin typeface="Causten"/>
            </a:endParaRPr>
          </a:p>
        </p:txBody>
      </p:sp>
    </p:spTree>
    <p:extLst>
      <p:ext uri="{BB962C8B-B14F-4D97-AF65-F5344CB8AC3E}">
        <p14:creationId xmlns:p14="http://schemas.microsoft.com/office/powerpoint/2010/main" val="223226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Konfigurasi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screenshot of the services in the Tutorial - Deploy a Python App on Azure Container Apps. Sections highlighted are parts related to continuous integration - continuous delivery (CI/CD).">
            <a:extLst>
              <a:ext uri="{FF2B5EF4-FFF2-40B4-BE49-F238E27FC236}">
                <a16:creationId xmlns:a16="http://schemas.microsoft.com/office/drawing/2014/main" id="{4D452ED1-9495-C8E2-229D-FAF618B6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18" y="1782956"/>
            <a:ext cx="6362163" cy="32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9140-4A5A-5171-E573-9A8B369B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5075693" cy="1325563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Konfigurasi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B6E-766B-F480-33B9-2F4D4F72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5AE6-4ACF-2FE1-EC76-0EADA6EC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ABA5-C889-756E-370F-CCAF3427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F4320-6C46-32CE-6905-8D9FE289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9" t="22521" r="27219" b="20549"/>
          <a:stretch/>
        </p:blipFill>
        <p:spPr>
          <a:xfrm>
            <a:off x="539496" y="1828801"/>
            <a:ext cx="5628068" cy="3902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140C8-4CBC-E031-229C-78241A9FB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t="13128" r="27535" b="9839"/>
          <a:stretch/>
        </p:blipFill>
        <p:spPr>
          <a:xfrm>
            <a:off x="6284889" y="1027906"/>
            <a:ext cx="5628068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259C-BE99-23E9-F7E0-59FA1030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159" y="401260"/>
            <a:ext cx="3443682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Video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951F-B5ED-BA5D-A847-1EA4B3DA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B33E-0962-2C12-DA8F-CFC0661C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6B813-CB0A-ADF3-3011-80E90EC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nline Media 6" title="Creating CI/CD Pipeline using GitHub Actions for Python Project (Heroku Deployment Example)">
            <a:hlinkClick r:id="" action="ppaction://media"/>
            <a:extLst>
              <a:ext uri="{FF2B5EF4-FFF2-40B4-BE49-F238E27FC236}">
                <a16:creationId xmlns:a16="http://schemas.microsoft.com/office/drawing/2014/main" id="{47847314-4914-AD2D-D9DD-7639292FE2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1532" y="1861949"/>
            <a:ext cx="6542468" cy="36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2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068" y="1169337"/>
            <a:ext cx="6563932" cy="45193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https://learn.microsoft.com/id-id/azure/developer/python/tutorial-deploy-python-web-app-azure-container-apps-03?tabs=azure-cli%2Cgit-commandline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https://www.dicoding.com/blog/apa-itu-ci-cd/</a:t>
            </a:r>
            <a:endParaRPr lang="en-US" dirty="0"/>
          </a:p>
          <a:p>
            <a:r>
              <a:rPr lang="en-US" dirty="0">
                <a:hlinkClick r:id="rId4"/>
              </a:rPr>
              <a:t>https://www.binaracademy.com/blog/ci-cd-pipeline-dalam-devops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https://www.youtube.com/watch?v=WTofttoD2xg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126</TotalTime>
  <Words>505</Words>
  <Application>Microsoft Office PowerPoint</Application>
  <PresentationFormat>Widescreen</PresentationFormat>
  <Paragraphs>42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Causten</vt:lpstr>
      <vt:lpstr>Source Sans Pro</vt:lpstr>
      <vt:lpstr>Tw Cen MT</vt:lpstr>
      <vt:lpstr>ShapesVTI</vt:lpstr>
      <vt:lpstr>Continous Integration(CI)  &amp;  Continous Delivery/Development (CD)</vt:lpstr>
      <vt:lpstr>Definisi</vt:lpstr>
      <vt:lpstr>Fungsi</vt:lpstr>
      <vt:lpstr>Tools</vt:lpstr>
      <vt:lpstr>Struktur Konfigurasi</vt:lpstr>
      <vt:lpstr>Langkah Konfigurasi</vt:lpstr>
      <vt:lpstr>Contoh Video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Integration(CI)  &amp;  Continous Delivery/Development (CD)</dc:title>
  <dc:creator>kironos185@gmail.com</dc:creator>
  <cp:lastModifiedBy>kironos185@gmail.com</cp:lastModifiedBy>
  <cp:revision>2</cp:revision>
  <dcterms:created xsi:type="dcterms:W3CDTF">2023-10-27T03:02:53Z</dcterms:created>
  <dcterms:modified xsi:type="dcterms:W3CDTF">2023-10-27T13:21:05Z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