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PowerPoint logo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39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7518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997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2128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7094-828F-4507-8763-329969F4092C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g5nkkyDkHGw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3kzHmaeozDI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9t6KCnvUpI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5nkkyDkHGw?si=1YbDEKZXdghc5YtK" TargetMode="External"/><Relationship Id="rId2" Type="http://schemas.openxmlformats.org/officeDocument/2006/relationships/hyperlink" Target="https://www.youtube.com/shorts/J9t6KCnvUp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.id/books/edition/Testing_and_Quality_Assurance_for_Compon/VoCX09hOsCoC?hl=jv&amp;gbpv=1&amp;dq=white+box+testing&amp;pg=PA141&amp;printsec=frontcover" TargetMode="External"/><Relationship Id="rId5" Type="http://schemas.openxmlformats.org/officeDocument/2006/relationships/hyperlink" Target="https://refactory.id/blogs/post/2022-10-11-apa-sih-unit-testing" TargetMode="External"/><Relationship Id="rId4" Type="http://schemas.openxmlformats.org/officeDocument/2006/relationships/hyperlink" Target="https://www.dicoding.com/blog/white-box-tes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White Box and Unit Test</a:t>
            </a:r>
          </a:p>
        </p:txBody>
      </p:sp>
    </p:spTree>
    <p:extLst>
      <p:ext uri="{BB962C8B-B14F-4D97-AF65-F5344CB8AC3E}">
        <p14:creationId xmlns:p14="http://schemas.microsoft.com/office/powerpoint/2010/main" val="12924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b="0" dirty="0">
                <a:solidFill>
                  <a:schemeClr val="tx1"/>
                </a:solidFill>
              </a:rPr>
              <a:t>White box Testing </a:t>
            </a:r>
            <a:r>
              <a:rPr lang="en-US" b="0" dirty="0" err="1">
                <a:solidFill>
                  <a:schemeClr val="tx1"/>
                </a:solidFill>
              </a:rPr>
              <a:t>adalah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metode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pengujian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perangkat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lunak</a:t>
            </a:r>
            <a:r>
              <a:rPr lang="en-US" b="0" dirty="0">
                <a:solidFill>
                  <a:schemeClr val="tx1"/>
                </a:solidFill>
              </a:rPr>
              <a:t> yang </a:t>
            </a:r>
            <a:r>
              <a:rPr lang="en-US" b="0" dirty="0" err="1">
                <a:solidFill>
                  <a:schemeClr val="tx1"/>
                </a:solidFill>
              </a:rPr>
              <a:t>melibatkan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pengetahuan</a:t>
            </a:r>
            <a:r>
              <a:rPr lang="en-US" b="0" dirty="0">
                <a:solidFill>
                  <a:schemeClr val="tx1"/>
                </a:solidFill>
              </a:rPr>
              <a:t> internal </a:t>
            </a:r>
            <a:r>
              <a:rPr lang="en-US" b="0" dirty="0" err="1">
                <a:solidFill>
                  <a:schemeClr val="tx1"/>
                </a:solidFill>
              </a:rPr>
              <a:t>tentang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kode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sumber</a:t>
            </a:r>
            <a:r>
              <a:rPr lang="en-US" b="0" dirty="0">
                <a:solidFill>
                  <a:schemeClr val="tx1"/>
                </a:solidFill>
              </a:rPr>
              <a:t> dan </a:t>
            </a:r>
            <a:r>
              <a:rPr lang="en-US" b="0" dirty="0" err="1">
                <a:solidFill>
                  <a:schemeClr val="tx1"/>
                </a:solidFill>
              </a:rPr>
              <a:t>struktur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perangkat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lunak.Dengan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memeriksa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alur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eksekusi</a:t>
            </a:r>
            <a:r>
              <a:rPr lang="en-US" b="0" dirty="0">
                <a:solidFill>
                  <a:schemeClr val="tx1"/>
                </a:solidFill>
              </a:rPr>
              <a:t> dan </a:t>
            </a:r>
            <a:r>
              <a:rPr lang="en-US" b="0" dirty="0" err="1">
                <a:solidFill>
                  <a:schemeClr val="tx1"/>
                </a:solidFill>
              </a:rPr>
              <a:t>logika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program,kita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dapat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mengidentifikasi</a:t>
            </a:r>
            <a:r>
              <a:rPr lang="en-US" b="0" dirty="0">
                <a:solidFill>
                  <a:schemeClr val="tx1"/>
                </a:solidFill>
              </a:rPr>
              <a:t> defect and failing yang </a:t>
            </a:r>
            <a:r>
              <a:rPr lang="en-US" b="0" dirty="0" err="1">
                <a:solidFill>
                  <a:schemeClr val="tx1"/>
                </a:solidFill>
              </a:rPr>
              <a:t>mungkin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terjadi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4" name="Online Media 3" title="Teori dan Implementasi White Box Testing | Uji Kualitas Perangkat Lunak">
            <a:hlinkClick r:id="" action="ppaction://media"/>
            <a:extLst>
              <a:ext uri="{FF2B5EF4-FFF2-40B4-BE49-F238E27FC236}">
                <a16:creationId xmlns:a16="http://schemas.microsoft.com/office/drawing/2014/main" id="{1296D3F7-6422-49DE-BC35-E9D09FCCC633}"/>
              </a:ext>
            </a:extLst>
          </p:cNvPr>
          <p:cNvPicPr>
            <a:picLocks noGrp="1" noRot="1" noChangeAspect="1"/>
          </p:cNvPicPr>
          <p:nvPr>
            <p:ph sz="quarter" idx="14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21413" y="2713038"/>
            <a:ext cx="5132387" cy="29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0079-1AE5-4C33-A92B-606421EE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2529027" cy="777875"/>
          </a:xfrm>
        </p:spPr>
        <p:txBody>
          <a:bodyPr/>
          <a:lstStyle/>
          <a:p>
            <a:r>
              <a:rPr lang="en-US" dirty="0" err="1"/>
              <a:t>Kelebihan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64F672-BD6F-110C-332E-79223357BC21}"/>
              </a:ext>
            </a:extLst>
          </p:cNvPr>
          <p:cNvSpPr txBox="1">
            <a:spLocks/>
          </p:cNvSpPr>
          <p:nvPr/>
        </p:nvSpPr>
        <p:spPr>
          <a:xfrm>
            <a:off x="8557537" y="517525"/>
            <a:ext cx="2529027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Kekurangan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28A1A-5357-89D9-E427-CA7CB62BB031}"/>
              </a:ext>
            </a:extLst>
          </p:cNvPr>
          <p:cNvSpPr txBox="1"/>
          <p:nvPr/>
        </p:nvSpPr>
        <p:spPr>
          <a:xfrm>
            <a:off x="734096" y="2408349"/>
            <a:ext cx="4662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Meningkatkatkan</a:t>
            </a:r>
            <a:r>
              <a:rPr lang="en-US" dirty="0"/>
              <a:t> </a:t>
            </a:r>
            <a:r>
              <a:rPr lang="en-US" dirty="0" err="1"/>
              <a:t>ketelitian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bug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Meminimalisir</a:t>
            </a:r>
            <a:r>
              <a:rPr lang="en-US" dirty="0"/>
              <a:t> error </a:t>
            </a:r>
            <a:r>
              <a:rPr lang="en-US" dirty="0" err="1"/>
              <a:t>atau</a:t>
            </a:r>
            <a:r>
              <a:rPr lang="en-US" dirty="0"/>
              <a:t> bug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pengjian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diluncurkan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A6C2E-0436-D9CA-4B4D-9326A15F6290}"/>
              </a:ext>
            </a:extLst>
          </p:cNvPr>
          <p:cNvSpPr txBox="1"/>
          <p:nvPr/>
        </p:nvSpPr>
        <p:spPr>
          <a:xfrm>
            <a:off x="6795752" y="2418403"/>
            <a:ext cx="4662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Menyusahkan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kompleks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Kembali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memnambahkan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kode,karena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white-box testing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mahal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618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D7BB-F46A-4EC3-8111-67004055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4327301" cy="777875"/>
          </a:xfrm>
        </p:spPr>
        <p:txBody>
          <a:bodyPr>
            <a:normAutofit/>
          </a:bodyPr>
          <a:lstStyle/>
          <a:p>
            <a:r>
              <a:rPr lang="en-US" dirty="0"/>
              <a:t>Teknik-Teknik </a:t>
            </a:r>
            <a:r>
              <a:rPr lang="en-US" dirty="0" err="1"/>
              <a:t>Pengujian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346C69-AE28-9AE9-91BD-36CEEA1D1D67}"/>
              </a:ext>
            </a:extLst>
          </p:cNvPr>
          <p:cNvSpPr txBox="1"/>
          <p:nvPr/>
        </p:nvSpPr>
        <p:spPr>
          <a:xfrm>
            <a:off x="643944" y="2369713"/>
            <a:ext cx="4327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Basis path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Condition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Statement Coverage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243701-C465-9150-EB87-271D4F0CB1BD}"/>
              </a:ext>
            </a:extLst>
          </p:cNvPr>
          <p:cNvSpPr txBox="1"/>
          <p:nvPr/>
        </p:nvSpPr>
        <p:spPr>
          <a:xfrm>
            <a:off x="5653825" y="2132751"/>
            <a:ext cx="62419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# Modul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diuji</a:t>
            </a:r>
            <a:endParaRPr lang="en-ID" dirty="0"/>
          </a:p>
          <a:p>
            <a:r>
              <a:rPr lang="en-ID" dirty="0"/>
              <a:t>def </a:t>
            </a:r>
            <a:r>
              <a:rPr lang="en-ID" dirty="0" err="1"/>
              <a:t>tambah</a:t>
            </a:r>
            <a:r>
              <a:rPr lang="en-ID" dirty="0"/>
              <a:t>(a, b):</a:t>
            </a:r>
          </a:p>
          <a:p>
            <a:r>
              <a:rPr lang="en-ID" dirty="0"/>
              <a:t>    return a + b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putih</a:t>
            </a:r>
            <a:endParaRPr lang="en-ID" dirty="0"/>
          </a:p>
          <a:p>
            <a:r>
              <a:rPr lang="en-ID" dirty="0"/>
              <a:t>def </a:t>
            </a:r>
            <a:r>
              <a:rPr lang="en-ID" dirty="0" err="1"/>
              <a:t>test_tambah</a:t>
            </a:r>
            <a:r>
              <a:rPr lang="en-ID" dirty="0"/>
              <a:t>():</a:t>
            </a:r>
          </a:p>
          <a:p>
            <a:r>
              <a:rPr lang="en-ID" dirty="0"/>
              <a:t>    assert </a:t>
            </a:r>
            <a:r>
              <a:rPr lang="en-ID" dirty="0" err="1"/>
              <a:t>tambah</a:t>
            </a:r>
            <a:r>
              <a:rPr lang="en-ID" dirty="0"/>
              <a:t>(2, 3) == 5  #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positif</a:t>
            </a:r>
            <a:endParaRPr lang="en-ID" dirty="0"/>
          </a:p>
          <a:p>
            <a:r>
              <a:rPr lang="en-ID" dirty="0"/>
              <a:t>    assert </a:t>
            </a:r>
            <a:r>
              <a:rPr lang="en-ID" dirty="0" err="1"/>
              <a:t>tambah</a:t>
            </a:r>
            <a:r>
              <a:rPr lang="en-ID" dirty="0"/>
              <a:t>(-1, 1) == 0  #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lain</a:t>
            </a:r>
          </a:p>
          <a:p>
            <a:r>
              <a:rPr lang="en-ID" dirty="0"/>
              <a:t>    assert </a:t>
            </a:r>
            <a:r>
              <a:rPr lang="en-ID" dirty="0" err="1"/>
              <a:t>tambah</a:t>
            </a:r>
            <a:r>
              <a:rPr lang="en-ID" dirty="0"/>
              <a:t>(0, 0) == 0   #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lain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endParaRPr lang="en-ID" dirty="0"/>
          </a:p>
          <a:p>
            <a:r>
              <a:rPr lang="en-ID" dirty="0"/>
              <a:t>if __name__ == "__main__":</a:t>
            </a:r>
          </a:p>
          <a:p>
            <a:r>
              <a:rPr lang="en-ID" dirty="0"/>
              <a:t>    </a:t>
            </a:r>
            <a:r>
              <a:rPr lang="en-ID" dirty="0" err="1"/>
              <a:t>test_tambah</a:t>
            </a:r>
            <a:r>
              <a:rPr lang="en-ID" dirty="0"/>
              <a:t>()</a:t>
            </a:r>
          </a:p>
          <a:p>
            <a:r>
              <a:rPr lang="en-ID" dirty="0"/>
              <a:t>    print("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.")</a:t>
            </a:r>
          </a:p>
          <a:p>
            <a:endParaRPr lang="en-ID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D7C9B2E-91C5-F2ED-0082-B3963E355FE9}"/>
              </a:ext>
            </a:extLst>
          </p:cNvPr>
          <p:cNvSpPr txBox="1">
            <a:spLocks/>
          </p:cNvSpPr>
          <p:nvPr/>
        </p:nvSpPr>
        <p:spPr>
          <a:xfrm>
            <a:off x="5653825" y="620556"/>
            <a:ext cx="4327301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Implementasi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294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1975-B4A9-4A68-83A1-D92657BF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5F603-2B71-4C5E-8DBF-0F00C95C57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1533" y="2251276"/>
            <a:ext cx="5132614" cy="4370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0" dirty="0">
                <a:solidFill>
                  <a:schemeClr val="tx1"/>
                </a:solidFill>
              </a:rPr>
              <a:t>Unit Test </a:t>
            </a:r>
            <a:r>
              <a:rPr lang="en-US" b="0" dirty="0" err="1">
                <a:solidFill>
                  <a:schemeClr val="tx1"/>
                </a:solidFill>
              </a:rPr>
              <a:t>adalah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metode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pengujian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perangkat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lunak</a:t>
            </a:r>
            <a:r>
              <a:rPr lang="en-US" b="0" dirty="0">
                <a:solidFill>
                  <a:schemeClr val="tx1"/>
                </a:solidFill>
              </a:rPr>
              <a:t> yang focus pada </a:t>
            </a:r>
            <a:r>
              <a:rPr lang="en-US" b="0" dirty="0" err="1">
                <a:solidFill>
                  <a:schemeClr val="tx1"/>
                </a:solidFill>
              </a:rPr>
              <a:t>pengujian</a:t>
            </a:r>
            <a:r>
              <a:rPr lang="en-US" b="0" dirty="0">
                <a:solidFill>
                  <a:schemeClr val="tx1"/>
                </a:solidFill>
              </a:rPr>
              <a:t> unit </a:t>
            </a:r>
            <a:r>
              <a:rPr lang="en-US" b="0" dirty="0" err="1">
                <a:solidFill>
                  <a:schemeClr val="tx1"/>
                </a:solidFill>
              </a:rPr>
              <a:t>terkecil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dalam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kode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sumber.Dengan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mengisolasi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komponen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perangkat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lunak,kita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dapat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mengidentifikasi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kesalahan</a:t>
            </a:r>
            <a:r>
              <a:rPr lang="en-US" b="0" dirty="0">
                <a:solidFill>
                  <a:schemeClr val="tx1"/>
                </a:solidFill>
              </a:rPr>
              <a:t> dan </a:t>
            </a:r>
            <a:r>
              <a:rPr lang="en-US" b="0" dirty="0" err="1">
                <a:solidFill>
                  <a:schemeClr val="tx1"/>
                </a:solidFill>
              </a:rPr>
              <a:t>memastikan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fungsi</a:t>
            </a:r>
            <a:r>
              <a:rPr lang="en-US" b="0" dirty="0">
                <a:solidFill>
                  <a:schemeClr val="tx1"/>
                </a:solidFill>
              </a:rPr>
              <a:t> yang </a:t>
            </a:r>
            <a:r>
              <a:rPr lang="en-US" b="0" dirty="0" err="1">
                <a:solidFill>
                  <a:schemeClr val="tx1"/>
                </a:solidFill>
              </a:rPr>
              <a:t>benar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6" name="Online Media 5" title="What is Unit Testing? Why YOU Should Learn It + Easy to Understand Examples">
            <a:hlinkClick r:id="" action="ppaction://media"/>
            <a:extLst>
              <a:ext uri="{FF2B5EF4-FFF2-40B4-BE49-F238E27FC236}">
                <a16:creationId xmlns:a16="http://schemas.microsoft.com/office/drawing/2014/main" id="{072EDCD8-3081-6073-0B2F-68F24AC5AA6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834147" y="3020542"/>
            <a:ext cx="5162156" cy="291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0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B771-FFB8-4357-ABEF-9E5564F2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3631865" cy="777875"/>
          </a:xfrm>
        </p:spPr>
        <p:txBody>
          <a:bodyPr>
            <a:normAutofit/>
          </a:bodyPr>
          <a:lstStyle/>
          <a:p>
            <a:r>
              <a:rPr lang="en-US" dirty="0" err="1"/>
              <a:t>Manfaat</a:t>
            </a:r>
            <a:r>
              <a:rPr lang="en-US" dirty="0"/>
              <a:t> Unit 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E5402-FEE7-42EF-81D6-655527C46F09}"/>
              </a:ext>
            </a:extLst>
          </p:cNvPr>
          <p:cNvSpPr txBox="1"/>
          <p:nvPr/>
        </p:nvSpPr>
        <p:spPr>
          <a:xfrm>
            <a:off x="566670" y="2343955"/>
            <a:ext cx="3953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Test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manfaat,termasuk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pengembangan,mendukung</a:t>
            </a:r>
            <a:r>
              <a:rPr lang="en-US" dirty="0"/>
              <a:t> </a:t>
            </a:r>
            <a:r>
              <a:rPr lang="en-US" dirty="0" err="1"/>
              <a:t>refaktorisasi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bug.Dengan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unit test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teratur,kita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stabilitas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dan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perubahan</a:t>
            </a:r>
            <a:endParaRPr lang="en-ID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75A918F-B833-F5D4-1FAA-61D0325FE00A}"/>
              </a:ext>
            </a:extLst>
          </p:cNvPr>
          <p:cNvSpPr txBox="1">
            <a:spLocks/>
          </p:cNvSpPr>
          <p:nvPr/>
        </p:nvSpPr>
        <p:spPr>
          <a:xfrm>
            <a:off x="7108325" y="365125"/>
            <a:ext cx="3631865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Penerapan</a:t>
            </a:r>
            <a:r>
              <a:rPr lang="en-ID" dirty="0"/>
              <a:t> Unit 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2529D-53FC-53DF-98AF-DD61FC954058}"/>
              </a:ext>
            </a:extLst>
          </p:cNvPr>
          <p:cNvSpPr txBox="1"/>
          <p:nvPr/>
        </p:nvSpPr>
        <p:spPr>
          <a:xfrm>
            <a:off x="6609009" y="2343955"/>
            <a:ext cx="3953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unit test yang </a:t>
            </a:r>
            <a:r>
              <a:rPr lang="en-US" dirty="0" err="1"/>
              <a:t>efektif,kita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yang </a:t>
            </a:r>
            <a:r>
              <a:rPr lang="en-US" dirty="0" err="1"/>
              <a:t>tepat,seperti</a:t>
            </a:r>
            <a:r>
              <a:rPr lang="en-US" dirty="0"/>
              <a:t> Junit </a:t>
            </a:r>
            <a:r>
              <a:rPr lang="en-US" dirty="0" err="1"/>
              <a:t>untuk</a:t>
            </a:r>
            <a:r>
              <a:rPr lang="en-US" dirty="0"/>
              <a:t> Bahasa </a:t>
            </a:r>
            <a:r>
              <a:rPr lang="en-US" dirty="0" err="1"/>
              <a:t>java.Dengan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uji </a:t>
            </a:r>
            <a:r>
              <a:rPr lang="en-US" dirty="0" err="1"/>
              <a:t>coba</a:t>
            </a:r>
            <a:r>
              <a:rPr lang="en-US" dirty="0"/>
              <a:t> yang </a:t>
            </a:r>
            <a:r>
              <a:rPr lang="en-US" dirty="0" err="1"/>
              <a:t>komprehensif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otomatis,kita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efesiensi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2687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17BA-3F34-4B23-8B81-EC046608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Implentasi</a:t>
            </a:r>
            <a:r>
              <a:rPr lang="en-US" dirty="0"/>
              <a:t> Unit Testing</a:t>
            </a:r>
          </a:p>
        </p:txBody>
      </p:sp>
      <p:pic>
        <p:nvPicPr>
          <p:cNvPr id="21" name="Online Media 20" title="How To Write A Good Unit test In Python ? #pytest #python #testing">
            <a:hlinkClick r:id="" action="ppaction://media"/>
            <a:extLst>
              <a:ext uri="{FF2B5EF4-FFF2-40B4-BE49-F238E27FC236}">
                <a16:creationId xmlns:a16="http://schemas.microsoft.com/office/drawing/2014/main" id="{E2505092-1F43-A494-A1B4-DF5AE61647E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99968" y="1976086"/>
            <a:ext cx="3392063" cy="451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CABC-63E2-AEA8-946C-DF19F4DE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F4B4D-05B4-09FC-6F50-AB8EB5B95889}"/>
              </a:ext>
            </a:extLst>
          </p:cNvPr>
          <p:cNvSpPr txBox="1"/>
          <p:nvPr/>
        </p:nvSpPr>
        <p:spPr>
          <a:xfrm>
            <a:off x="798490" y="2588654"/>
            <a:ext cx="64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linkClick r:id="rId2"/>
              </a:rPr>
              <a:t>https://www.youtube.com/shorts/J9t6KCnvUpI</a:t>
            </a:r>
            <a:endParaRPr lang="en-ID" dirty="0"/>
          </a:p>
          <a:p>
            <a:endParaRPr lang="en-ID" dirty="0"/>
          </a:p>
          <a:p>
            <a:r>
              <a:rPr lang="en-ID" dirty="0">
                <a:hlinkClick r:id="rId3"/>
              </a:rPr>
              <a:t>https://youtu.be/g5nkkyDkHGw?si=1YbDEKZXdghc5YtK</a:t>
            </a:r>
            <a:endParaRPr lang="en-ID" dirty="0"/>
          </a:p>
          <a:p>
            <a:endParaRPr lang="en-ID" dirty="0"/>
          </a:p>
          <a:p>
            <a:r>
              <a:rPr lang="en-ID" dirty="0">
                <a:hlinkClick r:id="rId4"/>
              </a:rPr>
              <a:t>https://www.dicoding.com/blog/white-box-testing/</a:t>
            </a:r>
            <a:endParaRPr lang="en-ID" dirty="0"/>
          </a:p>
          <a:p>
            <a:endParaRPr lang="en-ID" dirty="0"/>
          </a:p>
          <a:p>
            <a:r>
              <a:rPr lang="en-ID" dirty="0">
                <a:hlinkClick r:id="rId5"/>
              </a:rPr>
              <a:t>https://refactory.id/blogs/post/2022-10-11-apa-sih-unit-testing</a:t>
            </a:r>
            <a:endParaRPr lang="en-ID" dirty="0"/>
          </a:p>
          <a:p>
            <a:endParaRPr lang="en-ID" dirty="0"/>
          </a:p>
          <a:p>
            <a:r>
              <a:rPr lang="en-ID" dirty="0">
                <a:hlinkClick r:id="rId6"/>
              </a:rPr>
              <a:t>https://www.google.co.id/books/edition/Testing_and_Quality_Assurance_for_Compon/VoCX09hOsCoC?hl=jv&amp;gbpv=1&amp;dq=white+box+testing&amp;pg=PA141&amp;printsec=frontcover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2254026"/>
      </p:ext>
    </p:extLst>
  </p:cSld>
  <p:clrMapOvr>
    <a:masterClrMapping/>
  </p:clrMapOvr>
</p:sld>
</file>

<file path=ppt/theme/theme1.xml><?xml version="1.0" encoding="utf-8"?>
<a:theme xmlns:a="http://schemas.openxmlformats.org/drawingml/2006/main" name="Amaze Theme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256.potx" id="{98B5B306-FFD1-4FBB-801B-9213364F33A8}" vid="{78ABC6E9-7907-4F03-B4EB-AC0B7FBE305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6e0ed944f324437a1628d920c25a1c7c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edbd56de57fb331bd1e5e8af7e1d85f1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1E4E54-D823-4696-BBE2-5A8AE79AD4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9E9E9-CE08-455B-9B22-675497F5CD5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7449C20-468D-43AC-BAA9-5AF10C1B7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Want to amaze your students </Template>
  <TotalTime>70</TotalTime>
  <Words>425</Words>
  <Application>Microsoft Office PowerPoint</Application>
  <PresentationFormat>Widescreen</PresentationFormat>
  <Paragraphs>51</Paragraphs>
  <Slides>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Segoe UI</vt:lpstr>
      <vt:lpstr>Segoe UI Light</vt:lpstr>
      <vt:lpstr>Wingdings</vt:lpstr>
      <vt:lpstr>Amaze Theme</vt:lpstr>
      <vt:lpstr>White Box and Unit Test</vt:lpstr>
      <vt:lpstr>White Box</vt:lpstr>
      <vt:lpstr>Kelebihan</vt:lpstr>
      <vt:lpstr>Teknik-Teknik Pengujian</vt:lpstr>
      <vt:lpstr>Unit Test</vt:lpstr>
      <vt:lpstr>Manfaat Unit Test</vt:lpstr>
      <vt:lpstr>Implentasi Unit Testing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and Unit Test</dc:title>
  <dc:creator>kironos185@gmail.com</dc:creator>
  <cp:lastModifiedBy>kironos185@gmail.com</cp:lastModifiedBy>
  <cp:revision>2</cp:revision>
  <dcterms:created xsi:type="dcterms:W3CDTF">2023-10-27T01:52:33Z</dcterms:created>
  <dcterms:modified xsi:type="dcterms:W3CDTF">2023-10-27T03:03:23Z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