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1" r:id="rId3"/>
    <p:sldId id="262" r:id="rId4"/>
    <p:sldId id="268" r:id="rId5"/>
    <p:sldId id="269" r:id="rId6"/>
    <p:sldId id="266" r:id="rId7"/>
    <p:sldId id="264" r:id="rId8"/>
    <p:sldId id="270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23.01.2023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pmd.org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Alyf92/innoLab_1/tree/main/INNO2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phpstan/phpstan" TargetMode="External"/><Relationship Id="rId5" Type="http://schemas.openxmlformats.org/officeDocument/2006/relationships/hyperlink" Target="https://phpstan.org" TargetMode="External"/><Relationship Id="rId4" Type="http://schemas.openxmlformats.org/officeDocument/2006/relationships/hyperlink" Target="https://github.com/phpmd/php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PHP - </a:t>
            </a:r>
            <a:r>
              <a:rPr lang="en-US" dirty="0" err="1"/>
              <a:t>Multilinter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/>
              <a:t>Taha Samaha, Jan Loos, Fatema Aly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Projekt</a:t>
            </a:r>
            <a:r>
              <a:rPr lang="en-US" dirty="0"/>
              <a:t> </a:t>
            </a:r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Zwei kompatible PHP </a:t>
            </a:r>
            <a:r>
              <a:rPr lang="de-AT" dirty="0" err="1"/>
              <a:t>Linter</a:t>
            </a:r>
            <a:r>
              <a:rPr lang="de-AT" dirty="0"/>
              <a:t> finden</a:t>
            </a:r>
          </a:p>
          <a:p>
            <a:pPr>
              <a:lnSpc>
                <a:spcPct val="150000"/>
              </a:lnSpc>
            </a:pPr>
            <a:r>
              <a:rPr lang="de-AT" dirty="0"/>
              <a:t>Diese </a:t>
            </a:r>
            <a:r>
              <a:rPr lang="de-AT" dirty="0" err="1"/>
              <a:t>Linter</a:t>
            </a:r>
            <a:r>
              <a:rPr lang="de-AT" dirty="0"/>
              <a:t> zusammenführen</a:t>
            </a:r>
          </a:p>
          <a:p>
            <a:pPr>
              <a:lnSpc>
                <a:spcPct val="150000"/>
              </a:lnSpc>
            </a:pPr>
            <a:r>
              <a:rPr lang="de-AT" dirty="0"/>
              <a:t>Duplikate Ergebnisse eliminieren</a:t>
            </a:r>
          </a:p>
          <a:p>
            <a:pPr>
              <a:lnSpc>
                <a:spcPct val="150000"/>
              </a:lnSpc>
            </a:pPr>
            <a:r>
              <a:rPr lang="de-AT" dirty="0"/>
              <a:t>Das gebaute Tool in Espresso-IT implementieren</a:t>
            </a:r>
          </a:p>
          <a:p>
            <a:pPr>
              <a:lnSpc>
                <a:spcPct val="150000"/>
              </a:lnSpc>
            </a:pPr>
            <a:r>
              <a:rPr lang="de-AT" dirty="0"/>
              <a:t>Auf echte Abgaben testen (</a:t>
            </a:r>
            <a:r>
              <a:rPr lang="de-AT" dirty="0" err="1"/>
              <a:t>Moodle</a:t>
            </a:r>
            <a:r>
              <a:rPr lang="de-AT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auserwählten </a:t>
            </a:r>
            <a:r>
              <a:rPr lang="de-DE" dirty="0" err="1"/>
              <a:t>Linter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PHPMD</a:t>
            </a:r>
            <a:br>
              <a:rPr lang="en-US" dirty="0"/>
            </a:br>
            <a:endParaRPr lang="en-US" dirty="0"/>
          </a:p>
          <a:p>
            <a:r>
              <a:rPr lang="de-DE" sz="2000" dirty="0"/>
              <a:t>überprüft den Quellcode auf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Code-Duplikate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schlechte Lesbarkeit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potenzielle Schwachstellen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Überkomplizierte Ausdrücke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Unbenutzte Parameter, Methoden, Eigenschaften</a:t>
            </a:r>
          </a:p>
          <a:p>
            <a:r>
              <a:rPr lang="de-DE" sz="2000" dirty="0"/>
              <a:t>Vordefinierte Regeln</a:t>
            </a:r>
          </a:p>
          <a:p>
            <a:r>
              <a:rPr lang="de-AT" sz="2000" dirty="0"/>
              <a:t>PHP-Version 5.3.9 oder aktueller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PHPStan</a:t>
            </a:r>
            <a:br>
              <a:rPr lang="en-US" dirty="0"/>
            </a:br>
            <a:endParaRPr lang="en-US" dirty="0"/>
          </a:p>
          <a:p>
            <a:r>
              <a:rPr lang="de-DE" sz="2000" dirty="0"/>
              <a:t>überprüft den Code </a:t>
            </a:r>
            <a:br>
              <a:rPr lang="de-DE" sz="2000" dirty="0"/>
            </a:br>
            <a:r>
              <a:rPr lang="de-DE" sz="2000" dirty="0"/>
              <a:t>auf Fehler und Probleme, bevor er ausgeführt wird und erkennt: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Inkonsistente Methodensignaturen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Verwendung von nichtexistierenden Methoden oder Eigenschaften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Verwendung von nichtexistierenden Konstanten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Fehlerhafte Type-</a:t>
            </a:r>
            <a:r>
              <a:rPr lang="de-DE" sz="1600" dirty="0" err="1"/>
              <a:t>Annotations</a:t>
            </a:r>
            <a:endParaRPr lang="en-US" sz="17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" name="Google Shape;292;p15">
            <a:extLst>
              <a:ext uri="{FF2B5EF4-FFF2-40B4-BE49-F238E27FC236}">
                <a16:creationId xmlns:a16="http://schemas.microsoft.com/office/drawing/2014/main" id="{4EAA598F-14ED-EBE4-6BF4-02885EBA14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48988" y="607500"/>
            <a:ext cx="1118600" cy="4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93;p15">
            <a:extLst>
              <a:ext uri="{FF2B5EF4-FFF2-40B4-BE49-F238E27FC236}">
                <a16:creationId xmlns:a16="http://schemas.microsoft.com/office/drawing/2014/main" id="{55103743-DAE6-4EC2-5035-B95C0921F5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746" y="607500"/>
            <a:ext cx="863275" cy="86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1536A-6EDE-F4B0-3E2E-16D68EA6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Beide </a:t>
            </a:r>
            <a:r>
              <a:rPr lang="de-AT" dirty="0" err="1"/>
              <a:t>Linter</a:t>
            </a:r>
            <a:r>
              <a:rPr lang="de-AT" dirty="0"/>
              <a:t> als ein Tool </a:t>
            </a:r>
            <a:r>
              <a:rPr lang="de-AT" sz="1300" dirty="0"/>
              <a:t>Python Run File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17CB5F-A0A3-C2C9-B91E-DBCA12683A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35DAD4-EC14-4462-55F4-1216791BEB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458951E-9991-106E-ADB0-ABE8F5708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97481"/>
              </p:ext>
            </p:extLst>
          </p:nvPr>
        </p:nvGraphicFramePr>
        <p:xfrm>
          <a:off x="312525" y="801650"/>
          <a:ext cx="4318279" cy="35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88320" imgH="4991040" progId="Word.OpenDocumentText.12">
                  <p:embed/>
                </p:oleObj>
              </mc:Choice>
              <mc:Fallback>
                <p:oleObj name="Document" r:id="rId2" imgW="6088320" imgH="4991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525" y="801650"/>
                        <a:ext cx="4318279" cy="354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D7D129C-5BA5-C355-0DE8-82160E608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951916"/>
              </p:ext>
            </p:extLst>
          </p:nvPr>
        </p:nvGraphicFramePr>
        <p:xfrm>
          <a:off x="4705318" y="801650"/>
          <a:ext cx="35433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88320" imgH="6981840" progId="Word.OpenDocumentText.12">
                  <p:embed/>
                </p:oleObj>
              </mc:Choice>
              <mc:Fallback>
                <p:oleObj name="Document" r:id="rId4" imgW="6088320" imgH="6981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5318" y="801650"/>
                        <a:ext cx="35433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5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724BC-50BD-9073-8B20-DD91B82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Espresso-IT </a:t>
            </a:r>
            <a:r>
              <a:rPr lang="de-AT" dirty="0" err="1"/>
              <a:t>Ergebniss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CC9051-F373-ECC7-735B-261ED5E6A6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CB3FE-2F46-71A5-FFFA-7818994128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Grafik 6" descr="Ein Bild, das Text, Screenshot, Monitor, Bildschirm enthält.&#10;&#10;Automatisch generierte Beschreibung">
            <a:extLst>
              <a:ext uri="{FF2B5EF4-FFF2-40B4-BE49-F238E27FC236}">
                <a16:creationId xmlns:a16="http://schemas.microsoft.com/office/drawing/2014/main" id="{A58B9C81-EE0A-C5EF-D68D-E643EC4C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0" y="818392"/>
            <a:ext cx="7268900" cy="35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132A-A51F-3F50-4D38-931A92C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Live 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29B55F-49C1-37CD-CECD-DD6700CD7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Sehen wir mal eine Demonstration des Tools!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73DC50-0F6C-F6AE-2BF1-EDC73771D5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5709B-3371-32F7-69AD-5E45792BF8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6" name="Picture 2" descr="screen, source code computer coding program in browser window, flat design,  vector 6064724 Vector Art at Vecteezy">
            <a:extLst>
              <a:ext uri="{FF2B5EF4-FFF2-40B4-BE49-F238E27FC236}">
                <a16:creationId xmlns:a16="http://schemas.microsoft.com/office/drawing/2014/main" id="{73025121-5235-23C6-780C-7203923B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37" y="886377"/>
            <a:ext cx="3492246" cy="349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3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0008F-A58A-4370-F4EE-67D429C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Retrospektive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AE4A7F-19D5-C1D2-F260-85985650F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Negatives</a:t>
            </a:r>
          </a:p>
          <a:p>
            <a:pPr>
              <a:lnSpc>
                <a:spcPct val="150000"/>
              </a:lnSpc>
            </a:pPr>
            <a:r>
              <a:rPr lang="de-AT" dirty="0"/>
              <a:t>Server Zugang u.</a:t>
            </a:r>
          </a:p>
          <a:p>
            <a:pPr>
              <a:lnSpc>
                <a:spcPct val="150000"/>
              </a:lnSpc>
            </a:pPr>
            <a:r>
              <a:rPr lang="de-AT" dirty="0"/>
              <a:t>Espresso-IT sehr spät erhalten</a:t>
            </a:r>
          </a:p>
          <a:p>
            <a:pPr>
              <a:lnSpc>
                <a:spcPct val="150000"/>
              </a:lnSpc>
            </a:pPr>
            <a:r>
              <a:rPr lang="de-AT" dirty="0"/>
              <a:t>Docker Errors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B9D1A-4997-09C7-C6F1-C4DA64900C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Positives</a:t>
            </a:r>
          </a:p>
          <a:p>
            <a:pPr>
              <a:lnSpc>
                <a:spcPct val="150000"/>
              </a:lnSpc>
            </a:pPr>
            <a:r>
              <a:rPr lang="de-AT" dirty="0"/>
              <a:t>Keine Abgabe versäumt</a:t>
            </a:r>
          </a:p>
          <a:p>
            <a:pPr>
              <a:lnSpc>
                <a:spcPct val="150000"/>
              </a:lnSpc>
            </a:pPr>
            <a:r>
              <a:rPr lang="de-AT" dirty="0"/>
              <a:t>Projektziel erreicht</a:t>
            </a:r>
          </a:p>
          <a:p>
            <a:pPr>
              <a:lnSpc>
                <a:spcPct val="150000"/>
              </a:lnSpc>
            </a:pPr>
            <a:r>
              <a:rPr lang="de-AT" dirty="0"/>
              <a:t>An FH Regelungen festgehalten</a:t>
            </a:r>
          </a:p>
          <a:p>
            <a:pPr>
              <a:lnSpc>
                <a:spcPct val="150000"/>
              </a:lnSpc>
            </a:pPr>
            <a:r>
              <a:rPr lang="de-AT" dirty="0"/>
              <a:t>Mehr über </a:t>
            </a:r>
            <a:r>
              <a:rPr lang="de-AT" dirty="0" err="1"/>
              <a:t>Linter</a:t>
            </a:r>
            <a:r>
              <a:rPr lang="de-AT" dirty="0"/>
              <a:t> gelernt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1C8C2-89A4-3EDA-A7DF-F12990503A8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83751-F4DB-2FC6-DD88-77A18668FB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204F88-6DA9-4E4B-EE06-D735CDE34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66" y="607500"/>
            <a:ext cx="540000" cy="5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D3F52E-510A-581B-86F3-A301DBE8D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16" y="607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FC4E9-D18D-76A3-9AF5-5D0965D6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FF5B9-5F52-F87C-88D8-202D2E49DE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b="1" dirty="0"/>
              <a:t>Espresso-IT Repository (VPN required)</a:t>
            </a:r>
            <a:br>
              <a:rPr lang="en-US" sz="1800" b="1" dirty="0"/>
            </a:br>
            <a:r>
              <a:rPr lang="en-US" sz="1800" u="sng" dirty="0">
                <a:solidFill>
                  <a:schemeClr val="hlink"/>
                </a:solidFill>
              </a:rPr>
              <a:t>https://git.technikum-wien.at/innolab/espresso-it</a:t>
            </a:r>
            <a:br>
              <a:rPr lang="en-US" sz="1800" u="sng" dirty="0">
                <a:solidFill>
                  <a:schemeClr val="hlink"/>
                </a:solidFill>
              </a:rPr>
            </a:br>
            <a:endParaRPr lang="en-US" sz="1800" u="sng" dirty="0">
              <a:solidFill>
                <a:schemeClr val="hlink"/>
              </a:solidFill>
            </a:endParaRPr>
          </a:p>
          <a:p>
            <a:pPr marL="457200" indent="-3048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●"/>
            </a:pPr>
            <a:r>
              <a:rPr lang="en-US" sz="1800" b="1" dirty="0"/>
              <a:t>Our Project on </a:t>
            </a:r>
            <a:r>
              <a:rPr lang="en-US" sz="1800" b="1" dirty="0" err="1"/>
              <a:t>Github</a:t>
            </a:r>
            <a:br>
              <a:rPr lang="en-US" sz="1800" b="1" dirty="0"/>
            </a:br>
            <a:r>
              <a:rPr lang="en-US" sz="1800" u="sng" dirty="0">
                <a:solidFill>
                  <a:schemeClr val="hlink"/>
                </a:solidFill>
                <a:hlinkClick r:id="rId2"/>
              </a:rPr>
              <a:t>https://github.com/Alyf92/innoLab_1/tree/main/INNO2</a:t>
            </a:r>
            <a:endParaRPr lang="en-US" sz="1800" u="sng" dirty="0">
              <a:solidFill>
                <a:schemeClr val="hlink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b="1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800" b="1" dirty="0"/>
              <a:t>PHPMD </a:t>
            </a:r>
            <a:br>
              <a:rPr lang="en-US" sz="1800" dirty="0"/>
            </a:b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https://phpmd.org</a:t>
            </a:r>
            <a:br>
              <a:rPr lang="en-US" sz="1800" dirty="0"/>
            </a:b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https://github.com/phpmd/phpmd</a:t>
            </a:r>
            <a:br>
              <a:rPr lang="en-US" sz="1800" u="sng" dirty="0">
                <a:solidFill>
                  <a:schemeClr val="hlink"/>
                </a:solidFill>
              </a:rPr>
            </a:br>
            <a:endParaRPr lang="en-US" sz="18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800" b="1" dirty="0"/>
              <a:t>PHPSTAN</a:t>
            </a:r>
            <a:br>
              <a:rPr lang="en-US" sz="1800" b="1" dirty="0"/>
            </a:b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https://phpstan.org</a:t>
            </a:r>
            <a:br>
              <a:rPr lang="en-US" sz="1800" dirty="0"/>
            </a:br>
            <a:r>
              <a:rPr lang="en-US" sz="1800" u="sng" dirty="0">
                <a:solidFill>
                  <a:schemeClr val="hlink"/>
                </a:solidFill>
                <a:hlinkClick r:id="rId6"/>
              </a:rPr>
              <a:t>https://github.com/phpstan/phpstan</a:t>
            </a:r>
            <a:br>
              <a:rPr lang="en-US" sz="1800" u="sng" dirty="0">
                <a:solidFill>
                  <a:schemeClr val="hlink"/>
                </a:solidFill>
              </a:rPr>
            </a:b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693AFF-1F51-FB72-A92E-E633B7F5D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PHP-Multilinter | Samaha, Loos, Aly | 23.01.2023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53C48A-3F59-FD51-C0BD-86DA9A97BB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076" name="Picture 4" descr="Quelle -Icons – 1,743 kostenlose Icons">
            <a:extLst>
              <a:ext uri="{FF2B5EF4-FFF2-40B4-BE49-F238E27FC236}">
                <a16:creationId xmlns:a16="http://schemas.microsoft.com/office/drawing/2014/main" id="{49C8EA89-EC0D-0F33-2B8D-76E317A1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00" y="607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Wissenschaftliches-Praesentieren</Template>
  <TotalTime>0</TotalTime>
  <Words>291</Words>
  <Application>Microsoft Office PowerPoint</Application>
  <PresentationFormat>Bildschirmpräsentation (16:9)</PresentationFormat>
  <Paragraphs>58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Office</vt:lpstr>
      <vt:lpstr>OpenDocument-Text</vt:lpstr>
      <vt:lpstr>PHP - Multilinter</vt:lpstr>
      <vt:lpstr>Projekt Ziele</vt:lpstr>
      <vt:lpstr>Die auserwählten Linter</vt:lpstr>
      <vt:lpstr>Beide Linter als ein Tool Python Run File</vt:lpstr>
      <vt:lpstr>Espresso-IT Ergebniss</vt:lpstr>
      <vt:lpstr>Live Demo</vt:lpstr>
      <vt:lpstr>Retrospektive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Taha Samaha</dc:creator>
  <cp:lastModifiedBy>Taha Samaha</cp:lastModifiedBy>
  <cp:revision>15</cp:revision>
  <dcterms:created xsi:type="dcterms:W3CDTF">2023-01-23T14:33:49Z</dcterms:created>
  <dcterms:modified xsi:type="dcterms:W3CDTF">2023-01-23T15:40:08Z</dcterms:modified>
</cp:coreProperties>
</file>