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32f0f0e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32f0f0e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2f0f0e1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2f0f0e1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8ec4c6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8ec4c6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8ec4c6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58ec4c6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d30d7f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d30d7f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4000" y="598580"/>
            <a:ext cx="1400307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yf92/innoLab_1/tree/main/INNO2" TargetMode="External"/><Relationship Id="rId4" Type="http://schemas.openxmlformats.org/officeDocument/2006/relationships/hyperlink" Target="https://phpmd.org" TargetMode="External"/><Relationship Id="rId5" Type="http://schemas.openxmlformats.org/officeDocument/2006/relationships/hyperlink" Target="https://github.com/phpmd/phpmd" TargetMode="External"/><Relationship Id="rId6" Type="http://schemas.openxmlformats.org/officeDocument/2006/relationships/hyperlink" Target="https://phpstan.org" TargetMode="External"/><Relationship Id="rId7" Type="http://schemas.openxmlformats.org/officeDocument/2006/relationships/hyperlink" Target="https://github.com/phpstan/phpstan" TargetMode="External"/><Relationship Id="rId8" Type="http://schemas.openxmlformats.org/officeDocument/2006/relationships/hyperlink" Target="https://github.com/Knio/domin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Merged PHP Linter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Fatema Aly, Jan Loos, Taha Samaha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Goals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find two </a:t>
            </a:r>
            <a:r>
              <a:rPr lang="de" sz="1600"/>
              <a:t>compatible l</a:t>
            </a:r>
            <a:r>
              <a:rPr lang="de" sz="1600"/>
              <a:t>inter for PHP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merge these two linter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eliminate duplicate results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stick to the moodle design pattern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</a:t>
            </a:r>
            <a:r>
              <a:rPr lang="de"/>
              <a:t>hosen</a:t>
            </a:r>
            <a:r>
              <a:rPr lang="de"/>
              <a:t> Ones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PHPMD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PHP Mess Detector is a spin-off project of PHP Depend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aims to be a PHP equivalent of the well known Java tool PMD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can be seen as an user friendly frontend application for the raw metrics stream measured by PHP Depend.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PHPSTAN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PHP Static Analysis Tool - discover bugs in your code without running it!</a:t>
            </a: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" y="1990050"/>
            <a:ext cx="1118600" cy="4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50" y="3209450"/>
            <a:ext cx="863275" cy="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 Demo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Let's see how it works!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00" y="2239825"/>
            <a:ext cx="2291825" cy="2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Retrospective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Negatives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EspressoIT turned off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no access to FH servers</a:t>
            </a:r>
            <a:endParaRPr b="1" sz="1600"/>
          </a:p>
        </p:txBody>
      </p:sp>
      <p:sp>
        <p:nvSpPr>
          <p:cNvPr id="307" name="Google Shape;30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Positives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always on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accomplished the task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sticked to the FH schemes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learned a lot about linters</a:t>
            </a:r>
            <a:endParaRPr sz="16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0" y="598580"/>
            <a:ext cx="1400307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Our Project on Github</a:t>
            </a:r>
            <a:br>
              <a:rPr b="1" lang="de" sz="1200"/>
            </a:br>
            <a:r>
              <a:rPr lang="de" sz="1200" u="sng">
                <a:solidFill>
                  <a:schemeClr val="hlink"/>
                </a:solidFill>
                <a:hlinkClick r:id="rId3"/>
              </a:rPr>
              <a:t>https://github.com/Alyf92/innoLab_1/tree/main/INNO2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PHPMD 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4"/>
              </a:rPr>
              <a:t>https://phpmd.org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5"/>
              </a:rPr>
              <a:t>https://github.com/phpmd/phpmd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PHPSTAN</a:t>
            </a:r>
            <a:br>
              <a:rPr b="1" lang="de" sz="1200"/>
            </a:br>
            <a:r>
              <a:rPr lang="de" sz="1200" u="sng">
                <a:solidFill>
                  <a:schemeClr val="hlink"/>
                </a:solidFill>
                <a:hlinkClick r:id="rId6"/>
              </a:rPr>
              <a:t>https://phpstan.org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7"/>
              </a:rPr>
              <a:t>https://github.com/phpstan/phpstan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Dominate (Python Libary)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8"/>
              </a:rPr>
              <a:t>https://github.com/Knio/dominate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