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>
      <a:defRPr lang="zh-CN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5.xml"/><Relationship Id="rId12" Type="http://schemas.openxmlformats.org/officeDocument/2006/relationships/slide" Target="slides/slide8.xml"/><Relationship Id="rId9" Type="http://schemas.openxmlformats.org/officeDocument/2006/relationships/slide" Target="slides/slide6.xml"/><Relationship Id="rId5" Type="http://schemas.openxmlformats.org/officeDocument/2006/relationships/slide" Target="slides/slide1.xml"/><Relationship Id="rId6" Type="http://schemas.openxmlformats.org/officeDocument/2006/relationships/slide" Target="slides/slide3.xml"/><Relationship Id="rId7" Type="http://schemas.openxmlformats.org/officeDocument/2006/relationships/slide" Target="slides/slide2.xml"/><Relationship Id="rId8" Type="http://schemas.openxmlformats.org/officeDocument/2006/relationships/slide" Target="slides/slide4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660" name="Shape 1048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048661;p1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What is </a:t>
            </a:r>
            <a:r>
              <a:rPr lang="en-US">
                <a:solidFill>
                  <a:srgbClr val="FF0000"/>
                </a:solidFill>
              </a:rPr>
              <a:t>Meta</a:t>
            </a:r>
            <a:r>
              <a:rPr lang="en-US">
                <a:solidFill>
                  <a:srgbClr val="4A86E8"/>
                </a:solidFill>
              </a:rPr>
              <a:t>verse</a:t>
            </a:r>
            <a:r>
              <a:rPr lang="en-US"/>
              <a:t>?</a:t>
            </a:r>
            <a:endParaRPr/>
          </a:p>
        </p:txBody>
      </p:sp>
      <p:sp>
        <p:nvSpPr>
          <p:cNvPr id="1048662" name="Google Shape;1048662;p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Presentation by Ali Khan</a:t>
            </a:r>
            <a:endParaRPr/>
          </a:p>
        </p:txBody>
      </p:sp>
      <p:sp>
        <p:nvSpPr>
          <p:cNvPr id="1048663" name="Google Shape;1048663;p1"/>
          <p:cNvSpPr/>
          <p:nvPr/>
        </p:nvSpPr>
        <p:spPr>
          <a:xfrm>
            <a:off x="988300" y="878775"/>
            <a:ext cx="7239600" cy="4433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667" name="Shape 1048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048668;p3"/>
          <p:cNvSpPr txBox="1"/>
          <p:nvPr>
            <p:ph type="ctrTitle"/>
          </p:nvPr>
        </p:nvSpPr>
        <p:spPr>
          <a:xfrm>
            <a:off x="685800" y="1901678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 the simplist words Metaverse is a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accent6"/>
                </a:solidFill>
              </a:rPr>
              <a:t>Virtual Reality</a:t>
            </a:r>
            <a:r>
              <a:rPr lang="en-US"/>
              <a:t> </a:t>
            </a:r>
            <a:endParaRPr/>
          </a:p>
        </p:txBody>
      </p:sp>
      <p:sp>
        <p:nvSpPr>
          <p:cNvPr id="1048669" name="Google Shape;1048669;p3"/>
          <p:cNvSpPr/>
          <p:nvPr/>
        </p:nvSpPr>
        <p:spPr>
          <a:xfrm>
            <a:off x="988300" y="1366975"/>
            <a:ext cx="7239600" cy="41193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664" name="Shape 1048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1048665;p2"/>
          <p:cNvSpPr txBox="1"/>
          <p:nvPr>
            <p:ph type="ctrTitle"/>
          </p:nvPr>
        </p:nvSpPr>
        <p:spPr>
          <a:xfrm>
            <a:off x="685800" y="2971222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Where you can see, comunicate &amp; interect virtual objects without even getting up from your seat</a:t>
            </a:r>
            <a:endParaRPr/>
          </a:p>
        </p:txBody>
      </p:sp>
      <p:sp>
        <p:nvSpPr>
          <p:cNvPr id="1048666" name="Google Shape;1048666;p2"/>
          <p:cNvSpPr/>
          <p:nvPr/>
        </p:nvSpPr>
        <p:spPr>
          <a:xfrm>
            <a:off x="988300" y="878775"/>
            <a:ext cx="7239600" cy="5060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670" name="Shape 1048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1048671;p4"/>
          <p:cNvSpPr txBox="1"/>
          <p:nvPr>
            <p:ph type="ctrTitle"/>
          </p:nvPr>
        </p:nvSpPr>
        <p:spPr>
          <a:xfrm>
            <a:off x="685799" y="1650799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What is the Possibility of Metaverse? </a:t>
            </a:r>
            <a:endParaRPr/>
          </a:p>
        </p:txBody>
      </p:sp>
      <p:sp>
        <p:nvSpPr>
          <p:cNvPr id="1048672" name="Google Shape;1048672;p4"/>
          <p:cNvSpPr/>
          <p:nvPr/>
        </p:nvSpPr>
        <p:spPr>
          <a:xfrm>
            <a:off x="988300" y="878775"/>
            <a:ext cx="7239600" cy="4433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678" name="Shape 1048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1048679;p6"/>
          <p:cNvSpPr txBox="1"/>
          <p:nvPr>
            <p:ph type="title"/>
          </p:nvPr>
        </p:nvSpPr>
        <p:spPr>
          <a:xfrm>
            <a:off x="628648" y="128065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Many Possibilities in field of: </a:t>
            </a:r>
            <a:endParaRPr/>
          </a:p>
        </p:txBody>
      </p:sp>
      <p:sp>
        <p:nvSpPr>
          <p:cNvPr id="1048680" name="Google Shape;1048680;p6"/>
          <p:cNvSpPr txBox="1"/>
          <p:nvPr>
            <p:ph idx="1" type="body"/>
          </p:nvPr>
        </p:nvSpPr>
        <p:spPr>
          <a:xfrm>
            <a:off x="628649" y="2776854"/>
            <a:ext cx="3886200" cy="2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Education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Healthcare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Gaming &amp; Adventure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Manufacture</a:t>
            </a:r>
            <a:endParaRPr/>
          </a:p>
        </p:txBody>
      </p:sp>
      <p:sp>
        <p:nvSpPr>
          <p:cNvPr id="1048681" name="Google Shape;1048681;p6"/>
          <p:cNvSpPr txBox="1"/>
          <p:nvPr>
            <p:ph idx="2" type="body"/>
          </p:nvPr>
        </p:nvSpPr>
        <p:spPr>
          <a:xfrm>
            <a:off x="4629149" y="2776854"/>
            <a:ext cx="38862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Meeting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Social Commerce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Virtual Stores</a:t>
            </a:r>
            <a:endParaRPr/>
          </a:p>
        </p:txBody>
      </p:sp>
      <p:sp>
        <p:nvSpPr>
          <p:cNvPr id="1048682" name="Google Shape;1048682;p6"/>
          <p:cNvSpPr/>
          <p:nvPr/>
        </p:nvSpPr>
        <p:spPr>
          <a:xfrm>
            <a:off x="341200" y="878775"/>
            <a:ext cx="8174100" cy="4801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673" name="Shape 1048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048674;p5"/>
          <p:cNvSpPr txBox="1"/>
          <p:nvPr>
            <p:ph type="title"/>
          </p:nvPr>
        </p:nvSpPr>
        <p:spPr>
          <a:xfrm>
            <a:off x="628649" y="101960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Its Adventages:</a:t>
            </a:r>
            <a:endParaRPr/>
          </a:p>
        </p:txBody>
      </p:sp>
      <p:sp>
        <p:nvSpPr>
          <p:cNvPr id="1048675" name="Google Shape;1048675;p5"/>
          <p:cNvSpPr txBox="1"/>
          <p:nvPr>
            <p:ph idx="1" type="body"/>
          </p:nvPr>
        </p:nvSpPr>
        <p:spPr>
          <a:xfrm>
            <a:off x="628649" y="2345171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Cost Saving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need to commute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Large community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Easy to travel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Money Transparacy  </a:t>
            </a:r>
            <a:endParaRPr/>
          </a:p>
        </p:txBody>
      </p:sp>
      <p:sp>
        <p:nvSpPr>
          <p:cNvPr id="1048676" name="Google Shape;1048676;p5"/>
          <p:cNvSpPr txBox="1"/>
          <p:nvPr>
            <p:ph idx="2" type="body"/>
          </p:nvPr>
        </p:nvSpPr>
        <p:spPr>
          <a:xfrm>
            <a:off x="4629149" y="234517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wait in line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Security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Always ready/open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Privacy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source </a:t>
            </a:r>
            <a:endParaRPr/>
          </a:p>
        </p:txBody>
      </p:sp>
      <p:sp>
        <p:nvSpPr>
          <p:cNvPr id="1048677" name="Google Shape;1048677;p5"/>
          <p:cNvSpPr/>
          <p:nvPr/>
        </p:nvSpPr>
        <p:spPr>
          <a:xfrm>
            <a:off x="341200" y="817600"/>
            <a:ext cx="7886700" cy="4820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683" name="Shape 1048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048684;p7"/>
          <p:cNvSpPr txBox="1"/>
          <p:nvPr>
            <p:ph type="ctrTitle"/>
          </p:nvPr>
        </p:nvSpPr>
        <p:spPr>
          <a:xfrm>
            <a:off x="685799" y="532892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00"/>
              <a:buFont typeface="Calibri"/>
              <a:buNone/>
            </a:pPr>
            <a:r>
              <a:rPr lang="en-US" sz="3900">
                <a:solidFill>
                  <a:srgbClr val="C00000"/>
                </a:solidFill>
              </a:rPr>
              <a:t>Disadvantages:</a:t>
            </a:r>
            <a:endParaRPr sz="3900">
              <a:solidFill>
                <a:srgbClr val="C00000"/>
              </a:solidFill>
            </a:endParaRPr>
          </a:p>
        </p:txBody>
      </p:sp>
      <p:sp>
        <p:nvSpPr>
          <p:cNvPr id="1048685" name="Google Shape;1048685;p7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</a:pPr>
            <a:r>
              <a:rPr lang="en-US" sz="4600"/>
              <a:t>Uncertainty</a:t>
            </a:r>
            <a:endParaRPr sz="4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</a:pPr>
            <a:r>
              <a:rPr lang="en-US" sz="4600"/>
              <a:t>We don't know much  </a:t>
            </a:r>
            <a:endParaRPr sz="4600"/>
          </a:p>
        </p:txBody>
      </p:sp>
      <p:sp>
        <p:nvSpPr>
          <p:cNvPr id="1048686" name="Google Shape;1048686;p7"/>
          <p:cNvSpPr/>
          <p:nvPr/>
        </p:nvSpPr>
        <p:spPr>
          <a:xfrm>
            <a:off x="952200" y="1423720"/>
            <a:ext cx="7239600" cy="4433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687" name="Shape 1048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1048688;p8"/>
          <p:cNvSpPr txBox="1"/>
          <p:nvPr>
            <p:ph type="ctrTitle"/>
          </p:nvPr>
        </p:nvSpPr>
        <p:spPr>
          <a:xfrm>
            <a:off x="824345" y="2235200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But every problem have a solution and it depends on the user.</a:t>
            </a:r>
            <a:endParaRPr/>
          </a:p>
        </p:txBody>
      </p:sp>
      <p:sp>
        <p:nvSpPr>
          <p:cNvPr id="1048689" name="Google Shape;1048689;p8"/>
          <p:cNvSpPr/>
          <p:nvPr/>
        </p:nvSpPr>
        <p:spPr>
          <a:xfrm>
            <a:off x="952200" y="1442200"/>
            <a:ext cx="7772400" cy="4433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