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faa8f3206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faa8f3206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faa8f3206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faa8f320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faa8f3206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faa8f3206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faa8f3206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faa8f320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7000" y="-163725"/>
            <a:ext cx="9230999" cy="621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0" y="0"/>
            <a:ext cx="9144000" cy="53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" y="0"/>
            <a:ext cx="9076101" cy="509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