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0f21bce7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0f21bce7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0f21bce7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0f21bce7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0f21bce7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0f21bce7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0f21bce7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0f21bce7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0f21bce7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0f21bce7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0f21bce7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0f21bce7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0f21bce7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0f21bce7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0f21bce7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0f21bce7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0f21bce7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0f21bce7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0f21bce7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0f21bce7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0f21bce7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10f21bce7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0f21bce7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0f21bce7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0f21bce7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0f21bce7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0f21bce7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0f21bce7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0f21bce7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0f21bce7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0f21bce7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0f21bce7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0f21bce7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0f21bce7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406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500" y="0"/>
            <a:ext cx="9187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3550"/>
            <a:ext cx="9144000" cy="51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