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81" autoAdjust="0"/>
  </p:normalViewPr>
  <p:slideViewPr>
    <p:cSldViewPr snapToGrid="0">
      <p:cViewPr varScale="1">
        <p:scale>
          <a:sx n="60" d="100"/>
          <a:sy n="60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671C-9943-4243-A904-83E4C175A723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4A4BE37-E717-4F4C-8AA4-65C5C7FC5F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66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671C-9943-4243-A904-83E4C175A723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A4BE37-E717-4F4C-8AA4-65C5C7FC5F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43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671C-9943-4243-A904-83E4C175A723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A4BE37-E717-4F4C-8AA4-65C5C7FC5F1E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5605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671C-9943-4243-A904-83E4C175A723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A4BE37-E717-4F4C-8AA4-65C5C7FC5F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080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671C-9943-4243-A904-83E4C175A723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A4BE37-E717-4F4C-8AA4-65C5C7FC5F1E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3234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671C-9943-4243-A904-83E4C175A723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A4BE37-E717-4F4C-8AA4-65C5C7FC5F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30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671C-9943-4243-A904-83E4C175A723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BE37-E717-4F4C-8AA4-65C5C7FC5F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124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671C-9943-4243-A904-83E4C175A723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BE37-E717-4F4C-8AA4-65C5C7FC5F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0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671C-9943-4243-A904-83E4C175A723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BE37-E717-4F4C-8AA4-65C5C7FC5F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75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671C-9943-4243-A904-83E4C175A723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A4BE37-E717-4F4C-8AA4-65C5C7FC5F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61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671C-9943-4243-A904-83E4C175A723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4A4BE37-E717-4F4C-8AA4-65C5C7FC5F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36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671C-9943-4243-A904-83E4C175A723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4A4BE37-E717-4F4C-8AA4-65C5C7FC5F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21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671C-9943-4243-A904-83E4C175A723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BE37-E717-4F4C-8AA4-65C5C7FC5F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42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671C-9943-4243-A904-83E4C175A723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BE37-E717-4F4C-8AA4-65C5C7FC5F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11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671C-9943-4243-A904-83E4C175A723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BE37-E717-4F4C-8AA4-65C5C7FC5F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97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671C-9943-4243-A904-83E4C175A723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A4BE37-E717-4F4C-8AA4-65C5C7FC5F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68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1671C-9943-4243-A904-83E4C175A723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4A4BE37-E717-4F4C-8AA4-65C5C7FC5F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27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93717" y="1373777"/>
            <a:ext cx="8166788" cy="2545080"/>
          </a:xfrm>
        </p:spPr>
        <p:txBody>
          <a:bodyPr>
            <a:noAutofit/>
          </a:bodyPr>
          <a:lstStyle/>
          <a:p>
            <a:r>
              <a:rPr lang="ru-RU" sz="2400" dirty="0" smtClean="0"/>
              <a:t>Проект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Программа </a:t>
            </a:r>
            <a:r>
              <a:rPr lang="ru-RU" sz="3200" dirty="0"/>
              <a:t>для просмотра произвольной базы данных </a:t>
            </a:r>
            <a:r>
              <a:rPr lang="en-US" sz="3200" dirty="0" smtClean="0"/>
              <a:t>SQLite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14012" y="6043749"/>
            <a:ext cx="5129349" cy="415834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Выполнила: Семенихина Алёна Сергеевна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0904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57136" y="691459"/>
            <a:ext cx="102348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Событие обработки нажатия на заголовки столбцов в </a:t>
            </a:r>
            <a:r>
              <a:rPr lang="ru-RU" b="1" dirty="0" err="1"/>
              <a:t>QTableView</a:t>
            </a:r>
            <a:r>
              <a:rPr lang="ru-RU" b="1" dirty="0"/>
              <a:t> </a:t>
            </a:r>
          </a:p>
          <a:p>
            <a:r>
              <a:rPr lang="ru-RU" dirty="0"/>
              <a:t>(</a:t>
            </a:r>
            <a:r>
              <a:rPr lang="ru-RU" dirty="0" err="1"/>
              <a:t>def</a:t>
            </a:r>
            <a:r>
              <a:rPr lang="ru-RU" dirty="0"/>
              <a:t> </a:t>
            </a:r>
            <a:r>
              <a:rPr lang="ru-RU" dirty="0" err="1"/>
              <a:t>tview_dbase_horizontalHeader_sectionClicked</a:t>
            </a:r>
            <a:r>
              <a:rPr lang="ru-RU" dirty="0"/>
              <a:t>(</a:t>
            </a:r>
            <a:r>
              <a:rPr lang="ru-RU" dirty="0" err="1"/>
              <a:t>self</a:t>
            </a:r>
            <a:r>
              <a:rPr lang="ru-RU" dirty="0"/>
              <a:t>, </a:t>
            </a:r>
            <a:r>
              <a:rPr lang="ru-RU" dirty="0" err="1"/>
              <a:t>logicalIndex</a:t>
            </a:r>
            <a:r>
              <a:rPr lang="ru-RU" dirty="0"/>
              <a:t>))</a:t>
            </a:r>
          </a:p>
          <a:p>
            <a:r>
              <a:rPr lang="ru-RU" dirty="0"/>
              <a:t>В этом модуль формируется контекстное меню (</a:t>
            </a:r>
            <a:r>
              <a:rPr lang="ru-RU" dirty="0" err="1"/>
              <a:t>QMenu</a:t>
            </a:r>
            <a:r>
              <a:rPr lang="ru-RU" dirty="0"/>
              <a:t>) с уникальными значениями по клику на заголовке столбца </a:t>
            </a:r>
            <a:r>
              <a:rPr lang="ru-RU" dirty="0" err="1"/>
              <a:t>QTableView</a:t>
            </a:r>
            <a:r>
              <a:rPr lang="ru-RU" dirty="0"/>
              <a:t>.</a:t>
            </a:r>
          </a:p>
          <a:p>
            <a:r>
              <a:rPr lang="ru-RU" dirty="0"/>
              <a:t>Модель данных загружается до конца, выбираются уникальные значения. В меню добавляются элементы с выбранными уникальными значениями, а также элемент «все». Каждому задается событие, вызываемый по клику на пункте меню.</a:t>
            </a:r>
          </a:p>
          <a:p>
            <a:r>
              <a:rPr lang="ru-RU" dirty="0"/>
              <a:t>Задается позиция для вывода меню.</a:t>
            </a:r>
          </a:p>
          <a:p>
            <a:r>
              <a:rPr lang="ru-RU" dirty="0"/>
              <a:t>Для </a:t>
            </a:r>
            <a:r>
              <a:rPr lang="ru-RU" dirty="0" err="1"/>
              <a:t>QComboBox</a:t>
            </a:r>
            <a:r>
              <a:rPr lang="ru-RU" dirty="0"/>
              <a:t> задается значение в соответствии с выбранным столбцом.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57135" y="3276782"/>
            <a:ext cx="10074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Событие при выборе элемента (</a:t>
            </a:r>
            <a:r>
              <a:rPr lang="ru-RU" b="1" dirty="0" err="1"/>
              <a:t>QAction</a:t>
            </a:r>
            <a:r>
              <a:rPr lang="ru-RU" b="1" dirty="0"/>
              <a:t>) «все» в контекстном меню (</a:t>
            </a:r>
            <a:r>
              <a:rPr lang="ru-RU" b="1" dirty="0" err="1"/>
              <a:t>QMenu</a:t>
            </a:r>
            <a:r>
              <a:rPr lang="ru-RU" b="1" dirty="0"/>
              <a:t>) </a:t>
            </a:r>
          </a:p>
          <a:p>
            <a:r>
              <a:rPr lang="ru-RU" dirty="0"/>
              <a:t>(</a:t>
            </a:r>
            <a:r>
              <a:rPr lang="ru-RU" dirty="0" err="1"/>
              <a:t>def</a:t>
            </a:r>
            <a:r>
              <a:rPr lang="ru-RU" dirty="0"/>
              <a:t> </a:t>
            </a:r>
            <a:r>
              <a:rPr lang="ru-RU" dirty="0" err="1"/>
              <a:t>action_all_triggered</a:t>
            </a:r>
            <a:r>
              <a:rPr lang="ru-RU" dirty="0"/>
              <a:t>(</a:t>
            </a:r>
            <a:r>
              <a:rPr lang="ru-RU" dirty="0" err="1"/>
              <a:t>self</a:t>
            </a:r>
            <a:r>
              <a:rPr lang="ru-RU" dirty="0"/>
              <a:t>))</a:t>
            </a:r>
          </a:p>
          <a:p>
            <a:r>
              <a:rPr lang="ru-RU" dirty="0"/>
              <a:t>Для </a:t>
            </a:r>
            <a:r>
              <a:rPr lang="ru-RU" dirty="0" err="1"/>
              <a:t>QLineEdit</a:t>
            </a:r>
            <a:r>
              <a:rPr lang="ru-RU" dirty="0"/>
              <a:t> задается пустое текстовое значение, что вызывает фильтрацию.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57133" y="4200112"/>
            <a:ext cx="102348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Событие при выборе уникального элемента (</a:t>
            </a:r>
            <a:r>
              <a:rPr lang="ru-RU" b="1" dirty="0" err="1"/>
              <a:t>QAction</a:t>
            </a:r>
            <a:r>
              <a:rPr lang="ru-RU" b="1" dirty="0"/>
              <a:t>) в контекстном меню (</a:t>
            </a:r>
            <a:r>
              <a:rPr lang="ru-RU" b="1" dirty="0" err="1"/>
              <a:t>QMenu</a:t>
            </a:r>
            <a:r>
              <a:rPr lang="ru-RU" b="1" dirty="0"/>
              <a:t>)</a:t>
            </a:r>
          </a:p>
          <a:p>
            <a:r>
              <a:rPr lang="ru-RU" dirty="0"/>
              <a:t>(</a:t>
            </a:r>
            <a:r>
              <a:rPr lang="ru-RU" dirty="0" err="1"/>
              <a:t>def</a:t>
            </a:r>
            <a:r>
              <a:rPr lang="ru-RU" dirty="0"/>
              <a:t> </a:t>
            </a:r>
            <a:r>
              <a:rPr lang="ru-RU" dirty="0" err="1"/>
              <a:t>signalMapper_mapped</a:t>
            </a:r>
            <a:r>
              <a:rPr lang="ru-RU" dirty="0"/>
              <a:t>(</a:t>
            </a:r>
            <a:r>
              <a:rPr lang="ru-RU" dirty="0" err="1"/>
              <a:t>self</a:t>
            </a:r>
            <a:r>
              <a:rPr lang="ru-RU" dirty="0"/>
              <a:t>, i))</a:t>
            </a:r>
          </a:p>
          <a:p>
            <a:r>
              <a:rPr lang="ru-RU" dirty="0"/>
              <a:t>Для </a:t>
            </a:r>
            <a:r>
              <a:rPr lang="ru-RU" dirty="0" err="1"/>
              <a:t>QLineEdit</a:t>
            </a:r>
            <a:r>
              <a:rPr lang="ru-RU" dirty="0"/>
              <a:t> задается текстовое значение в соответствии с наименованием, что вызывает фильтрацию.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957132" y="5400441"/>
            <a:ext cx="100744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Модуль подсчета записей </a:t>
            </a:r>
            <a:r>
              <a:rPr lang="ru-RU" dirty="0"/>
              <a:t>(</a:t>
            </a:r>
            <a:r>
              <a:rPr lang="ru-RU" dirty="0" err="1"/>
              <a:t>def</a:t>
            </a:r>
            <a:r>
              <a:rPr lang="ru-RU" dirty="0"/>
              <a:t> </a:t>
            </a:r>
            <a:r>
              <a:rPr lang="ru-RU" dirty="0" err="1"/>
              <a:t>rowCount_in_statusBar</a:t>
            </a:r>
            <a:r>
              <a:rPr lang="ru-RU" dirty="0"/>
              <a:t>(</a:t>
            </a:r>
            <a:r>
              <a:rPr lang="ru-RU" dirty="0" err="1"/>
              <a:t>self</a:t>
            </a:r>
            <a:r>
              <a:rPr lang="ru-RU" dirty="0"/>
              <a:t>))</a:t>
            </a:r>
          </a:p>
          <a:p>
            <a:r>
              <a:rPr lang="ru-RU" dirty="0"/>
              <a:t>По умолчанию в модель загружается только 256 записей. Чтобы узнать количество записей или узнать все значения, необходимо загрузить все данные.</a:t>
            </a:r>
          </a:p>
          <a:p>
            <a:r>
              <a:rPr lang="ru-RU" dirty="0"/>
              <a:t>Модуль осуществляет загрузку всех данных в модель и выводит их количество в </a:t>
            </a:r>
            <a:r>
              <a:rPr lang="ru-RU" dirty="0" err="1"/>
              <a:t>statusBar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894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589" y="201168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 проекта: написать программу для просмотра произвольной базы данных </a:t>
            </a:r>
            <a:r>
              <a:rPr lang="en-US" dirty="0"/>
              <a:t>SQLite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 smtClean="0"/>
              <a:t>Задачи </a:t>
            </a:r>
            <a:r>
              <a:rPr lang="ru-RU" dirty="0"/>
              <a:t>(условия):</a:t>
            </a:r>
          </a:p>
          <a:p>
            <a:pPr lvl="0"/>
            <a:r>
              <a:rPr lang="ru-RU" dirty="0"/>
              <a:t>возможность просмотра произвольной базы данных </a:t>
            </a:r>
            <a:r>
              <a:rPr lang="en-US" dirty="0"/>
              <a:t>SQLite</a:t>
            </a:r>
            <a:r>
              <a:rPr lang="ru-RU" dirty="0"/>
              <a:t>;</a:t>
            </a:r>
          </a:p>
          <a:p>
            <a:pPr lvl="0"/>
            <a:r>
              <a:rPr lang="ru-RU" dirty="0"/>
              <a:t>вывод наименований таблиц;</a:t>
            </a:r>
          </a:p>
          <a:p>
            <a:pPr lvl="0"/>
            <a:r>
              <a:rPr lang="ru-RU" dirty="0"/>
              <a:t>вывод наименований полей;</a:t>
            </a:r>
          </a:p>
          <a:p>
            <a:pPr lvl="0"/>
            <a:r>
              <a:rPr lang="ru-RU" dirty="0"/>
              <a:t>вывод количества записей в таблице;</a:t>
            </a:r>
          </a:p>
          <a:p>
            <a:pPr lvl="0"/>
            <a:r>
              <a:rPr lang="ru-RU" dirty="0"/>
              <a:t>фильтрация данных по произвольному полю с выводом количества записей.</a:t>
            </a:r>
          </a:p>
        </p:txBody>
      </p:sp>
    </p:spTree>
    <p:extLst>
      <p:ext uri="{BB962C8B-B14F-4D97-AF65-F5344CB8AC3E}">
        <p14:creationId xmlns:p14="http://schemas.microsoft.com/office/powerpoint/2010/main" val="260662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4567" y="287226"/>
            <a:ext cx="8911687" cy="1280890"/>
          </a:xfrm>
        </p:spPr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1692" y="1228492"/>
            <a:ext cx="5204708" cy="5629507"/>
          </a:xfrm>
        </p:spPr>
        <p:txBody>
          <a:bodyPr>
            <a:normAutofit/>
          </a:bodyPr>
          <a:lstStyle/>
          <a:p>
            <a:pPr lvl="0"/>
            <a:r>
              <a:rPr lang="ru-RU" sz="1400" dirty="0"/>
              <a:t>1 </a:t>
            </a:r>
            <a:r>
              <a:rPr lang="ru-RU" sz="1400" dirty="0" err="1"/>
              <a:t>QPushButton</a:t>
            </a:r>
            <a:r>
              <a:rPr lang="ru-RU" sz="1400" dirty="0"/>
              <a:t> для вызова диалогового окна выбора базы данных</a:t>
            </a:r>
          </a:p>
          <a:p>
            <a:pPr lvl="0"/>
            <a:r>
              <a:rPr lang="ru-RU" sz="1400" dirty="0"/>
              <a:t>2 </a:t>
            </a:r>
            <a:r>
              <a:rPr lang="en-US" sz="1400" dirty="0" err="1"/>
              <a:t>QComboBox</a:t>
            </a:r>
            <a:r>
              <a:rPr lang="ru-RU" sz="1400" dirty="0"/>
              <a:t> для выбора таблиц и выбора полей таблиц</a:t>
            </a:r>
          </a:p>
          <a:p>
            <a:pPr lvl="0"/>
            <a:r>
              <a:rPr lang="ru-RU" sz="1400" dirty="0"/>
              <a:t>2 </a:t>
            </a:r>
            <a:r>
              <a:rPr lang="en-US" sz="1400" dirty="0" err="1"/>
              <a:t>QLabel</a:t>
            </a:r>
            <a:r>
              <a:rPr lang="ru-RU" sz="1400" dirty="0"/>
              <a:t> – пояснительные подписи к активным элементов</a:t>
            </a:r>
          </a:p>
          <a:p>
            <a:pPr lvl="0"/>
            <a:r>
              <a:rPr lang="ru-RU" sz="1400" dirty="0"/>
              <a:t>1 </a:t>
            </a:r>
            <a:r>
              <a:rPr lang="en-US" sz="1400" dirty="0" err="1"/>
              <a:t>QLineEdit</a:t>
            </a:r>
            <a:r>
              <a:rPr lang="ru-RU" sz="1400" dirty="0"/>
              <a:t> – используется для фильтрации</a:t>
            </a:r>
          </a:p>
          <a:p>
            <a:pPr lvl="0"/>
            <a:r>
              <a:rPr lang="ru-RU" sz="1400" dirty="0"/>
              <a:t>1 </a:t>
            </a:r>
            <a:r>
              <a:rPr lang="en-US" sz="1400" dirty="0" err="1"/>
              <a:t>QTableView</a:t>
            </a:r>
            <a:r>
              <a:rPr lang="ru-RU" sz="1400" dirty="0"/>
              <a:t> – для просмотра данных</a:t>
            </a:r>
          </a:p>
          <a:p>
            <a:pPr marL="0" indent="0">
              <a:buNone/>
            </a:pPr>
            <a:r>
              <a:rPr lang="ru-RU" sz="1400" dirty="0"/>
              <a:t>Кроме этого </a:t>
            </a:r>
            <a:r>
              <a:rPr lang="ru-RU" sz="1400" dirty="0" smtClean="0"/>
              <a:t>задействованы:</a:t>
            </a:r>
            <a:endParaRPr lang="ru-RU" sz="1400" dirty="0"/>
          </a:p>
          <a:p>
            <a:pPr lvl="0"/>
            <a:r>
              <a:rPr lang="ru-RU" sz="1400" dirty="0"/>
              <a:t>строка состояния (</a:t>
            </a:r>
            <a:r>
              <a:rPr lang="ru-RU" sz="1400" dirty="0" err="1"/>
              <a:t>statusBar</a:t>
            </a:r>
            <a:r>
              <a:rPr lang="ru-RU" sz="1400" dirty="0"/>
              <a:t>) для вывода дополнительной информации.</a:t>
            </a:r>
          </a:p>
          <a:p>
            <a:pPr lvl="0"/>
            <a:r>
              <a:rPr lang="ru-RU" sz="1400" dirty="0"/>
              <a:t>заголовки полей таблицы (</a:t>
            </a:r>
            <a:r>
              <a:rPr lang="ru-RU" sz="1400" dirty="0" err="1"/>
              <a:t>horizontalHeader</a:t>
            </a:r>
            <a:r>
              <a:rPr lang="ru-RU" sz="1400" dirty="0"/>
              <a:t> </a:t>
            </a:r>
            <a:r>
              <a:rPr lang="ru-RU" sz="1400" dirty="0" err="1"/>
              <a:t>QTableView</a:t>
            </a:r>
            <a:r>
              <a:rPr lang="ru-RU" sz="1400" dirty="0"/>
              <a:t>) для формирования «контекстного меню».</a:t>
            </a:r>
          </a:p>
          <a:p>
            <a:pPr lvl="0"/>
            <a:r>
              <a:rPr lang="ru-RU" sz="1400" dirty="0"/>
              <a:t>заголовок окна (</a:t>
            </a:r>
            <a:r>
              <a:rPr lang="ru-RU" sz="1400" dirty="0" err="1"/>
              <a:t>WindowTitle</a:t>
            </a:r>
            <a:r>
              <a:rPr lang="ru-RU" sz="1400" dirty="0"/>
              <a:t>), в котором выводится информация о расположении просматриваемой базы данных.</a:t>
            </a:r>
          </a:p>
          <a:p>
            <a:endParaRPr lang="ru-RU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056248"/>
            <a:ext cx="6688097" cy="256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8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683" y="207015"/>
            <a:ext cx="8911687" cy="1280890"/>
          </a:xfrm>
        </p:spPr>
        <p:txBody>
          <a:bodyPr/>
          <a:lstStyle/>
          <a:p>
            <a:r>
              <a:rPr lang="ru-RU" dirty="0"/>
              <a:t>Работа с программой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79" y="938230"/>
            <a:ext cx="7222390" cy="255894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341" y="3497179"/>
            <a:ext cx="5152775" cy="327436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06341" y="384169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После выбора базы данных: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QComboBox</a:t>
            </a:r>
            <a:r>
              <a:rPr lang="ru-RU" dirty="0" smtClean="0"/>
              <a:t> </a:t>
            </a:r>
            <a:r>
              <a:rPr lang="ru-RU" dirty="0"/>
              <a:t>заполняется списком </a:t>
            </a:r>
            <a:r>
              <a:rPr lang="ru-RU" dirty="0" smtClean="0"/>
              <a:t>таблиц созданных </a:t>
            </a:r>
            <a:r>
              <a:rPr lang="ru-RU" dirty="0"/>
              <a:t>в базе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Первая </a:t>
            </a:r>
            <a:r>
              <a:rPr lang="ru-RU" dirty="0"/>
              <a:t>по порядку таблица (активная в </a:t>
            </a:r>
            <a:r>
              <a:rPr lang="ru-RU" dirty="0" err="1"/>
              <a:t>QComboBox</a:t>
            </a:r>
            <a:r>
              <a:rPr lang="ru-RU" dirty="0"/>
              <a:t>) открывается в </a:t>
            </a:r>
            <a:r>
              <a:rPr lang="ru-RU" dirty="0" err="1"/>
              <a:t>QTableView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Второй </a:t>
            </a:r>
            <a:r>
              <a:rPr lang="ru-RU" dirty="0" err="1"/>
              <a:t>QComboBox</a:t>
            </a:r>
            <a:r>
              <a:rPr lang="ru-RU" dirty="0"/>
              <a:t> заполняется списком полей открытой таблицы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 </a:t>
            </a:r>
            <a:r>
              <a:rPr lang="ru-RU" dirty="0" err="1"/>
              <a:t>statusBar</a:t>
            </a:r>
            <a:r>
              <a:rPr lang="ru-RU" dirty="0"/>
              <a:t> отображается количество записей.</a:t>
            </a:r>
          </a:p>
        </p:txBody>
      </p:sp>
    </p:spTree>
    <p:extLst>
      <p:ext uri="{BB962C8B-B14F-4D97-AF65-F5344CB8AC3E}">
        <p14:creationId xmlns:p14="http://schemas.microsoft.com/office/powerpoint/2010/main" val="177141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606" y="1595752"/>
            <a:ext cx="9052217" cy="379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7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15790" y="2055542"/>
            <a:ext cx="8915400" cy="3777622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31122" y="427284"/>
            <a:ext cx="5849678" cy="639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3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Первый тип фильтрации</a:t>
            </a:r>
            <a:endParaRPr lang="ru-RU" sz="4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170" y="1387206"/>
            <a:ext cx="8809627" cy="369270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507961" y="5400495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just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Фильтр отбирает записи содержащие символы, введенные в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QLineEdit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 полю, выбранному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QComboBox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17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6862" y="319310"/>
            <a:ext cx="8911687" cy="1280890"/>
          </a:xfrm>
        </p:spPr>
        <p:txBody>
          <a:bodyPr/>
          <a:lstStyle/>
          <a:p>
            <a:r>
              <a:rPr lang="ru-RU" dirty="0"/>
              <a:t>Второй тип фильтрации.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159" y="1170651"/>
            <a:ext cx="8178716" cy="303237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491917" y="4407677"/>
            <a:ext cx="8839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 клику мыши на заголовке поля таблицы (</a:t>
            </a:r>
            <a:r>
              <a:rPr lang="ru-RU" dirty="0" err="1"/>
              <a:t>horizontalHeader</a:t>
            </a:r>
            <a:r>
              <a:rPr lang="ru-RU" dirty="0"/>
              <a:t> </a:t>
            </a:r>
            <a:r>
              <a:rPr lang="ru-RU" dirty="0" err="1"/>
              <a:t>QTableView</a:t>
            </a:r>
            <a:r>
              <a:rPr lang="ru-RU" dirty="0"/>
              <a:t>), выбираются уникальные значения из которых формируется всплывающее меню. При клике на соответствующем значении, отфильтровываются записи, содержащие данное значение в выделенном поле.</a:t>
            </a:r>
          </a:p>
          <a:p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/>
              <a:t>порядка меняются значения </a:t>
            </a:r>
            <a:r>
              <a:rPr lang="ru-RU" dirty="0" err="1"/>
              <a:t>QLineEdit</a:t>
            </a:r>
            <a:r>
              <a:rPr lang="ru-RU" dirty="0"/>
              <a:t> и </a:t>
            </a:r>
            <a:r>
              <a:rPr lang="ru-RU" dirty="0" err="1"/>
              <a:t>QComboBox</a:t>
            </a:r>
            <a:r>
              <a:rPr lang="ru-RU" dirty="0"/>
              <a:t> используемых в первом типе фильтрации.</a:t>
            </a:r>
          </a:p>
        </p:txBody>
      </p:sp>
    </p:spTree>
    <p:extLst>
      <p:ext uri="{BB962C8B-B14F-4D97-AF65-F5344CB8AC3E}">
        <p14:creationId xmlns:p14="http://schemas.microsoft.com/office/powerpoint/2010/main" val="1850806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6862" y="319310"/>
            <a:ext cx="8911687" cy="1280890"/>
          </a:xfrm>
        </p:spPr>
        <p:txBody>
          <a:bodyPr/>
          <a:lstStyle/>
          <a:p>
            <a:r>
              <a:rPr lang="ru-RU" dirty="0"/>
              <a:t>Программный код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14391" y="1716505"/>
            <a:ext cx="8915400" cy="3777622"/>
          </a:xfrm>
        </p:spPr>
        <p:txBody>
          <a:bodyPr/>
          <a:lstStyle/>
          <a:p>
            <a:r>
              <a:rPr lang="ru-RU" dirty="0"/>
              <a:t>Программный код состоит из 9 модулей:</a:t>
            </a:r>
          </a:p>
          <a:p>
            <a:pPr lvl="0"/>
            <a:r>
              <a:rPr lang="ru-RU" dirty="0"/>
              <a:t>модуль инициализации</a:t>
            </a:r>
          </a:p>
          <a:p>
            <a:pPr lvl="0"/>
            <a:r>
              <a:rPr lang="ru-RU" dirty="0"/>
              <a:t>4 модуля связанные с обработкой событий элементов формы</a:t>
            </a:r>
          </a:p>
          <a:p>
            <a:pPr lvl="0"/>
            <a:r>
              <a:rPr lang="ru-RU" dirty="0"/>
              <a:t>3 модуля с созданием и обработкой событий контекстного меню </a:t>
            </a:r>
          </a:p>
          <a:p>
            <a:pPr lvl="0"/>
            <a:r>
              <a:rPr lang="ru-RU" dirty="0"/>
              <a:t>отдельно написан модуль для подсчета количества записей, по умолчанию в модель данных загружается только 256 записей.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229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91229" y="520343"/>
            <a:ext cx="101570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Модуль инициализации </a:t>
            </a:r>
            <a:r>
              <a:rPr lang="ru-RU" dirty="0"/>
              <a:t>(</a:t>
            </a:r>
            <a:r>
              <a:rPr lang="ru-RU" dirty="0" err="1"/>
              <a:t>def</a:t>
            </a:r>
            <a:r>
              <a:rPr lang="ru-RU" dirty="0"/>
              <a:t> __</a:t>
            </a:r>
            <a:r>
              <a:rPr lang="ru-RU" dirty="0" err="1"/>
              <a:t>init</a:t>
            </a:r>
            <a:r>
              <a:rPr lang="ru-RU" dirty="0"/>
              <a:t>__(</a:t>
            </a:r>
            <a:r>
              <a:rPr lang="ru-RU" dirty="0" err="1"/>
              <a:t>self</a:t>
            </a:r>
            <a:r>
              <a:rPr lang="ru-RU" dirty="0"/>
              <a:t>, </a:t>
            </a:r>
            <a:r>
              <a:rPr lang="ru-RU" dirty="0" err="1"/>
              <a:t>parent</a:t>
            </a:r>
            <a:r>
              <a:rPr lang="ru-RU" dirty="0"/>
              <a:t>=</a:t>
            </a:r>
            <a:r>
              <a:rPr lang="ru-RU" dirty="0" err="1"/>
              <a:t>None</a:t>
            </a:r>
            <a:r>
              <a:rPr lang="ru-RU" dirty="0"/>
              <a:t>))</a:t>
            </a:r>
          </a:p>
          <a:p>
            <a:r>
              <a:rPr lang="ru-RU" dirty="0"/>
              <a:t>В модуле инициализации элементы размещаются на </a:t>
            </a:r>
            <a:r>
              <a:rPr lang="ru-RU" dirty="0" err="1"/>
              <a:t>gridLayout</a:t>
            </a:r>
            <a:r>
              <a:rPr lang="ru-RU" dirty="0"/>
              <a:t>, задаются необходимые подписи и события.</a:t>
            </a: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91228" y="1450071"/>
            <a:ext cx="101570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Событие обработки нажатия </a:t>
            </a:r>
            <a:r>
              <a:rPr lang="ru-RU" b="1" dirty="0" err="1"/>
              <a:t>QPushButton</a:t>
            </a:r>
            <a:r>
              <a:rPr lang="ru-RU" b="1" dirty="0"/>
              <a:t> </a:t>
            </a:r>
            <a:r>
              <a:rPr lang="ru-RU" dirty="0"/>
              <a:t>(</a:t>
            </a:r>
            <a:r>
              <a:rPr lang="ru-RU" dirty="0" err="1"/>
              <a:t>def</a:t>
            </a:r>
            <a:r>
              <a:rPr lang="ru-RU" dirty="0"/>
              <a:t> </a:t>
            </a:r>
            <a:r>
              <a:rPr lang="ru-RU" dirty="0" err="1"/>
              <a:t>pushB_dbase_clicked</a:t>
            </a:r>
            <a:r>
              <a:rPr lang="ru-RU" dirty="0"/>
              <a:t>(</a:t>
            </a:r>
            <a:r>
              <a:rPr lang="ru-RU" dirty="0" err="1"/>
              <a:t>self</a:t>
            </a:r>
            <a:r>
              <a:rPr lang="ru-RU" dirty="0"/>
              <a:t>))</a:t>
            </a:r>
          </a:p>
          <a:p>
            <a:r>
              <a:rPr lang="ru-RU" dirty="0"/>
              <a:t>В данном модуле осуществляется выбор файла базы данных </a:t>
            </a:r>
            <a:r>
              <a:rPr lang="ru-RU" dirty="0" err="1"/>
              <a:t>SQLite</a:t>
            </a:r>
            <a:r>
              <a:rPr lang="ru-RU" dirty="0"/>
              <a:t>. Для этого вызывается диалоговое окно выбора файла базы данных.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691228" y="2422767"/>
            <a:ext cx="108444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Событие обработки выбора таблицы в </a:t>
            </a:r>
            <a:r>
              <a:rPr lang="ru-RU" b="1" dirty="0" err="1"/>
              <a:t>QComboBox</a:t>
            </a:r>
            <a:r>
              <a:rPr lang="ru-RU" b="1" dirty="0"/>
              <a:t> </a:t>
            </a:r>
            <a:r>
              <a:rPr lang="ru-RU" dirty="0"/>
              <a:t>(</a:t>
            </a:r>
            <a:r>
              <a:rPr lang="ru-RU" dirty="0" err="1" smtClean="0"/>
              <a:t>def</a:t>
            </a:r>
            <a:r>
              <a:rPr lang="ru-RU" dirty="0" smtClean="0"/>
              <a:t> </a:t>
            </a:r>
            <a:r>
              <a:rPr lang="ru-RU" dirty="0" err="1" smtClean="0"/>
              <a:t>combo_dbase_currentIndexChanged</a:t>
            </a:r>
            <a:r>
              <a:rPr lang="ru-RU" dirty="0" smtClean="0"/>
              <a:t>(</a:t>
            </a:r>
            <a:r>
              <a:rPr lang="ru-RU" dirty="0" err="1" smtClean="0"/>
              <a:t>self</a:t>
            </a:r>
            <a:r>
              <a:rPr lang="ru-RU" dirty="0"/>
              <a:t>, </a:t>
            </a:r>
            <a:r>
              <a:rPr lang="ru-RU" dirty="0" err="1"/>
              <a:t>Index</a:t>
            </a:r>
            <a:r>
              <a:rPr lang="ru-RU" dirty="0"/>
              <a:t>))</a:t>
            </a:r>
          </a:p>
          <a:p>
            <a:r>
              <a:rPr lang="ru-RU" dirty="0"/>
              <a:t>В данном модуле создается модель данных на основе выбранной таблицы. На ее основе задается модель, обеспечивающая сортировку и фильтрацию данных (</a:t>
            </a:r>
            <a:r>
              <a:rPr lang="ru-RU" dirty="0" err="1"/>
              <a:t>QSortFilterProxyModel</a:t>
            </a:r>
            <a:r>
              <a:rPr lang="ru-RU" dirty="0" smtClean="0"/>
              <a:t>).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691228" y="3949461"/>
            <a:ext cx="106198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Событие при изменении текста в </a:t>
            </a:r>
            <a:r>
              <a:rPr lang="ru-RU" b="1" dirty="0" err="1"/>
              <a:t>QLineEdit</a:t>
            </a:r>
            <a:r>
              <a:rPr lang="ru-RU" b="1" dirty="0"/>
              <a:t> </a:t>
            </a:r>
            <a:r>
              <a:rPr lang="ru-RU" dirty="0"/>
              <a:t>(</a:t>
            </a:r>
            <a:r>
              <a:rPr lang="ru-RU" dirty="0" err="1"/>
              <a:t>def</a:t>
            </a:r>
            <a:r>
              <a:rPr lang="ru-RU" dirty="0"/>
              <a:t> </a:t>
            </a:r>
            <a:r>
              <a:rPr lang="ru-RU" dirty="0" err="1"/>
              <a:t>line_search_textChanged</a:t>
            </a:r>
            <a:r>
              <a:rPr lang="ru-RU" dirty="0"/>
              <a:t>(</a:t>
            </a:r>
            <a:r>
              <a:rPr lang="ru-RU" dirty="0" err="1"/>
              <a:t>self</a:t>
            </a:r>
            <a:r>
              <a:rPr lang="ru-RU" dirty="0"/>
              <a:t>, </a:t>
            </a:r>
            <a:r>
              <a:rPr lang="ru-RU" dirty="0" err="1"/>
              <a:t>text</a:t>
            </a:r>
            <a:r>
              <a:rPr lang="ru-RU" dirty="0"/>
              <a:t>))</a:t>
            </a:r>
          </a:p>
          <a:p>
            <a:r>
              <a:rPr lang="ru-RU" dirty="0"/>
              <a:t>Основной модуль, в который выполняет фильтрацию данных. При каждом изменении </a:t>
            </a:r>
            <a:r>
              <a:rPr lang="ru-RU" dirty="0" err="1"/>
              <a:t>QLineEdit</a:t>
            </a:r>
            <a:r>
              <a:rPr lang="ru-RU" dirty="0"/>
              <a:t> выполняется поиск текста в заданном поле (столбце</a:t>
            </a:r>
            <a:r>
              <a:rPr lang="ru-RU" dirty="0" smtClean="0"/>
              <a:t>).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691227" y="4922567"/>
            <a:ext cx="101570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Событие обработки выбора столбца в </a:t>
            </a:r>
            <a:r>
              <a:rPr lang="ru-RU" b="1" dirty="0" err="1"/>
              <a:t>QComboBox</a:t>
            </a:r>
            <a:r>
              <a:rPr lang="ru-RU" b="1" dirty="0"/>
              <a:t> </a:t>
            </a:r>
          </a:p>
          <a:p>
            <a:r>
              <a:rPr lang="ru-RU" dirty="0"/>
              <a:t>(</a:t>
            </a:r>
            <a:r>
              <a:rPr lang="ru-RU" dirty="0" err="1"/>
              <a:t>def</a:t>
            </a:r>
            <a:r>
              <a:rPr lang="ru-RU" dirty="0"/>
              <a:t> </a:t>
            </a:r>
            <a:r>
              <a:rPr lang="ru-RU" dirty="0" err="1"/>
              <a:t>combo_field_currentIndexChanged</a:t>
            </a:r>
            <a:r>
              <a:rPr lang="ru-RU" dirty="0"/>
              <a:t>(</a:t>
            </a:r>
            <a:r>
              <a:rPr lang="ru-RU" dirty="0" err="1"/>
              <a:t>self</a:t>
            </a:r>
            <a:r>
              <a:rPr lang="ru-RU" dirty="0"/>
              <a:t>, </a:t>
            </a:r>
            <a:r>
              <a:rPr lang="ru-RU" dirty="0" err="1"/>
              <a:t>index</a:t>
            </a:r>
            <a:r>
              <a:rPr lang="ru-RU" dirty="0"/>
              <a:t>))</a:t>
            </a:r>
          </a:p>
          <a:p>
            <a:r>
              <a:rPr lang="ru-RU" dirty="0"/>
              <a:t>В данном модуле у модели изменяется столбец (поле) по которому осуществляется фильтрация данных. Фильтрация выполняется немедленно.</a:t>
            </a:r>
          </a:p>
          <a:p>
            <a:r>
              <a:rPr lang="ru-RU" dirty="0"/>
              <a:t>Вызывается модуль подсчета записей.</a:t>
            </a:r>
          </a:p>
        </p:txBody>
      </p:sp>
    </p:spTree>
    <p:extLst>
      <p:ext uri="{BB962C8B-B14F-4D97-AF65-F5344CB8AC3E}">
        <p14:creationId xmlns:p14="http://schemas.microsoft.com/office/powerpoint/2010/main" val="1961366071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3366</TotalTime>
  <Words>613</Words>
  <Application>Microsoft Office PowerPoint</Application>
  <PresentationFormat>Широкоэкранный</PresentationFormat>
  <Paragraphs>66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Легкий дым</vt:lpstr>
      <vt:lpstr>Проект Программа для просмотра произвольной базы данных SQLite</vt:lpstr>
      <vt:lpstr>Введение</vt:lpstr>
      <vt:lpstr>Структура</vt:lpstr>
      <vt:lpstr>Работа с программой </vt:lpstr>
      <vt:lpstr>Презентация PowerPoint</vt:lpstr>
      <vt:lpstr>Презентация PowerPoint</vt:lpstr>
      <vt:lpstr>Второй тип фильтрации. </vt:lpstr>
      <vt:lpstr>Программный код 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</dc:title>
  <dc:creator>Papa</dc:creator>
  <cp:lastModifiedBy>Papa</cp:lastModifiedBy>
  <cp:revision>8</cp:revision>
  <dcterms:created xsi:type="dcterms:W3CDTF">2020-11-01T13:44:29Z</dcterms:created>
  <dcterms:modified xsi:type="dcterms:W3CDTF">2020-11-21T14:00:23Z</dcterms:modified>
</cp:coreProperties>
</file>