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www.youtube.com/watch?v=orjLGFmx6l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akinshin.net/ru/posts/r-functions/#section-math" TargetMode="External"/><Relationship Id="rId2" Type="http://schemas.openxmlformats.org/officeDocument/2006/relationships/hyperlink" Target="https://cran.r-project.org/doc/contrib/Short-refcar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3320" y="709549"/>
            <a:ext cx="7766936" cy="1646302"/>
          </a:xfrm>
        </p:spPr>
        <p:txBody>
          <a:bodyPr/>
          <a:lstStyle/>
          <a:p>
            <a:r>
              <a:rPr lang="en-US" dirty="0" smtClean="0"/>
              <a:t>R </a:t>
            </a:r>
            <a:r>
              <a:rPr lang="ru-RU" dirty="0" smtClean="0"/>
              <a:t>вводный курс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147584"/>
            <a:ext cx="7766936" cy="2695655"/>
          </a:xfrm>
        </p:spPr>
        <p:txBody>
          <a:bodyPr>
            <a:noAutofit/>
          </a:bodyPr>
          <a:lstStyle/>
          <a:p>
            <a:r>
              <a:rPr lang="ru-RU" dirty="0" smtClean="0"/>
              <a:t>Подготовила: </a:t>
            </a:r>
          </a:p>
          <a:p>
            <a:r>
              <a:rPr lang="ru-RU" dirty="0" smtClean="0"/>
              <a:t>Тихонова Алена Сергеевна</a:t>
            </a:r>
          </a:p>
          <a:p>
            <a:r>
              <a:rPr lang="ru-RU" dirty="0" smtClean="0"/>
              <a:t>Аспирант 2-го года обучения </a:t>
            </a:r>
          </a:p>
          <a:p>
            <a:r>
              <a:rPr lang="ru-RU" dirty="0" smtClean="0"/>
              <a:t>АШ Экономика</a:t>
            </a:r>
          </a:p>
          <a:p>
            <a:r>
              <a:rPr lang="ru-RU" dirty="0" smtClean="0"/>
              <a:t>Департамент статистики и анализа данных</a:t>
            </a:r>
          </a:p>
          <a:p>
            <a:endParaRPr lang="ru-RU" dirty="0"/>
          </a:p>
          <a:p>
            <a:pPr algn="ctr"/>
            <a:r>
              <a:rPr lang="ru-RU" dirty="0" smtClean="0"/>
              <a:t>Апрель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47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64273"/>
            <a:ext cx="8596668" cy="1320800"/>
          </a:xfrm>
        </p:spPr>
        <p:txBody>
          <a:bodyPr/>
          <a:lstStyle/>
          <a:p>
            <a:r>
              <a:rPr lang="ru-RU" dirty="0" smtClean="0"/>
              <a:t>Программа курса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7334" y="1314605"/>
            <a:ext cx="75791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b="1" dirty="0" smtClean="0"/>
              <a:t>Занятие 1</a:t>
            </a:r>
          </a:p>
          <a:p>
            <a:endParaRPr lang="ru-RU" dirty="0"/>
          </a:p>
          <a:p>
            <a:r>
              <a:rPr lang="ru-RU" dirty="0" smtClean="0"/>
              <a:t>1. Определение </a:t>
            </a:r>
            <a:r>
              <a:rPr lang="ru-RU" dirty="0"/>
              <a:t>R: цели и назначение программного пакета</a:t>
            </a:r>
          </a:p>
          <a:p>
            <a:r>
              <a:rPr lang="ru-RU" dirty="0" smtClean="0"/>
              <a:t>2. Установка </a:t>
            </a:r>
            <a:r>
              <a:rPr lang="ru-RU" dirty="0"/>
              <a:t>R: способы установки, вызов R </a:t>
            </a:r>
            <a:r>
              <a:rPr lang="ru-RU" dirty="0" err="1" smtClean="0"/>
              <a:t>studio</a:t>
            </a:r>
            <a:endParaRPr lang="ru-RU" dirty="0"/>
          </a:p>
          <a:p>
            <a:r>
              <a:rPr lang="ru-RU" dirty="0" smtClean="0"/>
              <a:t>3. Интерфейс </a:t>
            </a:r>
            <a:r>
              <a:rPr lang="ru-RU" dirty="0"/>
              <a:t>пакета: структура, компоненты</a:t>
            </a:r>
          </a:p>
          <a:p>
            <a:r>
              <a:rPr lang="ru-RU" dirty="0" smtClean="0"/>
              <a:t>4. Как </a:t>
            </a:r>
            <a:r>
              <a:rPr lang="ru-RU" dirty="0"/>
              <a:t>открыть код R в R </a:t>
            </a:r>
            <a:r>
              <a:rPr lang="ru-RU" dirty="0" err="1"/>
              <a:t>studio</a:t>
            </a:r>
            <a:r>
              <a:rPr lang="ru-RU" dirty="0"/>
              <a:t>. Как сохранить код.</a:t>
            </a:r>
          </a:p>
          <a:p>
            <a:r>
              <a:rPr lang="ru-RU" dirty="0" smtClean="0"/>
              <a:t>5. Загрузка </a:t>
            </a:r>
            <a:r>
              <a:rPr lang="ru-RU" dirty="0"/>
              <a:t>и чтение файлов. как загрузить </a:t>
            </a:r>
            <a:r>
              <a:rPr lang="ru-RU" dirty="0" err="1"/>
              <a:t>Excel</a:t>
            </a:r>
            <a:r>
              <a:rPr lang="ru-RU" dirty="0"/>
              <a:t>-файл, CSV-файл через командное меню и через компилятор. Шпаргалки по коду R</a:t>
            </a:r>
          </a:p>
          <a:p>
            <a:r>
              <a:rPr lang="ru-RU" dirty="0" smtClean="0"/>
              <a:t>6. Просмотр </a:t>
            </a:r>
            <a:r>
              <a:rPr lang="ru-RU" dirty="0"/>
              <a:t>файла с данными в R</a:t>
            </a:r>
          </a:p>
          <a:p>
            <a:r>
              <a:rPr lang="ru-RU" dirty="0" smtClean="0"/>
              <a:t>7. Библиотеки </a:t>
            </a:r>
            <a:r>
              <a:rPr lang="ru-RU" dirty="0"/>
              <a:t>в R. Загрузка новых </a:t>
            </a:r>
            <a:r>
              <a:rPr lang="ru-RU" dirty="0" smtClean="0"/>
              <a:t>библиотек</a:t>
            </a:r>
            <a:endParaRPr lang="ru-RU" dirty="0"/>
          </a:p>
          <a:p>
            <a:r>
              <a:rPr lang="ru-RU" dirty="0" smtClean="0"/>
              <a:t>8. Вызов </a:t>
            </a:r>
            <a:r>
              <a:rPr lang="ru-RU" dirty="0"/>
              <a:t>справки в R </a:t>
            </a:r>
          </a:p>
          <a:p>
            <a:r>
              <a:rPr lang="ru-RU" dirty="0" smtClean="0"/>
              <a:t>9. Компиляция </a:t>
            </a:r>
            <a:r>
              <a:rPr lang="ru-RU" dirty="0"/>
              <a:t>кода - как запускать код, горячие клавиши, кнопки</a:t>
            </a:r>
          </a:p>
          <a:p>
            <a:r>
              <a:rPr lang="ru-RU" dirty="0" smtClean="0"/>
              <a:t>10. Базовые </a:t>
            </a:r>
            <a:r>
              <a:rPr lang="ru-RU" dirty="0"/>
              <a:t>арифметические операции с числами</a:t>
            </a:r>
          </a:p>
          <a:p>
            <a:r>
              <a:rPr lang="ru-RU" dirty="0" smtClean="0"/>
              <a:t>11. Логические </a:t>
            </a:r>
            <a:r>
              <a:rPr lang="ru-RU" dirty="0"/>
              <a:t>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80604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77334" y="3642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Программа курса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88385" y="1176872"/>
            <a:ext cx="83745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День 2</a:t>
            </a:r>
          </a:p>
          <a:p>
            <a:r>
              <a:rPr lang="ru-RU" dirty="0"/>
              <a:t>12	Создание и использование переменных</a:t>
            </a:r>
          </a:p>
          <a:p>
            <a:r>
              <a:rPr lang="ru-RU" dirty="0"/>
              <a:t>13	Переменные: типы переменных, операции с переменными</a:t>
            </a:r>
          </a:p>
          <a:p>
            <a:r>
              <a:rPr lang="ru-RU" dirty="0"/>
              <a:t>14	Векторы: создание, операции с векторами, объединение векторов, элемент вектора, вызов элементов вектора, функции с векторами</a:t>
            </a:r>
          </a:p>
          <a:p>
            <a:r>
              <a:rPr lang="ru-RU" dirty="0"/>
              <a:t>15	Функции: использование встроенных функций в R на примере </a:t>
            </a:r>
            <a:r>
              <a:rPr lang="ru-RU" dirty="0" err="1"/>
              <a:t>log</a:t>
            </a:r>
            <a:r>
              <a:rPr lang="ru-RU" dirty="0"/>
              <a:t>, </a:t>
            </a:r>
            <a:r>
              <a:rPr lang="ru-RU" dirty="0" err="1"/>
              <a:t>pnorm</a:t>
            </a:r>
            <a:endParaRPr lang="ru-RU" dirty="0"/>
          </a:p>
          <a:p>
            <a:r>
              <a:rPr lang="ru-RU" dirty="0"/>
              <a:t>16	Объекты: типы объектов в R*</a:t>
            </a:r>
          </a:p>
          <a:p>
            <a:r>
              <a:rPr lang="ru-RU" dirty="0"/>
              <a:t>17	Переменные (объекты) типа </a:t>
            </a:r>
            <a:r>
              <a:rPr lang="ru-RU" dirty="0" err="1"/>
              <a:t>list</a:t>
            </a:r>
            <a:r>
              <a:rPr lang="ru-RU" dirty="0"/>
              <a:t>: создание, присвоение имени, обращение, добавление элемента в лист</a:t>
            </a:r>
          </a:p>
          <a:p>
            <a:r>
              <a:rPr lang="ru-RU" dirty="0"/>
              <a:t>18	Свойство объекта: атрибут. На примере </a:t>
            </a:r>
            <a:r>
              <a:rPr lang="ru-RU" dirty="0" err="1"/>
              <a:t>names</a:t>
            </a:r>
            <a:r>
              <a:rPr lang="ru-RU" dirty="0"/>
              <a:t>, </a:t>
            </a:r>
            <a:r>
              <a:rPr lang="ru-RU" dirty="0" err="1"/>
              <a:t>class</a:t>
            </a:r>
            <a:r>
              <a:rPr lang="ru-RU" dirty="0"/>
              <a:t>, </a:t>
            </a:r>
            <a:r>
              <a:rPr lang="ru-RU" dirty="0" err="1"/>
              <a:t>type</a:t>
            </a:r>
            <a:r>
              <a:rPr lang="ru-RU" dirty="0"/>
              <a:t>, </a:t>
            </a:r>
            <a:r>
              <a:rPr lang="ru-RU" dirty="0" err="1"/>
              <a:t>dim</a:t>
            </a:r>
            <a:r>
              <a:rPr lang="ru-RU" dirty="0"/>
              <a:t>, </a:t>
            </a:r>
            <a:r>
              <a:rPr lang="ru-RU" dirty="0" err="1"/>
              <a:t>typeof</a:t>
            </a:r>
            <a:endParaRPr lang="ru-RU" dirty="0"/>
          </a:p>
          <a:p>
            <a:r>
              <a:rPr lang="ru-RU" dirty="0"/>
              <a:t>19	Многомерные объекты: матрицы и массивы. Создание матриц, базовые операции над матрицами, размерность матриц, обращение к элементу матрицы</a:t>
            </a:r>
          </a:p>
          <a:p>
            <a:r>
              <a:rPr lang="ru-RU" dirty="0"/>
              <a:t>20	</a:t>
            </a:r>
            <a:r>
              <a:rPr lang="ru-RU" dirty="0" err="1"/>
              <a:t>Датафреймы</a:t>
            </a:r>
            <a:r>
              <a:rPr lang="ru-RU" dirty="0"/>
              <a:t>: определение, создание, обращение к элементам, присвоение имен</a:t>
            </a:r>
          </a:p>
          <a:p>
            <a:r>
              <a:rPr lang="ru-RU" dirty="0"/>
              <a:t>21	Графики</a:t>
            </a:r>
          </a:p>
        </p:txBody>
      </p:sp>
    </p:spTree>
    <p:extLst>
      <p:ext uri="{BB962C8B-B14F-4D97-AF65-F5344CB8AC3E}">
        <p14:creationId xmlns:p14="http://schemas.microsoft.com/office/powerpoint/2010/main" val="372230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5821" y="1848355"/>
            <a:ext cx="8596668" cy="388077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www.youtube.com/watch?v=orjLGFmx6l4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https://www.r-project.org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https://www.rstudio.com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92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Шпаргалки по коду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cran.r-project.org/doc/contrib/Short-refcard.pdf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https://aakinshin.net/ru/posts/r-functions/#</a:t>
            </a:r>
            <a:r>
              <a:rPr lang="en-US" dirty="0" smtClean="0">
                <a:hlinkClick r:id="rId3"/>
              </a:rPr>
              <a:t>section-math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38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0989"/>
            <a:ext cx="8596668" cy="3880773"/>
          </a:xfrm>
        </p:spPr>
        <p:txBody>
          <a:bodyPr/>
          <a:lstStyle/>
          <a:p>
            <a:r>
              <a:rPr lang="ru-RU" dirty="0" smtClean="0"/>
              <a:t>Справка в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ru-RU" dirty="0" smtClean="0"/>
              <a:t>?</a:t>
            </a:r>
            <a:r>
              <a:rPr lang="en-US" dirty="0" err="1" smtClean="0"/>
              <a:t>read_excel</a:t>
            </a:r>
            <a:endParaRPr lang="en-US" dirty="0"/>
          </a:p>
          <a:p>
            <a:r>
              <a:rPr lang="ru-RU" dirty="0" smtClean="0"/>
              <a:t>Загрузка </a:t>
            </a:r>
            <a:r>
              <a:rPr lang="ru-RU" dirty="0"/>
              <a:t>данных в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Загрузка библиотек в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ru-RU" dirty="0" smtClean="0"/>
              <a:t>Библиотека </a:t>
            </a:r>
            <a:r>
              <a:rPr lang="en-US" dirty="0" smtClean="0"/>
              <a:t>DEA</a:t>
            </a:r>
            <a:r>
              <a:rPr lang="ru-RU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library(Benchmarking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6195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328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R вводный курс</vt:lpstr>
      <vt:lpstr>Программа курса </vt:lpstr>
      <vt:lpstr>Презентация PowerPoint</vt:lpstr>
      <vt:lpstr>Установка R</vt:lpstr>
      <vt:lpstr>Шпаргалки по коду R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2021-04-15T12:49:04Z</dcterms:created>
  <dcterms:modified xsi:type="dcterms:W3CDTF">2021-04-15T15:54:49Z</dcterms:modified>
</cp:coreProperties>
</file>