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vnd.openxmlformats-officedocument.presentationml.tags+xml" PartName="/ppt/tags/tag11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j p g "   T y p e = " h t t p : / / s c h e m a s . o p e n x m l f o r m a t s . o r g / o f f i c e D o c u m e n t / 2 0 0 6 / r e l a t i o n s h i p s / i m a g e " / > < R e l a t i o n s h i p   I d = " r I d 6 "   T a r g e t = " / p p t / m e d i a / i m a g e 6 . j p g "   T y p e = " h t t p : / / s c h e m a s . o p e n x m l f o r m a t s . o r g / o f f i c e D o c u m e n t / 2 0 0 6 / r e l a t i o n s h i p s / i m a g e " / > < R e l a t i o n s h i p   I d = " r I d 7 "   T a r g e t = " / p p t / m e d i a / i m a g e 7 . j p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p n g "   T y p e = " h t t p : / / s c h e m a s . o p e n x m l f o r m a t s . o r g / o f f i c e D o c u m e n t / 2 0 0 6 / r e l a t i o n s h i p s / i m a g e " / > < R e l a t i o n s h i p   I d = " r I d 1 2 "   T a r g e t = " / p p t / m e d i a / i m a g e 1 2 . p n g "   T y p e = " h t t p : / / s c h e m a s . o p e n x m l f o r m a t s . o r g / o f f i c e D o c u m e n t / 2 0 0 6 / r e l a t i o n s h i p s / i m a g e " / > < R e l a t i o n s h i p   I d = " r I d 1 3 "   T a r g e t = " / p p t / m e d i a / i m a g e 1 3 . p n g "   T y p e = " h t t p : / / s c h e m a s . o p e n x m l f o r m a t s . o r g / o f f i c e D o c u m e n t / 2 0 0 6 / r e l a t i o n s h i p s / i m a g e " / > < R e l a t i o n s h i p   I d = " r I d 1 4 "   T a r g e t = " / p p t / m e d i a / i m a g e 1 4 . p n g "   T y p e = " h t t p : / / s c h e m a s . o p e n x m l f o r m a t s . o r g / o f f i c e D o c u m e n t / 2 0 0 6 / r e l a t i o n s h i p s / i m a g e " / > < R e l a t i o n s h i p   I d = " r I d 1 5 "   T a r g e t = " / p p t / m e d i a / i m a g e 1 5 . p n g "   T y p e = " h t t p : / / s c h e m a s . o p e n x m l f o r m a t s . o r g / o f f i c e D o c u m e n t / 2 0 0 6 / r e l a t i o n s h i p s / i m a g e " / > < R e l a t i o n s h i p   I d = " r I d 1 6 "   T a r g e t = " / p p t / m e d i a / i m a g e 1 6 . p n g "   T y p e = " h t t p : / / s c h e m a s . o p e n x m l f o r m a t s . o r g / o f f i c e D o c u m e n t / 2 0 0 6 / r e l a t i o n s h i p s / i m a g e " / > < R e l a t i o n s h i p   I d = " r I d 1 7 "   T a r g e t = " / p p t / m e d i a / i m a g e 1 7 . p n g "   T y p e = " h t t p : / / s c h e m a s . o p e n x m l f o r m a t s . o r g / o f f i c e D o c u m e n t / 2 0 0 6 / r e l a t i o n s h i p s / i m a g e " / > < R e l a t i o n s h i p   I d = " r I d 1 8 "   T a r g e t = " / p p t / m e d i a / i m a g e 1 8 . p n g "   T y p e = " h t t p : / / s c h e m a s . o p e n x m l f o r m a t s . o r g / o f f i c e D o c u m e n t / 2 0 0 6 / r e l a t i o n s h i p s / i m a g e " / > < R e l a t i o n s h i p   I d = " r I d 1 9 "   T a r g e t = " / p p t / m e d i a / i m a g e 1 9 . j p g "   T y p e = " h t t p : / / s c h e m a s . o p e n x m l f o r m a t s . o r g / o f f i c e D o c u m e n t / 2 0 0 6 / r e l a t i o n s h i p s / i m a g e " / > < R e l a t i o n s h i p   I d = " r I d 2 0 "   T a r g e t = " / p p t / m e d i a / i m a g e 2 0 . p n g "   T y p e = " h t t p : / / s c h e m a s . o p e n x m l f o r m a t s . o r g / o f f i c e D o c u m e n t / 2 0 0 6 / r e l a t i o n s h i p s / i m a g e " / > < R e l a t i o n s h i p   I d = " r I d 2 1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2 2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2 3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2 4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D o s i s " / > < p : r e g u l a r   r : i d = " r I d 1 9 " / > < / p : e m b e d d e d F o n t > < p : e m b e d d e d F o n t > < p : f o n t   t y p e f a c e = " D o s i s - d e m i _ b o l d " / > < p : r e g u l a r   r : i d = " r I d 2 1 " / > < / p : e m b e d d e d F o n t > < p : e m b e d d e d F o n t > < p : f o n t   t y p e f a c e = " L a t o " / > < p : r e g u l a r   r : i d = " r I d 2 2 " / > < p : b o l d   r : i d = " r I d 2 3 " / > < / p : e m b e d d e d F o n t > < p : e m b e d d e d F o n t > < p : f o n t   t y p e f a c e = " M e t r o p h o b i c " / > < p : r e g u l a r   r : i d = " r I d 2 4 " / > < p : b o l d   r : i d = " r I d 2 5 " / > < / p : e m b e d d e d F o n t > < p : e m b e d d e d F o n t > < p : f o n t   t y p e f a c e = " D o s i s - m e d i u m " / > < p : r e g u l a r   r : i d = " r I d 2 0 " / > < / p : e m b e d d e d F o n t > < / p : e m b e d d e d F o n t L s t > < p : c u s t D a t a L s t > < p : t a g s   r : i d = " r I d 2 6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t a b l e S t y l e s . x m l "   T y p e = " h t t p : / / s c h e m a s . o p e n x m l f o r m a t s . o r g / o f f i c e D o c u m e n t / 2 0 0 6 / r e l a t i o n s h i p s / t a b l e S t y l e s " / > < R e l a t i o n s h i p   I d = " r I d 1 9 "   T a r g e t = " f o n t s / f o n t 1 . f n t d a t a "   T y p e = " h t t p : / / s c h e m a s . o p e n x m l f o r m a t s . o r g / o f f i c e D o c u m e n t / 2 0 0 6 / r e l a t i o n s h i p s / f o n t " / > < R e l a t i o n s h i p   I d = " r I d 2 0 "   T a r g e t = " f o n t s / f o n t 2 . f n t d a t a "   T y p e = " h t t p : / / s c h e m a s . o p e n x m l f o r m a t s . o r g / o f f i c e D o c u m e n t / 2 0 0 6 / r e l a t i o n s h i p s / f o n t " / > < R e l a t i o n s h i p   I d = " r I d 2 1 "   T a r g e t = " f o n t s / f o n t 3 . f n t d a t a "   T y p e = " h t t p : / / s c h e m a s . o p e n x m l f o r m a t s . o r g / o f f i c e D o c u m e n t / 2 0 0 6 / r e l a t i o n s h i p s / f o n t " / > < R e l a t i o n s h i p   I d = " r I d 2 2 "   T a r g e t = " f o n t s / f o n t 4 . f n t d a t a "   T y p e = " h t t p : / / s c h e m a s . o p e n x m l f o r m a t s . o r g / o f f i c e D o c u m e n t / 2 0 0 6 / r e l a t i o n s h i p s / f o n t " / > < R e l a t i o n s h i p   I d = " r I d 2 3 "   T a r g e t = " f o n t s / f o n t 5 . f n t d a t a "   T y p e = " h t t p : / / s c h e m a s . o p e n x m l f o r m a t s . o r g / o f f i c e D o c u m e n t / 2 0 0 6 / r e l a t i o n s h i p s / f o n t " / > < R e l a t i o n s h i p   I d = " r I d 2 4 "   T a r g e t = " f o n t s / f o n t 6 . f n t d a t a "   T y p e = " h t t p : / / s c h e m a s . o p e n x m l f o r m a t s . o r g / o f f i c e D o c u m e n t / 2 0 0 6 / r e l a t i o n s h i p s / f o n t " / > < R e l a t i o n s h i p   I d = " r I d 2 5 "   T a r g e t = " f o n t s / f o n t 7 . f n t d a t a "   T y p e = " h t t p : / / s c h e m a s . o p e n x m l f o r m a t s . o r g / o f f i c e D o c u m e n t / 2 0 0 6 / r e l a t i o n s h i p s / f o n t " / > < R e l a t i o n s h i p   I d = " r I d 2 6 "   T a r g e t = " t a g s / t a g 1 1 . x m l "   T y p e = " h t t p : / / s c h e m a s . o p e n x m l f o r m a t s . o r g / o f f i c e D o c u m e n t / 2 0 0 6 / r e l a t i o n s h i p s / t a g s " / > < R e l a t i o n s h i p   I d = " r I d 2 7 "   T a r g e t = " p r e s P r o p s . x m l "   T y p e = " h t t p : / / s c h e m a s . o p e n x m l f o r m a t s . o r g / o f f i c e D o c u m e n t / 2 0 0 6 / r e l a t i o n s h i p s / p r e s P r o p s " / > < R e l a t i o n s h i p   I d = " r I d 2 8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5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6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3 6 9 B C C 5 2 - 1 E 1 6 - 4 F D 7 - B 1 F E - 5 6 1 1 2 5 F C 1 D 3 D } " > < a 1 6 : c r e a t i o n I d   x m l n s : a 1 6 = " h t t p : / / s c h e m a s . m i c r o s o f t . c o m / o f f i c e / d r a w i n g / 2 0 1 0 / m a i n "   i d = " { 7 4 4 D 9 6 3 6 - 3 F 7 D - 4 F 6 0 - B 0 E 3 - 8 C 5 2 8 2 A D B 8 5 5 } " / > < / a : e x t > < / a : e x t L s t > < / p : c N v P r > < p : c N v S p P r / > < p : n v P r / > < / p : n v S p P r > < p : s p P r > < a : x f r m   f l i p H = " f a l s e "   f l i p V = " f a l s e "   r o t = " 2 5 2 0 0 0 0 " > < a : o f f   x = " 1 7 1 4 5 0 "   y = " 9 5 2 5 0 " / > < a : e x t   c x = " 7 8 7 3 3 8 "   c y = " 8 7 4 9 4 0 " / > < / a : x f r m > < a : p r s t G e o m   p r s t = " r o u n d R e c t " > < a : a v L s t > < a : g d   f m l a = " v a l   2 2 7 0 7 "   n a m e = " a d j " / > < / a : a v L s t > < / a : p r s t G e o m > < a : s o l i d F i l l > < a : s c h e m e C l r   v a l = " a c c e n t 2 " > < a : a l p h a   v a l = " 3 7 0 0 0 " / > < / a : s c h e m e C l r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F 7 1 B 7 B 5 6 - 9 3 E 8 - 4 4 4 7 - 8 5 C 6 - 8 3 A 1 7 A 3 F D 3 E E } " > < a 1 6 : c r e a t i o n I d   x m l n s : a 1 6 = " h t t p : / / s c h e m a s . m i c r o s o f t . c o m / o f f i c e / d r a w i n g / 2 0 1 0 / m a i n "   i d = " { 9 A 4 1 E F F E - B 8 1 D - 4 7 3 5 - 8 B F D - 6 A 1 B 9 1 3 C 2 7 E 4 } " / > < / a : e x t > < / a : e x t L s t > < / p : c N v P r > < p : c N v S p P r / > < p : n v P r / > < / p : n v S p P r > < p : s p P r > < a : x f r m   f l i p H = " f a l s e "   f l i p V = " f a l s e "   r o t = " 3 0 0 0 0 0 0 " > < a : o f f   x = " 5 5 6 1 5 5 8 "   y = " 1 0 4 3 5 3 3 " / > < a : e x t   c x = " 2 9 3 3 0 9 6 "   c y = " 2 9 3 3 7 5 5 " / > < / a : x f r m > < a : p r s t G e o m   p r s t = " r o u n d R e c t " > < a : a v L s t / > < / a : p r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" > < a : e x t L s t > < a : e x t   u r i = " { A 3 8 0 E 6 0 A - 0 3 5 1 - 4 D B D - B B 5 8 - 4 D F C 0 5 5 2 A E 3 3 } " > < a 1 6 : c r e a t i o n I d   x m l n s : a 1 6 = " h t t p : / / s c h e m a s . m i c r o s o f t . c o m / o f f i c e / d r a w i n g / 2 0 1 0 / m a i n "   i d = " { E D E A 8 0 E 3 - 3 A 3 4 - 4 A 0 D - A 3 4 E - 2 8 5 B 1 6 C 7 5 A 5 8 } " / > < / a : e x t > < / a : e x t L s t > < / p : c N v P r > < p : c N v S p P r / > < p : n v P r / > < / p : n v S p P r > < p : s p P r > < a : x f r m   f l i p H = " f a l s e "   f l i p V = " f a l s e "   r o t = " 2 7 0 0 0 0 0 " > < a : o f f   x = " 5 5 9 2 5 3 8 "   y = " 1 0 3 5 2 0 9 " / > < a : e x t   c x = " 2 9 3 3 0 9 6 "   c y = " 2 9 3 3 7 5 5 " / > < / a : x f r m > < a : p r s t G e o m   p r s t = " r o u n d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" > < a : e x t L s t > < a : e x t   u r i = " { 8 0 4 A 9 D 6 8 - D 3 F F - 4 A 9 D - B 1 2 B - E 6 7 C 1 B 8 0 3 A F 9 } " > < a 1 6 : c r e a t i o n I d   x m l n s : a 1 6 = " h t t p : / / s c h e m a s . m i c r o s o f t . c o m / o f f i c e / d r a w i n g / 2 0 1 0 / m a i n "   i d = " { D D D 0 D 8 B 3 - B C E 1 - 4 B D B - 8 E 2 D - A 6 5 1 E 8 1 3 2 C F 8 } " / > < / a : e x t > < / a : e x t L s t > < / p : c N v P r > < p : c N v S p P r / > < p : n v P r / > < / p : n v S p P r > < p : s p P r > < a : x f r m   f l i p H = " f a l s e "   f l i p V = " f a l s e "   r o t = " 2 4 0 0 0 0 0 " > < a : o f f   x = " - 5 5 1 6 8 3 "   y = " - 4 7 2 4 1 3 " / > < a : e x t   c x = " 2 0 0 1 6 3 0 "   c y = " 2 0 3 6 6 0 6 " / > < / a : x f r m > < a : p r s t G e o m   p r s t = " r o u n d R e c t " > < a : a v L s t / > < / a : p r s t G e o m > < a : n o F i l l / > < a : l n   c a p = " f l a t "   w = " 2 5 4 0 0 " > < a : s o l i d F i l l > < a : s c h e m e C l r   v a l = " a c c e n t 2 " > < a : a l p h a   v a l = " 1 9 9 9 9 " / > < a : l u m M o d   v a l = " 6 0 0 0 0 " / > < a : l u m O f f   v a l = " 4 0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" > < a : e x t L s t > < a : e x t   u r i = " { D 4 1 D 6 0 D 6 - A 1 0 2 - 4 0 7 6 - 9 4 A C - 8 C 8 F 0 0 C 2 E 6 6 E } " > < a 1 6 : c r e a t i o n I d   x m l n s : a 1 6 = " h t t p : / / s c h e m a s . m i c r o s o f t . c o m / o f f i c e / d r a w i n g / 2 0 1 0 / m a i n "   i d = " { C B 2 E 0 8 9 1 - B 0 F 4 - 4 1 0 9 - B A E 7 - B 2 C 3 2 3 3 2 9 8 1 2 } " / > < / a : e x t > < / a : e x t L s t > < / p : c N v P r > < p : c N v S p P r / > < p : n v P r / > < / p : n v S p P r > < p : s p P r > < a : x f r m   f l i p H = " f a l s e "   f l i p V = " f a l s e "   r o t = " 2 6 4 0 0 0 0 " > < a : o f f   x = " 3 0 4 8 0 0 "   y = " 2 6 6 7 0 0 " / > < a : e x t   c x = " 5 1 1 6 1 6 "   c y = " 5 3 4 7 1 4 " / > < / a : x f r m > < a : p r s t G e o m   p r s t = " r o u n d R e c t " > < a : a v L s t > < a : g d   f m l a = " v a l   2 2 7 0 7 "   n a m e = " a d j " / > < / a : a v L s t > < / a : p r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h i d d e n = " f a l s e "   i d = " 7 "   n a m e = " T i t l e   1 " > < a : e x t L s t > < a : e x t   u r i = " { E E 2 0 E D 0 0 - F 3 8 5 - 4 E E C - 8 0 B 9 - 6 1 6 4 3 A 4 F B A F 4 } " > < a 1 6 : c r e a t i o n I d   x m l n s : a 1 6 = " h t t p : / / s c h e m a s . m i c r o s o f t . c o m / o f f i c e / d r a w i n g / 2 0 1 0 / m a i n "   i d = " { C C D F 7 0 7 C - 2 D 2 A - 4 E 3 D - B 8 2 2 - 1 3 F B 9 5 1 9 F A F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5 3 3 1 1 1 "   y = " 1 8 5 7 3 7 5 " / > < a : e x t   c x = " 4 3 3 7 3 2 9 "   c y = " 1 4 1 9 2 2 5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  s z = " 4 4 0 0 " > < a : l a t i n   t y p e f a c e = " D o s i s - d e m i _ b o l d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8 "   n a m e = " S u b t i t l e   2 " > < a : e x t L s t > < a : e x t   u r i = " { A 3 8 A 6 9 3 C - 3 1 9 4 - 4 4 5 D - B E 0 1 - 9 A D A 6 6 3 F E 8 7 4 } " > < a 1 6 : c r e a t i o n I d   x m l n s : a 1 6 = " h t t p : / / s c h e m a s . m i c r o s o f t . c o m / o f f i c e / d r a w i n g / 2 0 1 0 / m a i n "   i d = " { 6 2 0 6 C 9 4 C - 1 6 C 0 - 4 A 4 C - B 6 7 6 - 2 6 B 2 A F C F F 2 D B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5 6 2 9 4 3 9 "   y = " 1 8 5 7 3 7 5 " / > < a : e x t   c x = " 2 8 3 4 4 6 4 "   c y = " 1 4 1 9 2 2 5 " / > < / a : x f r m > < a : p r s t G e o m   p r s t = " r e c t " > < a : a v L s t / > < / a : p r s t G e o m > < / p : s p P r > < p : t x B o d y > < a : b o d y P r   a n c h o r = " c t r "   l I n s = " 9 1 4 4 0 "   r t l C o l = " 0 "   v e r t = " h o r z " > < a : n o A u t o f i t / > < / a : b o d y P r > < a : l s t S t y l e > < a : l v l 1 p P r   a l g n = " c t r "   i n d e n t = " 0 "   l v l = " 0 "   m a r L = " 0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6 0 0 " > < a : s o l i d F i l l > < a : s c h e m e C l r   v a l = " b g 2 " > < a : l u m M o d   v a l = " 2 0 0 0 0 " / > < a : l u m O f f   v a l = " 8 0 0 0 0 " / > < / a : s c h e m e C l r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h i d d e n = " f a l s e "   i d = " 9 "   n a m e = " S l i d e   N u m b e r   P l a c e h o l d e r   5 " > < a : e x t L s t > < a : e x t   u r i = " { 8 0 7 B D 0 3 5 - 4 7 E A - 4 6 2 2 - B B 8 1 - 6 9 D 4 8 5 3 D A E 0 7 } " > < a 1 6 : c r e a t i o n I d   x m l n s : a 1 6 = " h t t p : / / s c h e m a s . m i c r o s o f t . c o m / o f f i c e / d r a w i n g / 2 0 1 0 / m a i n "   i d = " { F 2 0 B 6 7 E 4 - 9 1 9 7 - 4 B A C - A 6 3 7 - B C 2 1 0 F 5 B F E 4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f l d   i d = " { 4 A E 6 9 5 3 D - 6 9 2 7 - 4 7 3 8 - 9 2 B A - 6 F 5 D 7 4 3 6 F D 6 1 } "   t y p e = " s l i d e n u m " / > < a : e n d P a r a R P r   d i r t y = " 0 "   l a n g = " e n - U S " / > < / a : p > < / p : t x B o d y > < / p : s p > < p : s p > < p : n v S p P r > < p : c N v P r   h i d d e n = " f a l s e "   i d = " 1 0 "   n a m e = " F o o t e r   P l a c e h o l d e r   4 " > < a : e x t L s t > < a : e x t   u r i = " { B C 5 F B 7 A 8 - E 2 F 1 - 4 C E 8 - 8 A B 6 - B 2 1 B 4 6 D 2 1 9 5 4 } " > < a 1 6 : c r e a t i o n I d   x m l n s : a 1 6 = " h t t p : / / s c h e m a s . m i c r o s o f t . c o m / o f f i c e / d r a w i n g / 2 0 1 0 / m a i n "   i d = " { 0 9 1 F 1 D C 2 - 5 6 6 2 - 4 2 C 1 - 8 3 C 2 - F B 1 D 7 A A 6 A 5 7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  M e s s a g e < / a : t > < / a : r > < a : e n d P a r a R P r   d i r t y = " 0 "   l a n g = " e n - U S " / > < / a : p > < / p : t x B o d y > < / p : s p > < p : s p > < p : n v S p P r > < p : c N v P r   h i d d e n = " f a l s e "   i d = " 1 1 "   n a m e = " D a t e   P l a c e h o l d e r   3 " > < a : e x t L s t > < a : e x t   u r i = " { 0 9 8 C F 6 C 8 - 5 6 2 0 - 4 B 2 E - 8 0 D 4 - 1 D A 5 6 D 1 D 7 C 3 0 } " > < a 1 6 : c r e a t i o n I d   x m l n s : a 1 6 = " h t t p : / / s c h e m a s . m i c r o s o f t . c o m / o f f i c e / d r a w i n g / 2 0 1 0 / m a i n "   i d = " { 2 D B 6 4 5 3 9 - B D 7 4 - 4 F D 5 - A 2 A B - A 9 F B 0 B 6 F A 7 2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f l d   i d = " { 9 A 1 A D 1 7 D - 0 A D 0 - 4 5 4 3 - B 5 F 6 - E 8 F 5 8 6 2 A B E 5 4 } "   t y p e = " d a t e t i m e 4 " > < a : t > A u g u s t   2 1 ,   2 0 2 2 < / a : t > < / a : f l d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B C B 1 5 5 3 0 - 5 B C B - 4 6 0 A - 9 4 5 3 - B E 9 8 A 8 D E 7 8 2 A } " > < p 1 4 : c r e a t i o n I d   x m l n s : p 1 4 = " h t t p : / / s c h e m a s . m i c r o s o f t . c o m / o f f i c e / p o w e r p o i n t / 2 0 1 0 / m a i n "   v a l = " 1 6 6 1 0 3 8 3 8 7 1 5 6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T e x t ,   a n d   I m a g e s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1 7 F 2 B B 0 6 - A 3 9 8 - 4 E F 6 - 8 D 0 C - 9 E 6 0 6 1 0 D 8 5 F 7 } " > < a 1 6 : c r e a t i o n I d   x m l n s : a 1 6 = " h t t p : / / s c h e m a s . m i c r o s o f t . c o m / o f f i c e / d r a w i n g / 2 0 1 0 / m a i n "   i d = " { 4 A F 4 B 3 9 D - 4 C 3 B - 4 5 F B - A 8 B 9 - 4 E 9 6 8 0 7 3 E 0 4 E } " / > < / a : e x t > < / a : e x t L s t > < / p : c N v P r > < p : c N v S p P r > < a : s p L o c k s   n o C h a n g e A s p e c t = " t r u e " / > < / p : c N v S p P r > < p : n v P r / > < / p : n v S p P r > < p : s p P r > < a : x f r m   r o t = " 2 1 4 8 0 0 0 0 " > < a : o f f   x = " - 4 1 9 1 0 0 "   y = " 1 2 8 5 8 7 5 " / > < a : e x t   c x = " 2 5 7 1 7 5 0 "   c y = " 2 5 7 1 7 5 0 " / > < / a : x f r m > < a : c u s t G e o m > < a : a v L s t / > < a : g d L s t / > < a : a h L s t / > < a : c x n L s t / > < a : r e c t   b = " b "   l = " 0 "   r = " r "   t = " 0 " / > < a : p a t h L s t > < a : p a t h   h = " 4 8 5 2 8 5 5 "   w = " 4 6 4 7 3 1 2 " > < a : m o v e T o > < a : p t   x = " 4 4 4 6 8 5 3 "   y = " 2 0 2 6 4 9 8 " / > < / a : m o v e T o > < a : c u b i c B e z T o > < a : p t   x = " 4 6 4 2 0 5 3 "   y = " 2 2 2 3 6 8 9 " / > < a : p t   x = " 4 6 4 7 3 1 2 "   y = " 2 5 4 7 0 5 1 " / > < a : p t   x = " 4 4 5 8 6 4 3 "   y = " 2 7 5 1 4 1 9 " / > < / a : c u b i c B e z T o > < a : l n T o > < a : p t   x = " 2 7 1 5 6 5 9 "   y = " 4 6 3 9 4 3 6 " / > < / a : l n T o > < a : c u b i c B e z T o > < a : p t   x = " 2 5 2 5 6 1 5 "   y = " 4 8 4 5 2 9 3 " / > < a : p t   x = " 2 2 1 0 5 7 3 "   y = " 4 8 5 2 8 5 5 " / > < a : p t   x = " 2 0 1 1 9 9 3 "   y = " 4 6 5 6 3 2 5 " / > < / a : c u b i c B e z T o > < a : c u b i c B e z T o > < a : p t   x = " 2 0 1 1 1 7 5 "   y = " 4 6 5 5 5 1 6 " / > < a : p t   x = " 1 4 0 7 3 3 0 "   y = " 4 0 4 5 5 2 6 " / > < a : p t   x = " 2 0 0 4 5 9 "   y = " 2 8 2 6 3 5 7 " / > < / a : c u b i c B e z T o > < a : c u b i c B e z T o > < a : p t   x = " 5 2 5 9 "   y = " 2 6 2 9 1 6 6 " / > < a : p t   x = " 0 "   y = " 2 3 0 5 8 0 3 " / > < a : p t   x = " 1 8 8 6 6 9 "   y = " 2 1 0 1 4 3 5 " / > < / a : c u b i c B e z T o > < a : l n T o > < a : p t   x = " 1 9 3 1 6 5 3 "   y = " 2 1 3 4 1 9 " / > < / a : l n T o > < a : c u b i c B e z T o > < a : p t   x = " 2 1 2 1 6 9 7 "   y = " 7 5 6 2 " / > < a : p t   x = " 2 4 3 6 7 3 9 "   y = " 0 " / > < a : p t   x = " 2 6 3 5 3 1 9 "   y = " 1 9 6 5 2 9 " / > < / a : c u b i c B e z T o > < a : c u b i c B e z T o > < a : p t   x = " 2 6 3 6 1 3 7 "   y = " 1 9 7 3 4 0 " / > < a : p t   x = " 3 2 3 9 9 8 2 "   y = " 8 0 7 3 2 9 " / > < a : p t   x = " 4 4 4 6 8 5 3 "   y = " 2 0 2 6 4 9 8 " / > < / a : c u b i c B e z T o > < a : c l o s e / > < / a : p a t h > < / a : p a t h L s t > < / a : c u s t G e o m > < a : s o l i d F i l l > < a : s c h e m e C l r   v a l = " a c c e n t 2 " / > < / a : s o l i d F i l l > < a : l n   w = " 9 5 2 5 " > < a : n o F i l l / > < / a : l n > < / p : s p P r > < / p : s p > < p : s p > < p : n v S p P r > < p : c N v P r   i d = " 3 "   n a m e = " " > < a : e x t L s t > < a : e x t   u r i = " { F C 1 1 B 7 2 5 - B D 5 9 - 4 6 6 2 - A 0 B 8 - 4 0 6 B 1 B 3 4 6 6 A 6 } " > < a 1 6 : c r e a t i o n I d   x m l n s : a 1 6 = " h t t p : / / s c h e m a s . m i c r o s o f t . c o m / o f f i c e / d r a w i n g / 2 0 1 0 / m a i n "   i d = " { 8 9 2 5 9 7 5 1 - 2 4 2 C - 4 8 7 0 - 9 2 7 4 - 8 F A 1 9 9 F F F 3 1 7 } " / > < / a : e x t > < / a : e x t L s t > < / p : c N v P r > < p : c N v S p P r > < a : s p L o c k s   n o C h a n g e A s p e c t = " t r u e " / > < / p : c N v S p P r > < p : n v P r / > < / p : n v S p P r > < p : s p P r > < a : x f r m   r o t = " 2 1 4 8 0 0 0 0 " > < a : o f f   x = " 1 1 3 9 9 5 6 "   y = " - 3 2 1 0 4 " / > < a : e x t   c x = " 2 5 1 5 8 1 1 "   c y = " 2 1 0 8 4 2 0 " / > < / a : x f r m > < a : c u s t G e o m > < a : a v L s t / > < a : g d L s t / > < a : a h L s t / > < a : c x n L s t / > < a : r e c t   b = " b "   l = " 0 "   r = " r "   t = " 0 " / > < a : p a t h L s t > < a : p a t h   h = " 2 1 0 8 4 2 1 "   w = " 2 5 1 5 8 1 1 " > < a : m o v e T o > < a : p t   x = " 2 4 3 2 8 5 0 "   y = " 6 3 9 1 9 0 " / > < / a : m o v e T o > < a : c u b i c B e z T o > < a : p t   x = " 2 5 4 0 8 7 0 "   y = " 7 4 3 6 9 1 " / > < a : p t   x = " 2 5 4 3 7 8 1 "   y = " 9 1 5 0 5 5 " / > < a : p t   x = " 2 4 3 9 3 7 4 "   y = " 1 0 2 3 3 5 9 " / > < / a : c u b i c B e z T o > < a : l n T o > < a : p t   x = " 1 4 7 4 8 3 4 "   y = " 2 0 2 3 9 0 5 " / > < / a : l n T o > < a : c u b i c B e z T o > < a : p t   x = " 1 3 6 9 6 6 7 "   y = " 2 1 3 2 9 9 9 " / > < a : p t   x = " 1 1 9 5 3 2 7 "   y = " 2 1 3 7 0 0 6 " / > < a : p t   x = " 1 0 8 5 4 3 6 "   y = " 2 0 3 2 8 5 6 " / > < / a : c u b i c B e z T o > < a : c u b i c B e z T o > < a : p t   x = " 1 0 8 4 9 8 3 "   y = " 2 0 3 2 4 2 7 " / > < a : p t   x = " 7 5 0 8 2 5 "   y = " 1 7 0 9 1 6 6 " / > < a : p t   x = " 8 2 9 6 2 "   y = " 1 0 6 3 0 7 2 " / > < / a : c u b i c B e z T o > < a : c u b i c B e z T o > < a : p t   x = " - 2 5 0 5 9 "   y = " 9 5 8 5 7 1 " / > < a : p t   x = " - 2 7 9 6 9 "   y = " 7 8 7 2 0 7 " / > < a : p t   x = " 7 6 4 3 7 "   y = " 6 7 8 9 0 3 " / > < / a : c u b i c B e z T o > < a : l n T o > < a : p t   x = " 7 3 0 9 0 9 "   y = " 0 " / > < / a : l n T o > < a : l n T o > < a : p t   x = " 1 8 1 5 1 6 7 "   y = " 4 1 6 4 4 " / > < / a : l n T o > < a : l n T o > < a : p t   x = " 2 4 3 2 8 5 0 "   y = " 6 3 9 1 9 0 " / > < / a : l n T o > < a : c l o s e / > < / a : p a t h > < / a : p a t h L s t > < / a : c u s t G e o m > < a : s o l i d F i l l > < a : s c h e m e C l r   v a l = " a c c e n t 2 " / > < / a : s o l i d F i l l > < a : l n   w = " 9 5 2 5 " > < a : n o F i l l / > < / a : l n > < / p : s p P r > < / p : s p > < p : s p > < p : n v S p P r > < p : c N v P r   i d = " 4 "   n a m e = " " > < a : e x t L s t > < a : e x t   u r i = " { 2 1 1 B 7 4 7 6 - 0 8 E 6 - 4 4 9 F - B A E 3 - B 7 3 7 0 A B C 6 4 2 7 } " > < a 1 6 : c r e a t i o n I d   x m l n s : a 1 6 = " h t t p : / / s c h e m a s . m i c r o s o f t . c o m / o f f i c e / d r a w i n g / 2 0 1 0 / m a i n "   i d = " { F 9 9 7 F 9 1 B - E 9 1 C - 4 0 B 0 - B D 1 F - 8 3 F 1 7 9 A 8 7 A A E } " / > < / a : e x t > < / a : e x t L s t > < / p : c N v P r > < p : c N v S p P r > < a : s p L o c k s   n o C h a n g e A s p e c t = " t r u e " / > < / p : c N v S p P r > < p : n v P r / > < / p : n v S p P r > < p : s p P r > < a : x f r m   r o t = " 2 1 4 8 0 0 0 0 " > < a : o f f   x = " 1 1 9 4 5 7 1 "   y = " 2 9 5 2 8 4 7 " / > < a : e x t   c x = " 2 5 1 5 8 1 1 "   c y = " 2 2 2 9 5 8 1 " / > < / a : x f r m > < a : c u s t G e o m > < a : a v L s t / > < a : g d L s t / > < a : a h L s t / > < a : c x n L s t / > < a : r e c t   b = " b "   l = " 0 "   r = " r "   t = " 0 " / > < a : p a t h L s t > < a : p a t h   h = " 2 2 2 9 5 8 1 "   w = " 2 5 1 5 8 1 1 " > < a : m o v e T o > < a : p t   x = " 2 4 3 2 8 5 0 "   y = " 1 0 4 5 3 4 9 " / > < / a : m o v e T o > < a : c u b i c B e z T o > < a : p t   x = " 2 5 4 0 8 7 0 "   y = " 1 1 4 9 8 4 9 " / > < a : p t   x = " 2 5 4 3 7 8 1 "   y = " 1 3 2 1 2 1 4 " / > < a : p t   x = " 2 4 3 9 3 7 4 "   y = " 1 4 2 9 5 1 8 " / > < / a : c u b i c B e z T o > < a : l n T o > < a : p t   x = " 1 7 0 6 2 0 2 "   y = " 2 2 2 9 5 8 1 " / > < / a : l n T o > < a : l n T o > < a : p t   x = " 8 2 6 1 8 0 "   y = " 2 1 8 8 2 2 0 " / > < / a : l n T o > < a : c u b i c B e z T o > < a : p t   x = " 6 5 9 1 5 0 "   y = " 2 0 2 6 6 3 6 " / > < a : p t   x = " 4 1 1 4 1 0 "   y = " 1 7 8 6 9 7 3 " / > < a : p t   x = " 8 2 9 6 2 "   y = " 1 4 6 9 2 3 1 " / > < / a : c u b i c B e z T o > < a : c u b i c B e z T o > < a : p t   x = " - 2 5 0 5 9 "   y = " 1 3 6 4 7 3 0 " / > < a : p t   x = " - 2 7 9 6 9 "   y = " 1 1 9 3 3 6 6 " / > < a : p t   x = " 7 6 4 3 7 "   y = " 1 0 8 5 0 6 2 " / > < / a : c u b i c B e z T o > < a : l n T o > < a : p t   x = " 1 0 4 0 9 7 7 "   y = " 8 4 5 1 5 " / > < / a : l n T o > < a : c u b i c B e z T o > < a : p t   x = " 1 1 4 6 1 4 5 "   y = " - 2 4 5 7 8 " / > < a : p t   x = " 1 3 2 0 4 8 4 "   y = " - 2 8 5 8 5 " / > < a : p t   x = " 1 4 3 0 3 7 5 "   y = " 7 5 5 6 5 " / > < / a : c u b i c B e z T o > < a : c u b i c B e z T o > < a : p t   x = " 1 4 3 0 8 2 8 "   y = " 7 5 9 9 4 " / > < a : p t   x = " 1 7 6 4 9 8 6 "   y = " 3 9 9 2 5 5 " / > < a : p t   x = " 2 4 3 2 8 5 0 "   y = " 1 0 4 5 3 4 9 " / > < / a : c u b i c B e z T o > < a : c l o s e / > < / a : p a t h > < / a : p a t h L s t > < / a : c u s t G e o m > < a : s o l i d F i l l > < a : s c h e m e C l r   v a l = " a c c e n t 2 " / > < / a : s o l i d F i l l > < a : l n   w = " 9 5 2 5 " > < a : n o F i l l / > < / a : l n > < / p : s p P r > < / p : s p > < p : s p > < p : n v S p P r > < p : c N v P r   h i d d e n = " f a l s e "   i d = " 5 "   n a m e = " T i t l e   1 " > < a : e x t L s t > < a : e x t   u r i = " { 5 A 5 4 8 3 E 4 - 6 A B 2 - 4 1 6 B - A 8 6 E - 1 3 6 7 8 6 E 5 D A 2 E } " > < a 1 6 : c r e a t i o n I d   x m l n s : a 1 6 = " h t t p : / / s c h e m a s . m i c r o s o f t . c o m / o f f i c e / d r a w i n g / 2 0 1 0 / m a i n "   i d = " { B B C F A 3 E 8 - 1 4 6 D - 4 6 C C - B C 8 7 - A 9 1 B B F C B 0 4 C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8 0 4 9 7 5 "   y = " 1 7 2 7 6 8 5 " / > < a : e x t   c x = " 3 7 8 1 9 7 4 "   c y = " 1 2 7 7 0 6 6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l v l = " 0 " > < a : d e f R P r   d i r t y = " 0 "   l a n g = " e n - U S " > < a : s o l i d F i l l > < a : s r g b C l r   v a l = " 5 f 3 7 9 8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A C C E E 0 8 0 - 6 A 2 D - 4 8 2 2 - 8 C C A - C 9 7 C 1 0 3 9 6 2 B 5 } " > < a 1 6 : c r e a t i o n I d   x m l n s : a 1 6 = " h t t p : / / s c h e m a s . m i c r o s o f t . c o m / o f f i c e / d r a w i n g / 2 0 1 0 / m a i n "   i d = " { 0 F 0 B C 9 6 6 - F 2 5 3 - 4 6 5 5 - 9 E F 4 - F E 6 C B 4 E F A 6 6 A } " / > < / a : e x t > < / a : e x t L s t > < / p : c N v P r > < p : c N v S p P r > < a : s p L o c k s   n o C h a n g e A s p e c t = " f a l s e "   n o G r p = " t r u e " / > < / p : c N v S p P r > < p : n v P r > < p : p h   i d x = " 1 "   t y p e = " b o d y " / > < / p : n v P r > < / p : n v S p P r > < p : s p P r > < a : x f r m   r o t = " 0 " > < a : o f f   x = " 3 8 1 0 0 0 0 "   y = " 3 4 8 2 0 3 " / > < a : e x t   c x = " 1 9 0 5 0 0 0 "   c y = " 5 0 5 9 6 3 " / > < / a : x f r m > < a : p r s t G e o m   p r s t = " r e c t " > < a : a v L s t / > < / a : p r s t G e o m > < / p : s p P r > < p : t x B o d y > < a : b o d y P r   a n c h o r = " t "   r t l C o l = " 0 "   v e r t = " h o r z " > < a : n o r m A u t o f i t   f o n t S c a l e = " 1 0 0 0 0 0 "   l n S p c R e d u c t i o n = " 0 " / > < / a : b o d y P r > < a : l s t S t y l e > < a : l v l 1 p P r   a l g n = " l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7 "   n a m e = " P i c t u r e   P l a c e h o l d e r   2 " > < a : e x t L s t > < a : e x t   u r i = " { 3 1 4 A 4 4 0 7 - 8 3 8 6 - 4 3 A 6 - B 3 F A - A 9 1 F 2 5 9 7 A 5 7 8 } " > < a 1 6 : c r e a t i o n I d   x m l n s : a 1 6 = " h t t p : / / s c h e m a s . m i c r o s o f t . c o m / o f f i c e / d r a w i n g / 2 0 1 0 / m a i n "   i d = " { F D C 2 4 E 2 5 - 7 3 B 6 - 4 3 D E - 9 4 C E - 2 6 7 1 6 E 8 D B A 0 9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1 1 0 6 2 1 4 "   y = " - 9 0 5 2 " / > < a : e x t   c x = " 2 5 2 7 7 8 1 "   c y = " 2 1 3 0 0 9 1 " / > < / a : x f r m > < a : c u s t G e o m > < a : a v L s t / > < a : g d L s t / > < a : a h L s t / > < a : c x n L s t / > < a : r e c t   b = " b "   l = " 0 "   r = " r "   t = " 0 " / > < a : p a t h L s t > < a : p a t h   h = " 2 1 3 0 0 9 2 "   w = " 2 5 2 7 7 8 1 " > < a : m o v e T o > < a : p t   x = " 1 8 1 2 0 1 8 "   y = " 7 0 8 8 " / > < / a : m o v e T o > < a : l n T o > < a : p t   x = " 2 4 2 1 1 5 9 "   y = " 6 3 4 8 6 2 " / > < / a : l n T o > < a : c u b i c B e z T o > < a : p t   x = " 2 6 5 1 6 9 1 "   y = " 8 8 9 6 7 1 " / > < a : p t   x = " 2 4 3 9 3 5 0 "   y = " 1 0 3 5 2 7 6 " / > < a : p t   x = " 2 4 2 1 1 5 9 "   y = " 1 0 7 1 6 7 7 " / > < / a : c u b i c B e z T o > < a : l n T o > < a : p t   x = " 1 4 6 2 5 8 3 "   y = " 1 9 9 9 9 1 0 " / > < / a : l n T o > < a : c u b i c B e z T o > < a : p t   x = " 1 4 2 0 1 1 5 "   y = " 2 0 4 8 4 4 5 " / > < a : p t   x = " 1 2 6 8 4 4 3 "   y = " 2 2 6 6 8 5 3 " / > < a : p t   x = " 1 0 1 3 6 3 4 "   y = " 1 9 9 9 9 1 0 " / > < / a : c u b i c B e z T o > < a : c u b i c B e z T o > < a : p t   x = " 7 1 8 9 6 0 "   y = " 1 6 9 1 2 0 4 " / > < a : p t   x = " 4 4 3 2 8 1 "   y = " 1 3 6 4 9 1 0 " / > < a : p t   x = " 1 5 8 1 0 5 "   y = " 1 0 4 7 4 1 0 " / > < / a : c u b i c B e z T o > < a : c u b i c B e z T o > < a : p t   x = " 8 5 4 0 1 "   y = " 9 9 8 8 7 5 " / > < a : p t   x = " - 1 5 1 2 0 7 "   y = " 8 1 0 8 0 2 " / > < a : p t   x = " 1 4 6 0 7 0 "   y = " 5 4 3 8 5 9 " / > < / a : c u b i c B e z T o > < a : l n T o > < a : p t   x = " 7 2 7 5 5 5 "   y = " 0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4 7 7 9 1 3 A 1 - B 6 1 9 - 4 6 F 9 - B 4 A 5 - 2 A B 9 9 2 B 8 7 B 2 7 } " > < a 1 6 : c r e a t i o n I d   x m l n s : a 1 6 = " h t t p : / / s c h e m a s . m i c r o s o f t . c o m / o f f i c e / d r a w i n g / 2 0 1 0 / m a i n "   i d = " { 6 C E 8 0 2 4 F - 6 F 6 7 - 4 0 7 6 - 8 F 5 B - 8 1 C A C B 6 1 8 4 E B } " / > < / a : e x t > < / a : e x t L s t > < / p : c N v P r > < p : c N v S p P r > < a : s p L o c k s   n o C h a n g e A s p e c t = " f a l s e "   n o G r p = " t r u e " / > < / p : c N v S p P r > < p : n v P r > < p : p h   i d x = " 3 "   t y p e = " b o d y " / > < / p : n v P r > < / p : n v S p P r > < p : s p P r > < a : x f r m   r o t = " 0 " > < a : o f f   x = " 2 4 7 0 2 6 7 "   y = " 2 2 5 4 3 1 0 " / > < a : e x t   c x = " 1 9 0 5 0 0 0 "   c y = " 5 0 5 9 6 3 " / > < / a : x f r m > < a : p r s t G e o m   p r s t = " r e c t " > < a : a v L s t / > < / a : p r s t G e o m > < / p : s p P r > < p : t x B o d y > < a : b o d y P r   a n c h o r = " t "   r t l C o l = " 0 "   v e r t = " h o r z " > < a : n o r m A u t o f i t   f o n t S c a l e = " 1 0 0 0 0 0 "   l n S p c R e d u c t i o n = " 0 " / > < / a : b o d y P r > < a : l s t S t y l e > < a : l v l 1 p P r   a l g n = " l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9 "   n a m e = " P i c t u r e   P l a c e h o l d e r   2 " > < a : e x t L s t > < a : e x t   u r i = " { F 6 A 7 3 6 8 F - F C 2 C - 4 1 F B - A 6 C C - 1 8 0 9 8 9 7 4 4 C C 3 } " > < a 1 6 : c r e a t i o n I d   x m l n s : a 1 6 = " h t t p : / / s c h e m a s . m i c r o s o f t . c o m / o f f i c e / d r a w i n g / 2 0 1 0 / m a i n "   i d = " { D 0 9 2 7 7 1 5 - A F F 7 - 4 3 8 3 - 9 A 7 B - 5 C 5 8 7 6 4 D E 0 0 0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- 4 0 1 6 0 0 "   y = " 1 2 8 3 7 9 1 " / > < a : e x t   c x = " 2 5 2 3 3 9 9 "   c y = " 2 6 0 4 4 2 5 " / > < / a : x f r m > < a : c u s t G e o m > < a : a v L s t / > < a : g d L s t / > < a : a h L s t / > < a : c x n L s t / > < a : r e c t   b = " b "   l = " 0 "   r = " r "   t = " 0 " / > < a : p a t h L s t > < a : p a t h   h = " 2 6 0 4 4 2 6 "   w = " 2 5 2 3 4 0 0 " > < a : m o v e T o > < a : p t   x = " 2 4 2 9 8 8 3 "   y = " 1 1 1 7 5 2 5 " / > < / a : m o v e T o > < a : c u b i c B e z T o > < a : p t   x = " 2 4 7 5 3 7 6 "   y = " 1 1 6 9 6 3 4 " / > < a : p t   x = " 2 6 2 0 3 2 5 "   y = " 1 3 0 0 4 0 9 " / > < a : p t   x = " 2 4 2 0 7 7 4 "   y = " 1 5 2 1 5 1 3 " / > < / a : c u b i c B e z T o > < a : l n T o > < a : p t   x = " 1 4 3 9 6 6 0 "   y = " 2 4 9 4 4 0 6 " / > < / a : l n T o > < a : c u b i c B e z T o > < a : p t   x = " 1 3 4 6 9 3 6 "   y = " 2 5 5 2 8 8 3 " / > < a : p t   x = " 1 2 1 9 5 3 2 "   y = " 2 7 2 8 8 2 2 " / > < a : p t   x = " 1 0 2 4 7 0 9 "   y = " 2 4 5 6 6 8 4 " / > < / a : c u b i c B e z T o > < a : l n T o > < a : p t   x = " 9 1 0 9 2 "   y = " 1 4 3 0 5 1 0 " / > < / a : l n T o > < a : c u b i c B e z T o > < a : p t   x = " - 9 6 9 8 1 "   y = " 1 2 3 0 3 0 3 " / > < a : p t   x = " 5 8 2 3 1 "   y = " 1 1 0 1 0 3 2 " / > < a : p t   x = " 9 7 1 5 9 "   y = " 1 0 4 2 2 3 0 " / > < / a : c u b i c B e z T o > < a : l n T o > < a : p t   x = " 1 1 4 0 6 6 2 "   y = " 8 3 6 6 3 " / > < / a : l n T o > < a : c u b i c B e z T o > < a : p t   x = " 1 3 2 8 7 3 6 "   y = " - 1 2 8 6 7 8 " / > < a : p t   x = " 1 4 9 8 6 0 8 "   y = " 1 2 0 0 6 4 " / > < a : p t   x = " 1 5 7 1 4 1 1 "   y = " 2 0 5 0 0 0 " / > < / a : c u b i c B e z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C o n t e n t   P l a c e h o l d e r   2 " > < a : e x t L s t > < a : e x t   u r i = " { 5 8 5 0 D 1 0 E - 1 1 5 B - 4 5 4 9 - 9 B 2 A - 7 E 3 0 F 1 C 0 6 6 C C } " > < a 1 6 : c r e a t i o n I d   x m l n s : a 1 6 = " h t t p : / / s c h e m a s . m i c r o s o f t . c o m / o f f i c e / d r a w i n g / 2 0 1 0 / m a i n "   i d = " { A 6 0 1 7 C E 4 - D 3 C 0 - 4 4 B 3 - 8 6 7 E - 8 9 6 5 1 7 9 2 5 6 D C } " / > < / a : e x t > < / a : e x t L s t > < / p : c N v P r > < p : c N v S p P r > < a : s p L o c k s   n o C h a n g e A s p e c t = " f a l s e "   n o G r p = " t r u e " / > < / p : c N v S p P r > < p : n v P r > < p : p h   i d x = " 5 "   t y p e = " b o d y " / > < / p : n v P r > < / p : n v S p P r > < p : s p P r > < a : x f r m   r o t = " 0 " > < a : o f f   x = " 3 8 1 0 0 0 0 "   y = " 4 0 1 9 0 8 3 " / > < a : e x t   c x = " 1 9 0 5 0 0 0 "   c y = " 5 0 5 9 6 3 " / > < / a : x f r m > < a : p r s t G e o m   p r s t = " r e c t " > < a : a v L s t / > < / a : p r s t G e o m > < / p : s p P r > < p : t x B o d y > < a : b o d y P r   a n c h o r = " t "   r t l C o l = " 0 "   v e r t = " h o r z " > < a : n o r m A u t o f i t   f o n t S c a l e = " 1 0 0 0 0 0 "   l n S p c R e d u c t i o n = " 0 " / > < / a : b o d y P r > < a : l s t S t y l e > < a : l v l 1 p P r   a l g n = " l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4 0 0 " > < a : s o l i d F i l l > < a : s c h e m e C l r   v a l = " t x 1 " > < a : l u m M o d   v a l = " 8 5 0 0 0 " / > < a : l u m O f f   v a l = " 1 5 0 0 0 " / > < / a : s c h e m e C l r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1 1 "   n a m e = " P i c t u r e   P l a c e h o l d e r   2 " > < a : e x t L s t > < a : e x t   u r i = " { 2 8 C 1 4 F F C - 3 7 C E - 4 2 B 1 - 8 2 C 8 - F B 7 2 D 1 5 8 8 1 9 4 } " > < a 1 6 : c r e a t i o n I d   x m l n s : a 1 6 = " h t t p : / / s c h e m a s . m i c r o s o f t . c o m / o f f i c e / d r a w i n g / 2 0 1 0 / m a i n "   i d = " { 5 F B C 1 1 F 1 - 0 4 7 E - 4 0 D 6 - 8 9 1 9 - 2 2 6 7 8 8 A 8 4 A 9 E } " / > < / a : e x t > < / a : e x t L s t > < / p : c N v P r > < p : c N v S p P r > < a : s p L o c k s   n o G r p = " t r u e " / > < / p : c N v S p P r > < p : n v P r > < p : p h   i d x = " 6 "   t y p e = " p i c " / > < / p : n v P r > < / p : n v S p P r > < p : s p P r > < a : x f r m   r o t = " 0 " > < a : o f f   x = " 1 1 9 3 7 3 1 "   y = " 2 8 8 4 2 2 8 " / > < a : e x t   c x = " 2 5 3 8 4 8 6 "   c y = " 2 2 7 7 4 4 3 " / > < / a : x f r m > < a : c u s t G e o m > < a : a v L s t / > < a : g d L s t / > < a : a h L s t / > < a : c x n L s t / > < a : r e c t   b = " b "   l = " 0 "   r = " r "   t = " 0 " / > < a : p a t h L s t > < a : p a t h   h = " 2 2 7 7 4 4 4 "   w = " 2 5 3 8 4 8 7 " > < a : m o v e T o > < a : p t   x = " 1 1 3 6 1 0 6 "   y = " 9 2 2 4 3 " / > < / a : m o v e T o > < a : c u b i c B e z T o > < a : p t   x = " 1 3 0 5 8 5 8 "   y = " - 6 8 0 7 9 " / > < a : p t   x = " 1 3 6 2 4 4 2 "   y = " 1 6 7 9 7 " / > < a : p t   x = " 1 4 4 4 4 8 3 "   y = " 7 7 2 5 5 " / > < / a : c u b i c B e z T o > < a : l n T o > < a : p t   x = " 2 4 3 0 9 7 3 "   y = " 1 1 4 9 1 1 4 " / > < / a : l n T o > < a : c u b i c B e z T o > < a : p t   x = " 2 5 6 9 5 7 1 "   y = " 1 3 3 7 0 9 5 " / > < a : p t   x = " 2 5 7 9 0 0 2 "   y = " 1 3 3 7 0 9 5 " / > < a : p t   x = " 2 4 3 0 9 7 3 "   y = " 1 5 1 9 0 4 7 " / > < / a : c u b i c B e z T o > < a : l n T o > < a : p t   x = " 1 6 5 4 2 8 9 "   y = " 2 2 7 7 4 4 4 " / > < / a : l n T o > < a : l n T o > < a : p t   x = " 8 2 1 1 2 3 "   y = " 2 2 6 4 0 9 7 " / > < / a : l n T o > < a : l n T o > < a : p t   x = " 9 8 7 2 9 "   y = " 1 4 5 9 6 9 4 " / > < / a : l n T o > < a : c u b i c B e z T o > < a : p t   x = " - 8 9 8 8 4 "   y = " 1 2 6 1 6 4 9 " / > < a : p t   x = " 4 5 1 4 3 "   y = " 1 1 5 1 9 7 1 " / > < a : p t   x = " 7 0 4 3 7 "   y = " 1 0 9 1 8 9 6 " / > < / a : c u b i c B e z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2 "   n a m e = " S l i d e   N u m b e r   P l a c e h o l d e r   4 " > < a : e x t L s t > < a : e x t   u r i = " { 8 A 0 A D 7 6 8 - 4 D D 9 - 4 E 9 C - B 6 4 1 - B D C 8 4 2 6 3 D 7 5 D } " > < a 1 6 : c r e a t i o n I d   x m l n s : a 1 6 = " h t t p : / / s c h e m a s . m i c r o s o f t . c o m / o f f i c e / d r a w i n g / 2 0 1 0 / m a i n "   i d = " { 9 D D D F E 1 D - 1 7 E 4 - 4 6 D 7 - B 0 9 2 - F B 0 4 9 C B 4 D 0 B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3 "   n a m e = " F o o t e r   P l a c e h o l d e r   3 " > < a : e x t L s t > < a : e x t   u r i = " { B E 8 5 9 7 6 E - 3 1 B 8 - 4 C B D - 9 0 1 E - 8 1 7 0 6 A E 7 D 5 E 6 } " > < a 1 6 : c r e a t i o n I d   x m l n s : a 1 6 = " h t t p : / / s c h e m a s . m i c r o s o f t . c o m / o f f i c e / d r a w i n g / 2 0 1 0 / m a i n "   i d = " { D 9 B F A B D 5 - 6 0 0 D - 4 F 8 9 - A 3 F 3 - 2 8 9 9 C 0 3 6 9 C B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4 "   n a m e = " D a t e   P l a c e h o l d e r   1 " > < a : e x t L s t > < a : e x t   u r i = " { 0 A 4 F 1 3 F B - 6 C E 2 - 4 D 0 E - A B D 5 - 1 B 0 7 9 2 B 8 0 F 8 F } " > < a 1 6 : c r e a t i o n I d   x m l n s : a 1 6 = " h t t p : / / s c h e m a s . m i c r o s o f t . c o m / o f f i c e / d r a w i n g / 2 0 1 0 / m a i n "   i d = " { 1 9 9 1 F 3 9 5 - F 8 6 A - 4 8 B 9 - B 6 9 C - B D A 9 3 E D B D C C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A 5 9 9 2 3 F C - C 6 4 7 - 4 E 5 7 - 9 B F A - 3 3 8 9 C 4 4 2 1 F 7 D } " > < p 1 4 : c r e a t i o n I d   x m l n s : p 1 4 = " h t t p : / / s c h e m a s . m i c r o s o f t . c o m / o f f i c e / p o w e r p o i n t / 2 0 1 0 / m a i n "   v a l = " 1 6 6 1 0 3 8 3 8 7 1 9 1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0 2 2 5 D E B 2 - D F 0 5 - 4 2 0 0 - A E 9 D - 5 E 2 B 1 8 4 6 3 5 5 7 } " > < a 1 6 : c r e a t i o n I d   x m l n s : a 1 6 = " h t t p : / / s c h e m a s . m i c r o s o f t . c o m / o f f i c e / d r a w i n g / 2 0 1 0 / m a i n "   i d = " { 7 3 A 4 4 3 5 3 - 3 3 C D - 4 2 8 2 - 9 7 B 6 - C E C A 5 3 2 B 1 B 4 2 } " / > < / a : e x t > < / a : e x t L s t > < / p : c N v P r > < p : c N v S p P r > < a : s p L o c k s   n o C h a n g e A s p e c t = " t r u e " / > < / p : c N v S p P r > < p : n v P r / > < / p : n v S p P r > < p : s p P r > < a : x f r m   r o t = " 2 1 4 8 0 0 0 0 " > < a : o f f   x = " 2 6 4 5 4 9 9 "   y = " 1 2 1 0 7 8 1 " / > < a : e x t   c x = " 2 5 7 1 7 5 0 "   c y = " 2 5 7 1 7 5 0 " / > < / a : x f r m > < a : c u s t G e o m > < a : a v L s t / > < a : g d L s t / > < a : a h L s t / > < a : c x n L s t / > < a : r e c t   b = " b "   l = " 0 "   r = " r "   t = " 0 " / > < a : p a t h L s t > < a : p a t h   h = " 4 8 5 2 8 5 5 "   w = " 4 6 4 7 3 1 2 " > < a : m o v e T o > < a : p t   x = " 4 4 4 6 8 5 3 "   y = " 2 0 2 6 4 9 8 " / > < / a : m o v e T o > < a : c u b i c B e z T o > < a : p t   x = " 4 6 4 2 0 5 3 "   y = " 2 2 2 3 6 8 9 " / > < a : p t   x = " 4 6 4 7 3 1 2 "   y = " 2 5 4 7 0 5 1 " / > < a : p t   x = " 4 4 5 8 6 4 3 "   y = " 2 7 5 1 4 1 9 " / > < / a : c u b i c B e z T o > < a : l n T o > < a : p t   x = " 2 7 1 5 6 5 9 "   y = " 4 6 3 9 4 3 6 " / > < / a : l n T o > < a : c u b i c B e z T o > < a : p t   x = " 2 5 2 5 6 1 5 "   y = " 4 8 4 5 2 9 3 " / > < a : p t   x = " 2 2 1 0 5 7 3 "   y = " 4 8 5 2 8 5 5 " / > < a : p t   x = " 2 0 1 1 9 9 3 "   y = " 4 6 5 6 3 2 5 " / > < / a : c u b i c B e z T o > < a : c u b i c B e z T o > < a : p t   x = " 2 0 1 1 1 7 5 "   y = " 4 6 5 5 5 1 6 " / > < a : p t   x = " 1 4 0 7 3 3 0 "   y = " 4 0 4 5 5 2 6 " / > < a : p t   x = " 2 0 0 4 5 9 "   y = " 2 8 2 6 3 5 7 " / > < / a : c u b i c B e z T o > < a : c u b i c B e z T o > < a : p t   x = " 5 2 5 9 "   y = " 2 6 2 9 1 6 6 " / > < a : p t   x = " 0 "   y = " 2 3 0 5 8 0 3 " / > < a : p t   x = " 1 8 8 6 6 9 "   y = " 2 1 0 1 4 3 5 " / > < / a : c u b i c B e z T o > < a : l n T o > < a : p t   x = " 1 9 3 1 6 5 3 "   y = " 2 1 3 4 1 9 " / > < / a : l n T o > < a : c u b i c B e z T o > < a : p t   x = " 2 1 2 1 6 9 7 "   y = " 7 5 6 2 " / > < a : p t   x = " 2 4 3 6 7 3 9 "   y = " 0 " / > < a : p t   x = " 2 6 3 5 3 1 9 "   y = " 1 9 6 5 2 9 " / > < / a : c u b i c B e z T o > < a : c u b i c B e z T o > < a : p t   x = " 2 6 3 6 1 3 7 "   y = " 1 9 7 3 4 0 " / > < a : p t   x = " 3 2 3 9 9 8 2 "   y = " 8 0 7 3 2 9 " / > < a : p t   x = " 4 4 4 6 8 5 3 "   y = " 2 0 2 6 4 9 8 " / > < / a : c u b i c B e z T o > < a : c l o s e / > < / a : p a t h > < / a : p a t h L s t > < / a : c u s t G e o m > < a : s o l i d F i l l > < a : s c h e m e C l r   v a l = " a c c e n t 2 " / > < / a : s o l i d F i l l > < a : l n   w = " 9 5 2 5 " > < a : n o F i l l / > < / a : l n > < / p : s p P r > < / p : s p > < p : s p > < p : n v S p P r > < p : c N v P r   i d = " 3 "   n a m e = " " > < a : e x t L s t > < a : e x t   u r i = " { 3 5 0 9 8 6 2 F - 5 0 3 5 - 4 8 D B - B A F B - C 3 0 4 9 6 4 9 4 4 7 6 } " > < a 1 6 : c r e a t i o n I d   x m l n s : a 1 6 = " h t t p : / / s c h e m a s . m i c r o s o f t . c o m / o f f i c e / d r a w i n g / 2 0 1 0 / m a i n "   i d = " { B 2 1 C 9 C 8 C - 6 0 1 E - 4 4 7 A - 9 3 B 9 - 8 7 1 B F A 1 B 0 B A 7 } " / > < / a : e x t > < / a : e x t L s t > < / p : c N v P r > < p : c N v S p P r > < a : s p L o c k s   n o C h a n g e A s p e c t = " t r u e " / > < / p : c N v S p P r > < p : n v P r / > < / p : n v S p P r > < p : s p P r > < a : x f r m   r o t = " 2 1 4 8 0 0 0 0 " > < a : o f f   x = " 1 1 4 0 0 5 2 "   y = " - 2 6 5 9 5 " / > < a : e x t   c x = " 2 5 1 5 8 1 1 "   c y = " 2 1 0 2 9 1 0 " / > < / a : x f r m > < a : c u s t G e o m > < a : a v L s t / > < a : g d L s t / > < a : a h L s t / > < a : c x n L s t / > < a : r e c t   b = " b "   l = " 0 "   r = " r "   t = " 0 " / > < a : p a t h L s t > < a : p a t h   h = " 2 1 0 2 9 1 0 "   w = " 2 5 1 5 8 1 1 " > < a : m o v e T o > < a : p t   x = " 2 4 3 2 8 5 0 "   y = " 6 3 3 6 8 0 " / > < / a : m o v e T o > < a : c u b i c B e z T o > < a : p t   x = " 2 5 4 0 8 7 0 "   y = " 7 3 8 1 8 0 " / > < a : p t   x = " 2 5 4 3 7 8 1 "   y = " 9 0 9 5 4 4 " / > < a : p t   x = " 2 4 3 9 3 7 4 "   y = " 1 0 1 7 8 4 8 " / > < / a : c u b i c B e z T o > < a : l n T o > < a : p t   x = " 1 4 7 4 8 3 4 "   y = " 2 0 1 8 3 9 5 " / > < / a : l n T o > < a : c u b i c B e z T o > < a : p t   x = " 1 3 6 9 6 6 7 "   y = " 2 1 2 7 4 8 8 " / > < a : p t   x = " 1 1 9 5 3 2 7 "   y = " 2 1 3 1 4 9 5 " / > < a : p t   x = " 1 0 8 5 4 3 6 "   y = " 2 0 2 7 3 4 6 " / > < / a : c u b i c B e z T o > < a : c u b i c B e z T o > < a : p t   x = " 1 0 8 4 9 8 3 "   y = " 2 0 2 6 9 1 6 " / > < a : p t   x = " 7 5 0 8 2 5 "   y = " 1 7 0 3 6 5 5 " / > < a : p t   x = " 8 2 9 6 2 "   y = " 1 0 5 7 5 6 1 " / > < / a : c u b i c B e z T o > < a : c u b i c B e z T o > < a : p t   x = " - 2 5 0 5 9 "   y = " 9 5 3 0 6 1 " / > < a : p t   x = " - 2 7 9 6 9 "   y = " 7 8 1 6 9 6 " / > < a : p t   x = " 7 6 4 3 7 "   y = " 6 7 3 3 9 2 " / > < / a : c u b i c B e z T o > < a : l n T o > < a : p t   x = " 7 2 5 5 9 6 "   y = " 0 " / > < / a : l n T o > < a : l n T o > < a : p t   x = " 1 8 1 4 9 1 1 "   y = " 3 5 8 8 5 " / > < / a : l n T o > < a : l n T o > < a : p t   x = " 2 4 3 2 8 5 0 "   y = " 6 3 3 6 8 0 " / > < / a : l n T o > < a : c l o s e / > < / a : p a t h > < / a : p a t h L s t > < / a : c u s t G e o m > < a : s o l i d F i l l > < a : s c h e m e C l r   v a l = " a c c e n t 2 " / > < / a : s o l i d F i l l > < a : l n   w = " 9 5 2 5 " > < a : n o F i l l / > < / a : l n > < / p : s p P r > < / p : s p > < p : s p > < p : n v S p P r > < p : c N v P r   i d = " 4 "   n a m e = " " > < a : e x t L s t > < a : e x t   u r i = " { E C 6 F E 3 6 5 - 8 7 2 0 - 4 5 8 7 - B 7 5 E - E 3 3 7 5 6 A E A 4 F 0 } " > < a 1 6 : c r e a t i o n I d   x m l n s : a 1 6 = " h t t p : / / s c h e m a s . m i c r o s o f t . c o m / o f f i c e / d r a w i n g / 2 0 1 0 / m a i n "   i d = " { A B 5 6 2 E B 2 - 1 A A 2 - 4 1 C F - A 3 8 6 - 2 D D 1 1 6 3 9 5 F C D } " / > < / a : e x t > < / a : e x t L s t > < / p : c N v P r > < p : c N v S p P r > < a : s p L o c k s   n o C h a n g e A s p e c t = " t r u e " / > < / p : c N v S p P r > < p : n v P r / > < / p : n v S p P r > < p : s p P r > < a : x f r m   r o t = " 2 1 4 8 0 0 0 0 " > < a : o f f   x = " - 4 1 9 1 0 0 "   y = " 1 2 8 5 8 7 5 " / > < a : e x t   c x = " 2 5 7 1 7 5 0 "   c y = " 2 5 7 1 7 5 0 " / > < / a : x f r m > < a : c u s t G e o m > < a : a v L s t / > < a : g d L s t / > < a : a h L s t / > < a : c x n L s t / > < a : r e c t   b = " b "   l = " 0 "   r = " r "   t = " 0 " / > < a : p a t h L s t > < a : p a t h   h = " 4 8 5 2 8 5 5 "   w = " 4 6 4 7 3 1 2 " > < a : m o v e T o > < a : p t   x = " 4 4 4 6 8 5 3 "   y = " 2 0 2 6 4 9 8 " / > < / a : m o v e T o > < a : c u b i c B e z T o > < a : p t   x = " 4 6 4 2 0 5 3 "   y = " 2 2 2 3 6 8 9 " / > < a : p t   x = " 4 6 4 7 3 1 2 "   y = " 2 5 4 7 0 5 1 " / > < a : p t   x = " 4 4 5 8 6 4 3 "   y = " 2 7 5 1 4 1 9 " / > < / a : c u b i c B e z T o > < a : l n T o > < a : p t   x = " 2 7 1 5 6 5 9 "   y = " 4 6 3 9 4 3 6 " / > < / a : l n T o > < a : c u b i c B e z T o > < a : p t   x = " 2 5 2 5 6 1 5 "   y = " 4 8 4 5 2 9 3 " / > < a : p t   x = " 2 2 1 0 5 7 3 "   y = " 4 8 5 2 8 5 5 " / > < a : p t   x = " 2 0 1 1 9 9 3 "   y = " 4 6 5 6 3 2 5 " / > < / a : c u b i c B e z T o > < a : c u b i c B e z T o > < a : p t   x = " 2 0 1 1 1 7 5 "   y = " 4 6 5 5 5 1 6 " / > < a : p t   x = " 1 4 0 7 3 3 0 "   y = " 4 0 4 5 5 2 6 " / > < a : p t   x = " 2 0 0 4 5 9 "   y = " 2 8 2 6 3 5 7 " / > < / a : c u b i c B e z T o > < a : c u b i c B e z T o > < a : p t   x = " 5 2 5 9 "   y = " 2 6 2 9 1 6 6 " / > < a : p t   x = " 0 "   y = " 2 3 0 5 8 0 3 " / > < a : p t   x = " 1 8 8 6 6 9 "   y = " 2 1 0 1 4 3 5 " / > < / a : c u b i c B e z T o > < a : l n T o > < a : p t   x = " 1 9 3 1 6 5 3 "   y = " 2 1 3 4 1 9 " / > < / a : l n T o > < a : c u b i c B e z T o > < a : p t   x = " 2 1 2 1 6 9 7 "   y = " 7 5 6 2 " / > < a : p t   x = " 2 4 3 6 7 3 9 "   y = " 0 " / > < a : p t   x = " 2 6 3 5 3 1 9 "   y = " 1 9 6 5 2 9 " / > < / a : c u b i c B e z T o > < a : c u b i c B e z T o > < a : p t   x = " 2 6 3 6 1 3 7 "   y = " 1 9 7 3 4 0 " / > < a : p t   x = " 3 2 3 9 9 8 2 "   y = " 8 0 7 3 2 9 " / > < a : p t   x = " 4 4 4 6 8 5 3 "   y = " 2 0 2 6 4 9 8 " / > < / a : c u b i c B e z T o > < a : c l o s e / > < / a : p a t h > < / a : p a t h L s t > < / a : c u s t G e o m > < a : s o l i d F i l l > < a : s c h e m e C l r   v a l = " a c c e n t 2 " / > < / a : s o l i d F i l l > < a : l n   w = " 9 5 2 5 " > < a : n o F i l l / > < / a : l n > < / p : s p P r > < / p : s p > < p : s p > < p : n v S p P r > < p : c N v P r   i d = " 5 "   n a m e = " " > < a : e x t L s t > < a : e x t   u r i = " { 7 E 1 1 3 3 F 8 - A 5 F 5 - 4 9 E 4 - 8 7 C 2 - 3 C A A 6 7 D 1 5 A 7 2 } " > < a 1 6 : c r e a t i o n I d   x m l n s : a 1 6 = " h t t p : / / s c h e m a s . m i c r o s o f t . c o m / o f f i c e / d r a w i n g / 2 0 1 0 / m a i n "   i d = " { 4 E 6 4 3 9 5 8 - 7 4 2 F - 4 D D E - 8 2 E 3 - D 6 6 4 7 6 1 6 7 2 9 6 } " / > < / a : e x t > < / a : e x t L s t > < / p : c N v P r > < p : c N v S p P r > < a : s p L o c k s   n o C h a n g e A s p e c t = " t r u e " / > < / p : c N v S p P r > < p : n v P r / > < / p : n v S p P r > < p : s p P r > < a : x f r m   r o t = " 2 1 4 8 0 0 0 0 " > < a : o f f   x = " 1 1 9 4 1 4 6 "   y = " 2 9 5 2 8 5 4 " / > < a : e x t   c x = " 2 5 1 5 8 1 1 "   c y = " 2 2 0 5 2 3 2 " / > < / a : x f r m > < a : c u s t G e o m > < a : a v L s t / > < a : g d L s t / > < a : a h L s t / > < a : c x n L s t / > < a : r e c t   b = " b "   l = " 0 "   r = " r "   t = " 0 " / > < a : p a t h L s t > < a : p a t h   h = " 2 2 0 5 2 3 3 "   w = " 2 5 1 5 8 1 1 " > < a : m o v e T o > < a : p t   x = " 2 4 3 2 8 5 0 "   y = " 1 0 4 5 3 4 9 " / > < / a : m o v e T o > < a : c u b i c B e z T o > < a : p t   x = " 2 5 4 0 8 7 0 "   y = " 1 1 4 9 8 4 9 " / > < a : p t   x = " 2 5 4 3 7 8 1 "   y = " 1 3 2 1 2 1 4 " / > < a : p t   x = " 2 4 3 9 3 7 4 "   y = " 1 4 2 9 5 1 8 " / > < / a : c u b i c B e z T o > < a : l n T o > < a : p t   x = " 1 7 0 1 0 9 9 "   y = " 2 2 0 5 2 3 3 " / > < / a : l n T o > < a : l n T o > < a : p t   x = " 8 2 0 8 1 1 "   y = " 2 1 8 3 0 2 6 " / > < / a : l n T o > < a : c u b i c B e z T o > < a : p t   x = " 6 5 3 8 5 9 "   y = " 2 0 2 1 5 1 8 " / > < a : p t   x = " 4 0 7 9 0 9 "   y = " 1 7 8 3 5 8 6 " / > < a : p t   x = " 8 2 9 6 2 "   y = " 1 4 6 9 2 3 1 " / > < / a : c u b i c B e z T o > < a : c u b i c B e z T o > < a : p t   x = " - 2 5 0 5 9 "   y = " 1 3 6 4 7 3 0 " / > < a : p t   x = " - 2 7 9 6 9 "   y = " 1 1 9 3 3 6 6 " / > < a : p t   x = " 7 6 4 3 7 "   y = " 1 0 8 5 0 6 2 " / > < / a : c u b i c B e z T o > < a : l n T o > < a : p t   x = " 1 0 4 0 9 7 7 "   y = " 8 4 5 1 5 " / > < / a : l n T o > < a : c u b i c B e z T o > < a : p t   x = " 1 1 4 6 1 4 5 "   y = " - 2 4 5 7 8 " / > < a : p t   x = " 1 3 2 0 4 8 4 "   y = " - 2 8 5 8 5 " / > < a : p t   x = " 1 4 3 0 3 7 5 "   y = " 7 5 5 6 5 " / > < / a : c u b i c B e z T o > < a : c u b i c B e z T o > < a : p t   x = " 1 4 3 0 8 2 8 "   y = " 7 5 9 9 4 " / > < a : p t   x = " 1 7 6 4 9 8 6 "   y = " 3 9 9 2 5 5 " / > < a : p t   x = " 2 4 3 2 8 5 0 "   y = " 1 0 4 5 3 4 9 " / > < / a : c u b i c B e z T o > < a : c l o s e / > < / a : p a t h > < / a : p a t h L s t > < / a : c u s t G e o m > < a : s o l i d F i l l > < a : s c h e m e C l r   v a l = " a c c e n t 2 " / > < / a : s o l i d F i l l > < a : l n   w = " 9 5 2 5 " > < a : n o F i l l / > < / a : l n > < / p : s p P r > < / p : s p > < p : s p > < p : n v S p P r > < p : c N v P r   i d = " 6 "   n a m e = " T i t l e   1 " > < a : e x t L s t > < a : e x t   u r i = " { 4 D 1 5 9 8 2 E - B 6 E B - 4 1 4 4 - A 9 D 4 - 4 9 6 8 A 1 7 5 C 4 8 4 } " > < a 1 6 : c r e a t i o n I d   x m l n s : a 1 6 = " h t t p : / / s c h e m a s . m i c r o s o f t . c o m / o f f i c e / d r a w i n g / 2 0 1 0 / m a i n "   i d = " { 8 8 6 A 0 2 4 9 - 4 F 8 F - 4 2 5 F - 8 9 3 1 - E D 1 5 C A 0 F 8 8 E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5 0 3 9 4 0 4 "   y = " 5 6 6 4 0 2 " / > < a : e x t   c x = " 3 3 6 4 7 2 8 "   c y = " 1 0 1 1 7 6 8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d i r t y = " 0 "   l a n g = " e n - U S " > < a : s o l i d F i l l > < a : s r g b C l r   v a l = " 5 f 3 7 9 8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7 "   n a m e = " P i c t u r e   P l a c e h o l d e r   2 " > < a : e x t L s t > < a : e x t   u r i = " { 3 E 4 E A C F 2 - C 1 4 E - 4 1 A 3 - 8 E 8 D - 1 D 6 B 5 6 E 3 F F 5 B } " > < a 1 6 : c r e a t i o n I d   x m l n s : a 1 6 = " h t t p : / / s c h e m a s . m i c r o s o f t . c o m / o f f i c e / d r a w i n g / 2 0 1 0 / m a i n "   i d = " { F D C D 1 E 9 6 - 2 E D 3 - 4 4 3 3 - B 2 E A - 6 6 C A B 7 9 D 4 7 F 2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2 6 7 7 1 6 1 "   y = " 1 2 5 1 3 8 4 " / > < a : e x t   c x = " 2 5 0 7 2 0 4 "   c y = " 2 5 0 6 6 6 4 " / > < / a : x f r m > < a : c u s t G e o m > < a : a v L s t / > < a : g d L s t / > < a : a h L s t / > < a : c x n L s t / > < a : r e c t   b = " b "   l = " 0 "   r = " r "   t = " 0 " / > < a : p a t h L s t > < a : p a t h   h = " 2 5 0 6 6 6 5 "   w = " 2 5 0 7 2 0 4 " > < a : m o v e T o > < a : p t   x = " 1 0 2 2 1 7 4 "   y = " 1 4 8 9 3 4 " / > < / a : m o v e T o > < a : c u b i c B e z T o > < a : p t   x = " 1 3 2 3 3 3 8 "   y = " - 1 5 6 0 0 9 " / > < a : p t   x = " 1 4 7 2 1 6 6 "   y = " 9 4 0 2 2 " / > < a : p t   x = " 1 5 4 3 6 0 4 "   y = " 1 4 1 6 4 7 " / > < / a : c u b i c B e z T o > < a : l n T o > < a : p t   x = " 2 3 4 5 0 4 3 "   y = " 1 0 1 2 1 1 3 " / > < / a : l n T o > < a : c u b i c B e z T o > < a : p t   x = " 2 6 9 2 5 5 7 "   y = " 1 3 4 4 1 7 8 " / > < a : p t   x = " 2 3 7 7 0 4 1 "   y = " 1 4 9 3 0 0 6 " / > < a : p t   x = " 2 3 5 3 2 2 9 "   y = " 1 5 3 4 6 7 8 " / > < / a : c u b i c B e z T o > < a : c u b i c B e z T o > < a : p t   x = " 2 0 6 7 6 3 6 "   y = " 1 7 9 9 9 8 4 " / > < a : p t   x = " 1 7 8 2 0 4 2 "   y = " 2 0 6 5 2 8 9 " / > < a : p t   x = " 1 4 9 6 4 4 8 "   y = " 2 3 3 0 5 9 4 " / > < / a : c u b i c B e z T o > < a : c u b i c B e z T o > < a : p t   x = " 1 4 4 8 3 5 4 "   y = " 2 3 7 4 0 6 9 " / > < a : p t   x = " 1 2 3 9 9 9 5 "   y = " 2 6 9 5 5 3 8 " / > < a : p t   x = " 9 6 0 1 9 8 "   y = " 2 3 4 4 3 0 3 " / > < / a : c u b i c B e z T o > < a : l n T o > < a : p t   x = " 1 5 9 7 7 6 "   y = " 1 5 0 5 3 5 7 " / > < / a : l n T o > < a : c u b i c B e z T o > < a : p t   x = " 8 5 0 8 8 "   y = " 1 4 2 7 5 2 2 " / > < a : p t   x = " - 1 5 8 9 9 0 "   y = " 1 2 1 3 2 1 0 " / > < a : p t   x = " 1 5 9 7 7 6 "   y = " 9 6 4 6 8 5 " / > < / a : c u b i c B e z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8 "   n a m e = " P i c t u r e   P l a c e h o l d e r   2 " > < a : e x t L s t > < a : e x t   u r i = " { B 4 B 9 6 3 5 1 - E 0 D 1 - 4 D B C - 8 5 F 9 - E B B A 5 2 8 1 6 1 8 9 } " > < a 1 6 : c r e a t i o n I d   x m l n s : a 1 6 = " h t t p : / / s c h e m a s . m i c r o s o f t . c o m / o f f i c e / d r a w i n g / 2 0 1 0 / m a i n "   i d = " { 2 3 C 4 7 1 2 9 - D B 6 C - 4 0 B 2 - 9 8 9 1 - 8 D 1 C C B 3 B 2 E 4 0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1 1 3 3 5 8 3 "   y = " - 3 5 1 3 8 2 " / > < a : e x t   c x = " 2 5 0 9 8 7 6 "   c y = " 2 4 2 9 5 4 9 " / > < / a : x f r m > < a : c u s t G e o m > < a : a v L s t / > < a : g d L s t / > < a : a h L s t / > < a : c x n L s t / > < a : r e c t   b = " b "   l = " 0 "   r = " r "   t = " 0 " / > < a : p a t h L s t > < a : p a t h   h = " 2 4 2 9 5 5 0 "   w = " 2 5 0 9 8 7 7 " > < a : m o v e T o > < a : p t   x = " 1 8 2 7 8 5 4 "   y = " 3 5 4 7 7 5 " / > < / a : m o v e T o > < a : l n T o > < a : p t   x = " 2 4 5 7 8 3 1 "   y = " 1 0 4 7 7 5 0 " / > < / a : l n T o > < a : c u b i c B e z T o > < a : p t   x = " 2 5 7 0 9 4 0 "   y = " 1 2 7 3 9 6 9 " / > < a : p t   x = " 2 4 6 9 7 3 7 "   y = " 1 3 3 3 5 0 0 " / > < a : p t   x = " 2 4 3 4 0 1 8 "   y = " 1 4 0 4 9 3 8 " / > < / a : c u b i c B e z T o > < a : l n T o > < a : p t   x = " 1 4 2 1 9 8 7 "   y = " 2 3 2 1 7 1 9 " / > < / a : l n T o > < a : c u b i c B e z T o > < a : p t   x = " 1 1 4 2 1 9 0 "   y = " 2 5 4 1 9 8 4 " / > < a : p t   x = " 1 0 7 0 7 5 3 "   y = " 2 3 6 3 3 9 1 " / > < a : p t   x = " 1 0 2 3 1 2 8 "   y = " 2 3 2 1 7 1 9 " / > < / a : c u b i c B e z T o > < a : l n T o > < a : p t   x = " 1 0 6 3 4 6 "   y = " 1 3 9 3 0 3 1 " / > < / a : l n T o > < a : c u b i c B e z T o > < a : p t   x = " 4 0 8 6 2 "   y = " 1 2 9 7 7 8 1 " / > < a : p t   x = " - 9 6 0 6 0 "   y = " 1 1 6 6 8 1 2 " / > < a : p t   x = " 1 0 6 3 4 6 "   y = " 9 2 2 7 3 4 " / > < / a : c u b i c B e z T o > < a : l n T o > < a : p t   x = " 7 0 8 6 1 2 "   y = " 3 4 6 4 9 2 " / > < / a : l n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9 "   n a m e = " P i c t u r e   P l a c e h o l d e r   2 " > < a : e x t L s t > < a : e x t   u r i = " { 4 9 2 E E 7 B 6 - 6 B 6 B - 4 7 0 0 - 8 6 F E - 2 3 C F 4 E A 5 C A 3 D } " > < a 1 6 : c r e a t i o n I d   x m l n s : a 1 6 = " h t t p : / / s c h e m a s . m i c r o s o f t . c o m / o f f i c e / d r a w i n g / 2 0 1 0 / m a i n "   i d = " { 0 0 8 7 9 9 A 1 - 1 1 5 1 - 4 0 0 A - 9 D 6 E - 4 A A C F E 5 D F 4 6 5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- 3 6 3 3 8 4 "   y = " 1 3 0 5 7 5 8 " / > < a : e x t   c x = " 2 4 9 3 7 4 2 "   c y = " 2 4 9 5 1 0 4 " / > < / a : x f r m > < a : c u s t G e o m > < a : a v L s t / > < a : g d L s t / > < a : a h L s t / > < a : c x n L s t / > < a : r e c t   b = " b "   l = " 0 "   r = " r "   t = " 0 " / > < a : p a t h L s t > < a : p a t h   h = " 2 4 9 5 1 0 4 "   w = " 2 4 9 3 7 4 2 " > < a : m o v e T o > < a : p t   x = " 1 0 6 5 4 8 3 "   y = " 9 0 6 0 7 " / > < / a : m o v e T o > < a : c u b i c B e z T o > < a : p t   x = " 1 3 0 3 6 0 8 "   y = " - 9 3 9 3 9 " / > < a : p t   x = " 1 4 3 4 5 7 7 "   y = " 5 4 8 8 9 " / > < a : p t   x = " 1 4 9 4 1 0 8 "   y = " 8 9 4 5 6 " / > < / a : c u b i c B e z T o > < a : l n T o > < a : p t   x = " 2 3 4 8 6 5 6 "   y = " 1 0 3 1 2 0 1 " / > < / a : l n T o > < a : c u b i c B e z T o > < a : p t   x = " 2 3 8 7 0 7 7 "   y = " 1 0 8 4 7 7 9 " / > < a : p t   x = " 2 6 5 4 9 6 8 "   y = " 1 2 2 1 7 0 1 " / > < a : p t   x = " 2 3 4 8 6 5 6 "   y = " 1 5 4 3 1 7 0 " / > < / a : c u b i c B e z T o > < a : c u b i c B e z T o > < a : p t   x = " 2 0 3 0 0 7 3 "   y = " 1 8 3 6 8 5 7 " / > < a : p t   x = " 1 7 1 1 4 8 9 "   y = " 2 1 3 0 5 4 5 " / > < a : p t   x = " 1 3 9 2 9 0 5 "   y = " 2 4 2 4 2 3 2 " / > < / a : c u b i c B e z T o > < a : c u b i c B e z T o > < a : p t   x = " 1 2 0 8 3 5 8 "   y = " 2 5 6 1 1 5 4 " / > < a : p t   x = " 1 0 6 5 4 8 3 "   y = " 2 4 6 5 9 0 4 " / > < a : p t   x = " 1 0 1 1 9 0 5 "   y = " 2 4 1 8 2 7 9 " / > < / a : c u b i c B e z T o > < a : l n T o > < a : p t   x = " 1 6 3 3 8 9 "   y = " 1 5 4 9 1 2 3 " / > < / a : l n T o > < a : c u b i c B e z T o > < a : p t   x = " 1 3 0 8 4 3 "   y = " 1 5 1 3 4 0 4 " / > < a : p t   x = " - 1 9 6 5 7 9 "   y = " 1 2 1 5 7 4 8 " / > < a : p t   x = " 1 7 8 4 6 8 "   y = " 9 3 5 9 5 1 " / > < / a : c u b i c B e z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h i d d e n = " f a l s e "   i d = " 1 0 "   n a m e = " P i c t u r e   P l a c e h o l d e r   2 " > < a : e x t L s t > < a : e x t   u r i = " { 3 9 7 6 8 6 2 5 - 5 9 1 B - 4 F 5 F - 8 6 9 C - 9 C 5 B D 5 4 5 0 1 6 0 } " > < a 1 6 : c r e a t i o n I d   x m l n s : a 1 6 = " h t t p : / / s c h e m a s . m i c r o s o f t . c o m / o f f i c e / d r a w i n g / 2 0 1 0 / m a i n "   i d = " { B 5 9 0 8 1 0 3 - 6 9 5 7 - 4 3 9 0 - 9 1 A 1 - C D 6 5 4 9 6 4 5 7 E 5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1 2 1 2 3 1 5 "   y = " 2 9 6 4 2 6 1 " / > < a : e x t   c x = " 2 5 0 3 3 6 6 "   c y = " 2 2 7 2 3 7 0 " / > < / a : x f r m > < a : c u s t G e o m > < a : a v L s t / > < a : g d L s t / > < a : a h L s t / > < a : c x n L s t / > < a : r e c t   b = " b "   l = " 0 "   r = " r "   t = " 0 " / > < a : p a t h L s t > < a : p a t h   h = " 2 2 7 2 3 7 0 "   w = " 2 5 0 3 3 6 6 " > < a : m o v e T o > < a : p t   x = " 1 0 7 3 8 5 8 "   y = " 7 6 6 2 5 " / > < / a : m o v e T o > < a : c u b i c B e z T o > < a : p t   x = " 1 0 9 1 7 1 7 "   y = " 5 2 8 1 2 " / > < a : p t   x = " 1 2 4 6 4 9 8 "   y = " - 9 0 0 6 3 " / > < a : p t   x = " 1 5 0 2 4 8 3 "   y = " 8 8 5 3 1 " / > < / a : c u b i c B e z T o > < a : l n T o > < a : p t   x = " 2 4 2 7 5 9 8 "   y = " 1 1 0 0 5 6 2 " / > < / a : l n T o > < a : c u b i c B e z T o > < a : p t   x = " 2 5 7 9 9 9 8 "   y = " 1 3 2 0 8 2 8 " / > < a : p t   x = " 2 4 6 0 9 3 6 "   y = " 1 4 1 0 1 2 5 " / > < a : p t   x = " 2 4 2 7 5 9 8 "   y = " 1 4 6 3 7 0 3 " / > < / a : c u b i c B e z T o > < a : l n T o > < a : p t   x = " 1 6 4 7 4 4 1 "   y = " 2 1 8 2 8 6 7 " / > < / a : l n T o > < a : l n T o > < a : p t   x = " 7 9 9 4 6 3 "   y = " 2 1 8 2 1 3 8 " / > < / a : l n T o > < a : l n T o > < a : p t   x = " 1 2 7 3 1 1 "   y = " 1 4 6 9 6 5 6 " / > < / a : l n T o > < a : c u b i c B e z T o > < a : p t   x = " 2 0 1 5 4 "   y = " 1 3 4 4 6 4 0 " / > < a : p t   x = " - 8 1 0 4 9 "   y = " 1 2 3 7 4 8 4 " / > < a : p t   x = " 9 7 5 4 5 "   y = " 9 9 9 3 5 9 " / > < / a : c u b i c B e z T o > < a : c l o s e / > < / a : p a t h > < / a : p a t h L s t > < / a : c u s t G e o m > < a : s o l i d F i l l > < a : s c h e m e C l r   v a l = " b g 1 " / > < / a : s o l i d F i l l > < a : l n   w = " 3 8 1 0 0 " > < a : n o F i l l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S l i d e   N u m b e r   P l a c e h o l d e r   4 " > < a : e x t L s t > < a : e x t   u r i = " { 2 B 8 1 F 4 C 0 - A 1 B 4 - 4 B 5 5 - 8 E 9 D - E 7 0 C 1 B 9 1 C 8 E 4 } " > < a 1 6 : c r e a t i o n I d   x m l n s : a 1 6 = " h t t p : / / s c h e m a s . m i c r o s o f t . c o m / o f f i c e / d r a w i n g / 2 0 1 0 / m a i n "   i d = " { 4 E 8 2 0 1 7 1 - 8 D 3 4 - 4 0 9 8 - A 2 E 4 - 0 E B C 6 D F 9 5 2 D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2 "   n a m e = " F o o t e r   P l a c e h o l d e r   3 " > < a : e x t L s t > < a : e x t   u r i = " { 6 7 F A 1 F 3 B - 1 B A 9 - 4 5 1 6 - B 8 9 7 - 3 0 1 2 7 4 B C 4 A 2 F } " > < a 1 6 : c r e a t i o n I d   x m l n s : a 1 6 = " h t t p : / / s c h e m a s . m i c r o s o f t . c o m / o f f i c e / d r a w i n g / 2 0 1 0 / m a i n "   i d = " { A 6 B 6 B E B 9 - 4 B E E - 4 6 E 6 - 9 4 8 6 - 4 2 2 8 3 8 F 4 0 B 1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3 "   n a m e = " D a t e   P l a c e h o l d e r   1 " > < a : e x t L s t > < a : e x t   u r i = " { E E 4 C 9 1 2 8 - F F B 6 - 4 D 6 8 - A 7 D 8 - 7 7 6 7 1 2 4 3 D A 6 9 } " > < a 1 6 : c r e a t i o n I d   x m l n s : a 1 6 = " h t t p : / / s c h e m a s . m i c r o s o f t . c o m / o f f i c e / d r a w i n g / 2 0 1 0 / m a i n "   i d = " { D 9 F 0 A F E D - 6 B B 4 - 4 C 6 3 - B 8 2 9 - 5 A 4 8 9 E E 2 B 8 F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6 7 6 F E D B 8 - 9 7 7 4 - 4 3 E C - A B 4 9 - A 2 8 0 B 4 A F C F F B } " > < p 1 4 : c r e a t i o n I d   x m l n s : p 1 4 = " h t t p : / / s c h e m a s . m i c r o s o f t . c o m / o f f i c e / p o w e r p o i n t / 2 0 1 0 / m a i n "   v a l = " 1 6 6 1 0 3 8 3 8 7 1 9 8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9 A 9 C A 5 4 7 - C 6 3 6 - 4 C C 4 - 8 D E 8 - 0 3 7 B 8 3 3 C 7 4 4 5 } " > < a 1 6 : c r e a t i o n I d   x m l n s : a 1 6 = " h t t p : / / s c h e m a s . m i c r o s o f t . c o m / o f f i c e / d r a w i n g / 2 0 1 0 / m a i n "   i d = " { D 8 A 1 6 A 4 D - 8 2 B 1 - 4 8 7 E - A E 8 4 - 1 8 1 F F 0 7 4 5 F B 8 } " / > < / a : e x t > < / a : e x t L s t > < / p : c N v P r > < p : c N v S p P r / > < p : n v P r / > < / p : n v S p P r > < p : s p P r > < a : x f r m   f l i p H = " f a l s e "   f l i p V = " t r u e "   r o t = " 0 " > < a : o f f   x = " 7 6 2 0 0 0 "   y = " 9 9 8 7 2 9 " / > < a : e x t   c x = " 5 7 1 5 0 0 "   c y = " 3 0 5 5 " / > < / a : x f r m > < a : p r s t G e o m   p r s t = " r e c t " > < a : a v L s t / > < / a : p r s t G e o m > < a : l n   c a p = " r n d " > < a : s o l i d F i l l > < a : s c h e m e C l r   v a l = " b g 2 " / > < / a : s o l i d F i l l > < a : p r s t D a s h   v a l = " s o l i d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5 8 7 0 7 D 0 E - C 4 1 7 - 4 8 D E - 8 B 1 2 - 4 2 3 B 6 E 0 A C D A 0 } " > < a 1 6 : c r e a t i o n I d   x m l n s : a 1 6 = " h t t p : / / s c h e m a s . m i c r o s o f t . c o m / o f f i c e / d r a w i n g / 2 0 1 0 / m a i n "   i d = " { B A F 2 7 3 E C - 7 0 4 1 - 4 3 6 C - 8 8 4 1 - 8 F 7 5 2 5 7 D C 1 5 E } " / > < / a : e x t > < / a : e x t L s t > < / p : c N v P r > < p : c N v S p P r / > < p : n v P r / > < / p : n v S p P r > < p : s p P r > < a : x f r m   f l i p H = " f a l s e "   f l i p V = " f a l s e "   r o t = " 2 4 0 0 0 0 0 " > < a : o f f   x = " 8 2 4 3 8 0 4 "   y = " - 4 7 1 8 6 5 " / > < a : e x t   c x = " 1 3 5 7 1 8 3 "   c y = " 1 3 8 0 8 9 8 " / > < / a : x f r m > < a : p r s t G e o m   p r s t = " r o u n d R e c t " > < a : a v L s t / > < / a : p r s t G e o m > < a : n o F i l l / > < a : l n   c a p = " f l a t "   w = " 2 5 4 0 0 " > < a : s o l i d F i l l > < a : s c h e m e C l r   v a l = " a c c e n t 2 " > < a : a l p h a   v a l = " 6 1 0 0 0 " / > < a : l u m M o d   v a l = " 2 0 0 0 0 " / > < a : l u m O f f   v a l = " 8 0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7 " > < a : e x t L s t > < a : e x t   u r i = " { 3 A 5 B 1 8 A E - 4 F 3 9 - 4 9 4 D - 9 A E 0 - A B 8 3 F 4 D F C F 2 5 } " > < a 1 6 : c r e a t i o n I d   x m l n s : a 1 6 = " h t t p : / / s c h e m a s . m i c r o s o f t . c o m / o f f i c e / d r a w i n g / 2 0 1 0 / m a i n "   i d = " { 5 4 D 5 9 1 6 A - 6 F 6 2 - 4 A 5 D - 9 B 2 D - E E 1 C 8 C 0 2 C 4 B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> < a : d e f R P r   d i r t y = " 0 "   l a n g = " e n - U S " > < a : s o l i d F i l l > < a : s c h e m e C l r   v a l = " b g 2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9 1 F 2 1 B 7 7 - 2 0 3 D - 4 7 6 C - B 9 8 7 - 0 9 3 F F F C F 6 0 F D } " > < a 1 6 : c r e a t i o n I d   x m l n s : a 1 6 = " h t t p : / / s c h e m a s . m i c r o s o f t . c o m / o f f i c e / d r a w i n g / 2 0 1 0 / m a i n "   i d = " { 0 2 A 3 3 E 7 4 - 3 1 A F - 4 0 D 9 - B 2 5 C - 5 D F E 7 A D 5 8 2 9 C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1 p P r > < a : l v l 2 p P r   l v l = " 1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2 p P r > < a : l v l 3 p P r   l v l = " 2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3 p P r > < a : l v l 4 p P r   l v l = " 3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4 p P r > < a : l v l 5 p P r   l v l = " 4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5 p P r > < a : l v l 6 p P r   l v l = " 5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6 p P r > < a : l v l 7 p P r   l v l = " 6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7 p P r > < a : l v l 8 p P r   l v l = " 7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8 p P r > < a : l v l 9 p P r   l v l = " 8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S l i d e   N u m b e r   P l a c e h o l d e r   4 " > < a : e x t L s t > < a : e x t   u r i = " { 5 7 B 4 A 1 0 3 - 5 F 3 7 - 4 A 0 F - B F A B - 8 3 F 3 2 3 F 5 5 F 4 4 } " > < a 1 6 : c r e a t i o n I d   x m l n s : a 1 6 = " h t t p : / / s c h e m a s . m i c r o s o f t . c o m / o f f i c e / d r a w i n g / 2 0 1 0 / m a i n "   i d = " { 5 9 6 2 4 6 8 A - 8 0 A F - 4 6 E B - 8 8 5 D - 8 F B 2 3 3 B 5 9 C 4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3 " > < a : e x t L s t > < a : e x t   u r i = " { E 1 9 C D 5 7 8 - F F 1 F - 4 0 C B - B B 8 6 - 2 2 C A F 5 E 9 1 1 0 6 } " > < a 1 6 : c r e a t i o n I d   x m l n s : a 1 6 = " h t t p : / / s c h e m a s . m i c r o s o f t . c o m / o f f i c e / d r a w i n g / 2 0 1 0 / m a i n "   i d = " { C F 9 F F F C 8 - D 6 D F - 4 8 8 9 - B 4 E D - 2 4 B C A E A 2 3 A 3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E 0 B 4 0 C 4 8 - 2 5 8 6 - 4 3 E C - A B 9 2 - 2 E B 2 F 3 E 8 B 8 9 4 } " > < a 1 6 : c r e a t i o n I d   x m l n s : a 1 6 = " h t t p : / / s c h e m a s . m i c r o s o f t . c o m / o f f i c e / d r a w i n g / 2 0 1 0 / m a i n "   i d = " { D 5 2 8 4 C 0 B - 4 3 1 3 - 4 3 3 4 - B 8 4 B - B 1 3 2 0 6 C D 3 5 1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6 6 7 6 9 A A 7 - F 0 F D - 4 1 8 1 - B 8 C 7 - 3 1 B D B 8 D 5 0 3 0 8 } " > < p 1 4 : c r e a t i o n I d   x m l n s : p 1 4 = " h t t p : / / s c h e m a s . m i c r o s o f t . c o m / o f f i c e / p o w e r p o i n t / 2 0 1 0 / m a i n "   v a l = " 1 6 6 1 0 3 8 3 8 7 1 6 1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8 1 2 6 8 2 6 7 - E 4 6 4 - 4 4 9 2 - A 6 1 C - 8 F 9 8 B E 0 3 F 1 5 D } " > < a 1 6 : c r e a t i o n I d   x m l n s : a 1 6 = " h t t p : / / s c h e m a s . m i c r o s o f t . c o m / o f f i c e / d r a w i n g / 2 0 1 0 / m a i n "   i d = " { 6 2 A D F 5 6 6 - E F 5 2 - 4 D 7 3 - 9 3 C 3 - 2 1 3 B 0 7 7 F 5 0 1 3 } " / > < / a : e x t > < / a : e x t L s t > < / p : c N v P r > < p : c N v S p P r / > < p : n v P r / > < / p : n v S p P r > < p : s p P r > < a : x f r m   f l i p H = " f a l s e "   f l i p V = " t r u e " > < a : o f f   x = " 8 7 9 7 7 8 "   y = " 2 9 5 2 3 5 4 " / > < a : e x t   c x = " 3 3 4 3 6 3 "   c y = " 2 3 7 1 " / > < / a : x f r m > < a : p r s t G e o m   p r s t = " r e c t " > < a : a v L s t / > < / a : p r s t G e o m > < a : l n > < a : s o l i d F i l l > < a : s c h e m e C l r   v a l = " b g 1 " / > < / a : s o l i d F i l l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6 F 1 4 1 6 1 D - A 3 C 8 - 4 C 1 F - 8 D D 6 - 9 B 5 C 8 0 6 1 5 C 7 A } " > < a 1 6 : c r e a t i o n I d   x m l n s : a 1 6 = " h t t p : / / s c h e m a s . m i c r o s o f t . c o m / o f f i c e / d r a w i n g / 2 0 1 0 / m a i n "   i d = " { B D 2 7 3 0 A F - B C 1 D - 4 3 2 5 - B 6 1 2 - B F 0 0 9 2 4 7 2 D 1 C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8 4 7 7 2 5 "   y = " 2 2 9 2 8 0 1 " / > < a : e x t   c x = " 7 4 5 6 9 4 8 "   c y = " 5 1 1 8 1 2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6 0 0 " > < a : s o l i d F i l l > < a : s c h e m e C l r   v a l = " b g 2 " > < a : l u m M o d   v a l = " 2 0 0 0 0 " / > < a : l u m O f f   v a l = " 8 0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T i t l e   1 " > < a : e x t L s t > < a : e x t   u r i = " { C 6 9 4 3 6 F C - 5 E 5 A - 4 0 6 B - A 0 8 3 - 3 1 8 E 1 4 1 D 6 7 0 9 } " > < a 1 6 : c r e a t i o n I d   x m l n s : a 1 6 = " h t t p : / / s c h e m a s . m i c r o s o f t . c o m / o f f i c e / d r a w i n g / 2 0 1 0 / m a i n "   i d = " { 2 D F F 3 2 D 6 - A D 9 B - 4 A 9 F - A 8 5 8 - 9 D 2 5 0 8 1 6 F D F 1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8 4 7 7 2 5 "   y = " 2 9 7 1 9 5 8 " / > < a : e x t   c x = " 7 4 5 6 9 4 8 "   c y = " 1 2 1 4 1 6 5 " / > < / a : x f r m > < a : p r s t G e o m   p r s t = " r e c t " > < a : a v L s t / > < / a : p r s t G e o m > < / p : s p P r > < p : t x B o d y > < a : b o d y P r   a n c h o r = " t "   r t l C o l = " 0 "   v e r t = " h o r z " / > < a : l s t S t y l e > < a : l v l 1 p P r   l v l = " 0 " > < a : d e f R P r   b = " 1 "   d i r t y = " 0 "   l a n g = " e n - U S "   s z = " 4 0 0 0 " > < a : l a t i n   t y p e f a c e = " D o s i s - d e m i _ b o l d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S l i d e   N u m b e r   P l a c e h o l d e r   5 " > < a : e x t L s t > < a : e x t   u r i = " { C 0 E E C 4 B F - 0 E B 5 - 4 4 8 E - A A 5 2 - 7 A 9 F 9 D 9 4 B F 2 2 } " > < a 1 6 : c r e a t i o n I d   x m l n s : a 1 6 = " h t t p : / / s c h e m a s . m i c r o s o f t . c o m / o f f i c e / d r a w i n g / 2 0 1 0 / m a i n "   i d = " { 6 C 8 3 2 5 D 4 - F 7 D 7 - 4 4 5 F - A 1 6 E - C A 1 2 0 6 4 F B F 2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D 4 1 6 D 9 5 5 - 0 9 7 3 - 4 9 5 A - 8 F F 9 - 3 1 6 8 8 D B 8 B A 4 B } " > < a 1 6 : c r e a t i o n I d   x m l n s : a 1 6 = " h t t p : / / s c h e m a s . m i c r o s o f t . c o m / o f f i c e / d r a w i n g / 2 0 1 0 / m a i n "   i d = " { 4 B 1 9 3 C 4 A - B 5 0 8 - 4 D 9 6 - 8 9 6 6 - 4 A E 1 1 4 A C 2 E 7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3 " > < a : e x t L s t > < a : e x t   u r i = " { 0 2 D F 1 8 4 8 - 5 7 D 8 - 4 9 D 1 - 8 A 4 D - F B 8 5 A 9 5 9 5 E A 6 } " > < a 1 6 : c r e a t i o n I d   x m l n s : a 1 6 = " h t t p : / / s c h e m a s . m i c r o s o f t . c o m / o f f i c e / d r a w i n g / 2 0 1 0 / m a i n "   i d = " { D 7 C 5 3 0 B A - 1 F 6 B - 4 C 7 2 - A 6 0 6 - F D B 4 B 6 8 F 6 C E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9 A 6 7 D 0 7 3 - F C F B - 4 1 4 3 - B 4 3 A - D 4 5 8 D 4 8 8 6 E 3 9 } " > < p 1 4 : c r e a t i o n I d   x m l n s : p 1 4 = " h t t p : / / s c h e m a s . m i c r o s o f t . c o m / o f f i c e / p o w e r p o i n t / 2 0 1 0 / m a i n "   v a l = " 1 6 6 1 0 3 8 3 8 7 1 6 4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A 2 A 9 A B B 7 - E 6 0 9 - 4 2 D 7 - B A 3 D - 6 4 9 4 1 C 3 F 1 1 C 3 } " > < a 1 6 : c r e a t i o n I d   x m l n s : a 1 6 = " h t t p : / / s c h e m a s . m i c r o s o f t . c o m / o f f i c e / d r a w i n g / 2 0 1 0 / m a i n "   i d = " { 9 9 5 6 6 F 4 2 - B 1 7 F - 4 2 E B - B 3 E F - D 4 F D E 5 8 0 D 5 2 7 } " / > < / a : e x t > < / a : e x t L s t > < / p : c N v P r > < p : c N v S p P r / > < p : n v P r / > < / p : n v S p P r > < p : s p P r > < a : x f r m   f l i p H = " f a l s e "   f l i p V = " t r u e "   r o t = " 0 " > < a : o f f   x = " 4 3 3 3 8 7 5 "   y = " 1 0 9 5 3 7 5 " / > < a : e x t   c x = " 4 7 6 2 5 0 "   c y = " 3 0 5 5 " / > < / a : x f r m > < a : p r s t G e o m   p r s t = " r e c t " > < a : a v L s t / > < / a : p r s t G e o m > < a : l n   c a p = " r n d " > < a : s o l i d F i l l > < a : s c h e m e C l r   v a l = " b g 2 " / > < / a : s o l i d F i l l > < a : p r s t D a s h   v a l = " s o l i d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0 D 7 6 7 0 5 6 - 7 A 6 F - 4 8 2 5 - B B 2 E - 6 8 2 5 6 C 6 B A D 1 3 } " > < a 1 6 : c r e a t i o n I d   x m l n s : a 1 6 = " h t t p : / / s c h e m a s . m i c r o s o f t . c o m / o f f i c e / d r a w i n g / 2 0 1 0 / m a i n "   i d = " { 2 0 9 9 B D 0 E - 8 7 5 2 - 4 4 A B - 8 6 C 7 - 8 4 3 4 6 C B 7 6 4 A 7 } " / > < / a : e x t > < / a : e x t L s t > < / p : c N v P r > < p : c N v S p P r / > < p : n v P r / > < / p : n v S p P r > < p : s p P r > < a : x f r m   f l i p H = " f a l s e "   f l i p V = " f a l s e "   r o t = " 2 4 0 0 0 0 0 " > < a : o f f   x = " - 5 0 1 8 0 6 "   y = " - 4 3 3 9 2 3 " / > < a : e x t   c x = " 1 3 5 7 1 8 3 "   c y = " 1 3 8 0 8 9 8 " / > < / a : x f r m > < a : p r s t G e o m   p r s t = " r o u n d R e c t " > < a : a v L s t / > < / a : p r s t G e o m > < a : n o F i l l / > < a : l n   c a p = " f l a t "   w = " 2 5 4 0 0 " > < a : s o l i d F i l l > < a : s c h e m e C l r   v a l = " a c c e n t 2 " > < a : a l p h a   v a l = " 5 5 0 0 0 " / > < a : l u m M o d   v a l = " 2 0 0 0 0 " / > < a : l u m O f f   v a l = " 8 0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6 E F 9 2 6 9 4 - 1 8 1 5 - 4 C 5 9 - B A 3 E - C E 6 F D 7 8 8 A 4 0 C } " > < a 1 6 : c r e a t i o n I d   x m l n s : a 1 6 = " h t t p : / / s c h e m a s . m i c r o s o f t . c o m / o f f i c e / d r a w i n g / 2 0 1 0 / m a i n "   i d = " { C 1 F B 7 7 A 4 - 8 5 E 2 - 4 B 9 B - 9 5 7 6 - 4 E 4 E 4 A B 2 C F 2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a l g n = " c t r "   l v l = " 0 " > < a : d e f R P r   d i r t y = " 0 "   l a n g = " e n - U S " > < a : s o l i d F i l l > < a : s r g b C l r   v a l = " 5 f 3 7 9 8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0 5 7 2 5 9 2 9 - 5 A 7 0 - 4 6 9 6 - B C E 3 - B 4 B 8 F 9 2 4 6 0 F F } " > < a 1 6 : c r e a t i o n I d   x m l n s : a 1 6 = " h t t p : / / s c h e m a s . m i c r o s o f t . c o m / o f f i c e / d r a w i n g / 2 0 1 0 / m a i n "   i d = " { C F 9 5 E C 4 5 - 5 7 6 4 - 4 0 8 8 - 9 6 9 B - D D E 5 B A 3 5 3 B C F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9 3 3 7 6 8 "   y = " 1 3 0 4 9 2 5 " / > < a : e x t   c x = " 3 5 6 2 3 5 0 "   c y = " 3 2 3 8 5 0 0 " / > < / a : x f r m > < / p : s p P r > < p : t x B o d y > < a : b o d y P r   r t l C o l = " 0 " / > < a : l s t S t y l e > < a : l v l 1 p P r   l v l = " 0 " > < a : d e f R P r   d i r t y = " 0 "   l a n g = " e n - U S " > < a : s o l i d F i l l > < a : s r g b C l r   v a l = " 2 6 2 6 2 6 " / > < / a : s o l i d F i l l > < / a : d e f R P r > < / a : l v l 1 p P r > < a : l v l 2 p P r   l v l = " 1 " > < a : d e f R P r   d i r t y = " 0 "   l a n g = " e n - U S " > < a : s o l i d F i l l > < a : s r g b C l r   v a l = " 2 6 2 6 2 6 " / > < / a : s o l i d F i l l > < / a : d e f R P r > < / a : l v l 2 p P r > < a : l v l 3 p P r   l v l = " 2 " > < a : d e f R P r   d i r t y = " 0 "   l a n g = " e n - U S " > < a : s o l i d F i l l > < a : s r g b C l r   v a l = " 2 6 2 6 2 6 " / > < / a : s o l i d F i l l > < / a : d e f R P r > < / a : l v l 3 p P r > < a : l v l 4 p P r   l v l = " 3 " > < a : d e f R P r   d i r t y = " 0 "   l a n g = " e n - U S " > < a : s o l i d F i l l > < a : s r g b C l r   v a l = " 2 6 2 6 2 6 " / > < / a : s o l i d F i l l > < / a : d e f R P r > < / a : l v l 4 p P r > < a : l v l 5 p P r   l v l = " 4 " > < a : d e f R P r   d i r t y = " 0 "   l a n g = " e n - U S " > < a : s o l i d F i l l > < a : s r g b C l r   v a l = " 2 6 2 6 2 6 " / > < / a : s o l i d F i l l > < / a : d e f R P r > < / a : l v l 5 p P r > < a : l v l 6 p P r   l v l = " 5 " > < a : d e f R P r   d i r t y = " 0 "   l a n g = " e n - U S " > < a : s o l i d F i l l > < a : s r g b C l r   v a l = " 2 6 2 6 2 6 " / > < / a : s o l i d F i l l > < / a : d e f R P r > < / a : l v l 6 p P r > < a : l v l 7 p P r   l v l = " 6 " > < a : d e f R P r   d i r t y = " 0 "   l a n g = " e n - U S " > < a : s o l i d F i l l > < a : s r g b C l r   v a l = " 2 6 2 6 2 6 " / > < / a : s o l i d F i l l > < / a : d e f R P r > < / a : l v l 7 p P r > < a : l v l 8 p P r   l v l = " 7 " > < a : d e f R P r   d i r t y = " 0 "   l a n g = " e n - U S " > < a : s o l i d F i l l > < a : s r g b C l r   v a l = " 2 6 2 6 2 6 " / > < / a : s o l i d F i l l > < / a : d e f R P r > < / a : l v l 8 p P r > < a : l v l 9 p P r   l v l = " 8 " > < a : d e f R P r   d i r t y = " 0 "   l a n g = " e n - U S " > < a : s o l i d F i l l > < a : s r g b C l r   v a l = " 2 6 2 6 2 6 " /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6 2 B F D 0 7 A - B 1 5 4 - 4 A 0 C - B 8 4 8 - 4 0 D 9 6 6 7 7 5 3 E 5 } " > < a 1 6 : c r e a t i o n I d   x m l n s : a 1 6 = " h t t p : / / s c h e m a s . m i c r o s o f t . c o m / o f f i c e / d r a w i n g / 2 0 1 0 / m a i n "   i d = " { 2 8 B E A D 4 B - 6 F 2 7 - 4 2 9 2 - 9 9 7 1 - 8 F 5 7 6 4 3 1 8 5 9 3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6 5 2 8 3 "   y = " 1 3 0 4 9 2 5 " / > < a : e x t   c x = " 3 5 6 2 3 5 0 "   c y = " 3 2 3 8 5 0 0 " / > < / a : x f r m > < / p : s p P r > < p : t x B o d y > < a : b o d y P r   r t l C o l = " 0 " / > < a : l s t S t y l e > < a : l v l 1 p P r   l v l = " 0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1 p P r > < a : l v l 2 p P r   l v l = " 1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2 p P r > < a : l v l 3 p P r   l v l = " 2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3 p P r > < a : l v l 4 p P r   l v l = " 3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4 p P r > < a : l v l 5 p P r   l v l = " 4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5 p P r > < a : l v l 6 p P r   l v l = " 5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6 p P r > < a : l v l 7 p P r   l v l = " 6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7 p P r > < a : l v l 8 p P r   l v l = " 7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8 p P r > < a : l v l 9 p P r   l v l = " 8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B E 1 9 B 1 6 E - A E 2 6 - 4 E E 5 - 9 A B 4 - 9 0 9 3 A 9 E D 0 9 3 A } " > < a 1 6 : c r e a t i o n I d   x m l n s : a 1 6 = " h t t p : / / s c h e m a s . m i c r o s o f t . c o m / o f f i c e / d r a w i n g / 2 0 1 0 / m a i n "   i d = " { F 0 A 1 1 B 8 3 - D 1 B 4 - 4 0 A 7 - 9 5 C D - D 5 D A F E B 9 D E 7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C 8 8 5 D 2 1 E - 9 B 3 C - 4 B 6 8 - 9 6 1 8 - B 1 2 2 8 9 E C C 3 C B } " > < a 1 6 : c r e a t i o n I d   x m l n s : a 1 6 = " h t t p : / / s c h e m a s . m i c r o s o f t . c o m / o f f i c e / d r a w i n g / 2 0 1 0 / m a i n "   i d = " { A 9 4 E 8 1 1 0 - 8 B 9 6 - 4 9 C 3 - B E E D - 7 8 5 A 0 8 A 4 4 B 8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4 " > < a : e x t L s t > < a : e x t   u r i = " { A E A B F 6 0 3 - 5 D 2 0 - 4 8 6 7 - B 6 B 3 - F E 7 F E 3 8 4 D 7 C C } " > < a 1 6 : c r e a t i o n I d   x m l n s : a 1 6 = " h t t p : / / s c h e m a s . m i c r o s o f t . c o m / o f f i c e / d r a w i n g / 2 0 1 0 / m a i n "   i d = " { A D C F 2 B E 6 - 9 E D 1 - 4 D 1 E - 9 0 8 4 - 5 6 B C C 3 D 4 5 B A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6 5 F 1 9 4 4 E - 2 0 1 B - 4 D B 2 - A 6 5 E - 8 0 D E F E 9 3 3 B B F } " > < p 1 4 : c r e a t i o n I d   x m l n s : p 1 4 = " h t t p : / / s c h e m a s . m i c r o s o f t . c o m / o f f i c e / p o w e r p o i n t / 2 0 1 0 / m a i n "   v a l = " 1 6 6 1 0 3 8 3 8 7 1 6 9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0 E F 7 4 5 A 6 - 5 8 1 4 - 4 5 6 F - 9 1 C 9 - E 2 4 8 C F F 5 9 6 5 C } " > < a 1 6 : c r e a t i o n I d   x m l n s : a 1 6 = " h t t p : / / s c h e m a s . m i c r o s o f t . c o m / o f f i c e / d r a w i n g / 2 0 1 0 / m a i n "   i d = " { 4 A 9 6 B 2 6 D - 0 7 E 0 - 4 4 1 F - B 0 A 7 - A 7 0 3 F 8 E D 6 B 3 E } " / > < / a : e x t > < / a : e x t L s t > < / p : c N v P r > < p : c N v S p P r / > < p : n v P r / > < / p : n v S p P r > < p : s p P r > < a : x f r m   f l i p H = " f a l s e "   f l i p V = " t r u e "   r o t = " 0 " > < a : o f f   x = " 4 3 3 3 8 7 5 "   y = " 1 0 9 5 3 7 5 " / > < a : e x t   c x = " 4 7 6 2 5 0 "   c y = " 3 0 5 5 " / > < / a : x f r m > < a : p r s t G e o m   p r s t = " r e c t " > < a : a v L s t / > < / a : p r s t G e o m > < a : l n   c a p = " r n d " > < a : s o l i d F i l l > < a : s c h e m e C l r   v a l = " b g 2 " > < a : l u m M o d   v a l = " 2 0 0 0 0 " / > < a : l u m O f f   v a l = " 8 0 0 0 0 " / > < / a : s c h e m e C l r > < / a : s o l i d F i l l > < a : p r s t D a s h   v a l = " s o l i d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> < a : s o l i d F i l l > < a : s c h e m e C l r   v a l = " a c c e n t 3 " / > < / a : s o l i d F i l l > < / a : r P r > < a : t / > < / a : r > < a : e n d P a r a R P r   d i r t y = " 0 "   l a n g = " e n - U S " > < a : s o l i d F i l l > < a : s c h e m e C l r   v a l = " a c c e n t 3 " / > < / a : s o l i d F i l l > < / a : e n d P a r a R P r > < / a : p > < / p : t x B o d y > < / p : s p > < p : s p > < p : n v S p P r > < p : c N v P r   i d = " 3 "   n a m e = " T i t l e   1 " > < a : e x t L s t > < a : e x t   u r i = " { 4 7 3 3 2 6 E 7 - 8 5 A 3 - 4 B 5 9 - B C A B - 5 E 6 F 7 7 B 5 F 1 2 7 } " > < a 1 6 : c r e a t i o n I d   x m l n s : a 1 6 = " h t t p : / / s c h e m a s . m i c r o s o f t . c o m / o f f i c e / d r a w i n g / 2 0 1 0 / m a i n "   i d = " { 0 9 1 5 9 F 8 2 - 3 2 4 3 - 4 7 2 D - B F D 5 - 2 4 0 C A 4 1 4 3 7 4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a l g n = " c t r "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C 6 E 0 B 7 2 8 - F 9 0 9 - 4 D 8 0 - 9 F D E - 0 8 5 3 3 2 5 6 E 8 4 E } " > < a 1 6 : c r e a t i o n I d   x m l n s : a 1 6 = " h t t p : / / s c h e m a s . m i c r o s o f t . c o m / o f f i c e / d r a w i n g / 2 0 1 0 / m a i n "   i d = " { A 4 7 F 2 C 3 2 - E 2 B 1 - 4 8 7 E - 8 7 0 3 - F C 5 7 6 8 A 7 C A E B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3 3 4 5 0 "   y = " 1 3 0 4 9 2 5 " / > < a : e x t   c x = " 3 5 6 2 3 5 0 "   c y = " 5 4 0 6 4 4 " / > < / a : x f r m > < a : p r s t G e o m   p r s t = " r e c t " > < a : a v L s t / > < / a : p r s t G e o m > < a : n o F i l l / > < / p : s p P r > < p : t x B o d y > < a : b o d y P r   a n c h o r = " c t r "   r t l C o l = " 0 "   v e r t = " h o r z " > < a : n o r m A u t o f i t / > < / a : b o d y P r > < a : l s t S t y l e > < a : l v l 1 p P r   a l g n = " l "   i n d e n t = " 0 "   l v l = " 0 "   m a r L = " 0 " > < a : b u N o n e / > < a : d e f R P r   b = " 0 "   c a p = " n o n e "   d i r t y = " 0 "   i = " 0 "   l a n g = " e n - U S "   s z = " 1 6 0 0 " > < a : s o l i d F i l l > < a : s c h e m e C l r   v a l = " b g 2 " > < a : l u m M o d   v a l = " 2 0 0 0 0 " / > < a : l u m O f f   v a l = " 8 0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0 F 7 F D 8 3 4 - 4 0 1 3 - 4 E 2 3 - 9 6 7 D - D A 4 7 E D F 1 7 5 1 9 } " > < a 1 6 : c r e a t i o n I d   x m l n s : a 1 6 = " h t t p : / / s c h e m a s . m i c r o s o f t . c o m / o f f i c e / d r a w i n g / 2 0 1 0 / m a i n "   i d = " { 7 B 9 B 7 5 0 0 - 5 0 A 0 - 4 B D F - A 2 7 9 - 7 F 9 1 5 3 6 4 1 3 8 1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9 3 3 4 5 0 "   y = " 1 9 0 1 8 3 8 " / > < a : e x t   c x = " 3 5 6 2 3 5 0 "   c y = " 2 6 6 8 5 7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T e x t   P l a c e h o l d e r   4 " > < a : e x t L s t > < a : e x t   u r i = " { E 2 C 1 0 0 8 7 - 7 6 9 B - 4 8 7 8 - 8 8 F D - 3 7 E 7 5 F 3 7 8 9 4 C } " > < a 1 6 : c r e a t i o n I d   x m l n s : a 1 6 = " h t t p : / / s c h e m a s . m i c r o s o f t . c o m / o f f i c e / d r a w i n g / 2 0 1 0 / m a i n "   i d = " { A 7 7 2 A 7 5 6 - 3 0 C 1 - 4 B 3 E - B 3 9 E - 7 C 3 5 B 3 B 0 2 0 5 1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6 5 7 7 2 5 "   y = " 1 3 0 4 9 2 5 " / > < a : e x t   c x = " 3 5 6 2 3 5 0 "   c y = " 5 4 0 6 4 4 " / > < / a : x f r m > < a : p r s t G e o m   p r s t = " r e c t " > < a : a v L s t / > < / a : p r s t G e o m > < a : n o F i l l / > < / p : s p P r > < p : t x B o d y > < a : b o d y P r   a n c h o r = " c t r "   r t l C o l = " 0 "   v e r t = " h o r z " > < a : n o r m A u t o f i t / > < / a : b o d y P r > < a : l s t S t y l e > < a : l v l 1 p P r   i n d e n t = " 0 "   l v l = " 0 "   m a r L = " 0 " > < a : b u N o n e / > < a : d e f R P r   b = " 0 "   c a p = " n o n e "   d i r t y = " 0 "   i = " 0 "   l a n g = " e n - U S "   s z = " 1 6 0 0 " > < a : s o l i d F i l l > < a : s c h e m e C l r   v a l = " b g 2 " > < a : l u m M o d   v a l = " 2 0 0 0 0 " / > < a : l u m O f f   v a l = " 8 0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1 C 0 E 9 2 6 4 - 4 6 9 F - 4 5 9 3 - 8 B 9 A - A 2 C 5 2 4 3 F 0 1 D E } " > < a 1 6 : c r e a t i o n I d   x m l n s : a 1 6 = " h t t p : / / s c h e m a s . m i c r o s o f t . c o m / o f f i c e / d r a w i n g / 2 0 1 0 / m a i n "   i d = " { D C 4 1 5 3 B 2 - 8 9 A 9 - 4 8 6 0 - 9 7 1 0 - 0 5 F C F F 2 E 4 3 9 6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6 5 7 7 2 5 "   y = " 1 9 0 1 8 3 8 " / > < a : e x t   c x = " 3 5 6 2 3 5 0 "   c y = " 2 6 6 8 5 7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8 "   n a m e = " S l i d e   N u m b e r   P l a c e h o l d e r   6 " > < a : e x t L s t > < a : e x t   u r i = " { B 7 2 6 2 B 2 D - E C D 5 - 4 6 6 3 - 8 5 E F - E A 8 C B 8 B 0 4 2 2 C } " > < a 1 6 : c r e a t i o n I d   x m l n s : a 1 6 = " h t t p : / / s c h e m a s . m i c r o s o f t . c o m / o f f i c e / d r a w i n g / 2 0 1 0 / m a i n "   i d = " { 3 4 0 4 C 6 3 0 - 5 E 0 D - 4 6 A 5 - A 3 1 C - F B F 5 4 E E 5 C D 5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9 "   n a m e = " F o o t e r   P l a c e h o l d e r   5 " > < a : e x t L s t > < a : e x t   u r i = " { F C 4 2 4 5 9 7 - 0 A 9 7 - 4 5 F 1 - 9 1 2 C - 7 A 3 6 3 0 9 5 A 7 5 F } " > < a 1 6 : c r e a t i o n I d   x m l n s : a 1 6 = " h t t p : / / s c h e m a s . m i c r o s o f t . c o m / o f f i c e / d r a w i n g / 2 0 1 0 / m a i n "   i d = " { E E 6 B 5 6 5 0 - 8 3 A 8 - 4 4 9 5 - 8 8 E 3 - 7 B A 9 2 0 F 8 0 7 1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0 "   n a m e = " D a t e   P l a c e h o l d e r   4 " > < a : e x t L s t > < a : e x t   u r i = " { F A 8 8 2 6 5 9 - 9 4 D 1 - 4 A 1 4 - 8 D 8 C - 2 B 4 1 0 5 2 3 C 3 3 7 } " > < a 1 6 : c r e a t i o n I d   x m l n s : a 1 6 = " h t t p : / / s c h e m a s . m i c r o s o f t . c o m / o f f i c e / d r a w i n g / 2 0 1 0 / m a i n "   i d = " { 8 C 9 5 B 2 4 0 - 7 3 1 1 - 4 E B 7 - 8 B 8 7 - B 7 D F 6 3 D B 1 3 5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6 B E 8 1 8 6 6 - 1 D 2 3 - 4 3 C 6 - 9 C C 8 - 6 F E B 4 5 3 A E 3 C B } " > < p 1 4 : c r e a t i o n I d   x m l n s : p 1 4 = " h t t p : / / s c h e m a s . m i c r o s o f t . c o m / o f f i c e / p o w e r p o i n t / 2 0 1 0 / m a i n "   v a l = " 1 6 6 1 0 3 8 3 8 7 1 7 3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C F A 8 E D 0 1 - 7 9 1 E - 4 7 F A - 9 C 1 1 - 3 5 5 A D 0 E E B 9 7 6 } " > < a 1 6 : c r e a t i o n I d   x m l n s : a 1 6 = " h t t p : / / s c h e m a s . m i c r o s o f t . c o m / o f f i c e / d r a w i n g / 2 0 1 0 / m a i n "   i d = " { 2 6 5 7 7 8 1 1 - 4 3 2 7 - 4 D 9 D - 8 A E D - D E 3 A 8 0 3 E 1 2 9 8 } " / > < / a : e x t > < / a : e x t L s t > < / p : c N v P r > < p : c N v S p P r / > < p : n v P r / > < / p : n v S p P r > < p : s p P r > < a : x f r m   f l i p H = " f a l s e "   f l i p V = " f a l s e "   r o t = " 2 8 8 0 0 0 0 " > < a : o f f   x = " 2 2 2 8 8 5 0 "   y = " 2 9 6 2 2 9 " / > < a : e x t   c x = " 4 6 9 5 5 5 1 "   c y = " 4 5 5 7 2 0 8 " / > < / a : x f r m > < a : p r s t G e o m   p r s t = " r o u n d R e c t " > < a : a v L s t / > < / a : p r s t G e o m > < a : s o l i d F i l l > < a : s c h e m e C l r   v a l = " a c c e n t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0 3 9 8 6 9 B 0 - B C F C - 4 3 7 2 - A 5 1 F - 4 F E A 5 3 F 1 8 4 B 4 } " > < a 1 6 : c r e a t i o n I d   x m l n s : a 1 6 = " h t t p : / / s c h e m a s . m i c r o s o f t . c o m / o f f i c e / d r a w i n g / 2 0 1 0 / m a i n "   i d = " { 5 5 3 8 5 4 4 8 - C 7 E B - 4 8 5 F - 8 C C 3 - C E A 2 6 F B 1 1 5 9 7 } " / > < / a : e x t > < / a : e x t L s t > < / p : c N v P r > < p : c N v S p P r / > < p : n v P r / > < / p : n v S p P r > < p : s p P r > < a : x f r m   f l i p H = " f a l s e "   f l i p V = " f a l s e "   r o t = " 2 7 6 0 0 0 0 " > < a : o f f   x = " 2 2 2 8 8 5 0 "   y = " 2 8 5 7 5 0 " / > < a : e x t   c x = " 4 6 9 5 5 5 1 "   c y = " 4 5 5 7 2 0 8 " / > < / a : x f r m > < a : p r s t G e o m   p r s t = " r o u n d R e c t " > < a : a v L s t / > < / a : p r s t G e o m > < a : s o l i d F i l l > < a : s c h e m e C l r   v a l = " b g 2 " / > < / a : s o l i d F i l l > < a : l n > < a : n o F i l l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5 5 F C A F 0 0 - C 7 E 3 - 4 E 9 5 - 8 1 1 5 - 5 E 8 8 9 0 0 5 7 5 C 0 } " > < a 1 6 : c r e a t i o n I d   x m l n s : a 1 6 = " h t t p : / / s c h e m a s . m i c r o s o f t . c o m / o f f i c e / d r a w i n g / 2 0 1 0 / m a i n "   i d = " { E C 3 4 3 A 5 F - D A B 2 - 4 1 F 4 - A 5 9 B - C 9 9 8 C 9 0 0 0 4 1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3 1 4 5 7 5 "   y = " 1 9 0 5 0 0 0 " / > < a : e x t   c x = " 4 5 2 1 3 3 0 "   c y = " 1 3 1 7 7 7 5 " / > < / a : x f r m > < a : p r s t G e o m   p r s t = " r e c t " > < a : a v L s t / > < / a : p r s t G e o m > < / p : s p P r > < p : t x B o d y > < a : b o d y P r   a n c h o r = " c t r "   r t l C o l = " 0 "   v e r t = " h o r z " / > < a : l s t S t y l e > < a : l v l 1 p P r   a l g n = " c t r "   l v l = " 0 " > < a : d e f R P r   b = " 1 "   d i r t y = " 0 "   l a n g = " e n - U S "   s z = " 3 6 0 0 " > < a : l a t i n   t y p e f a c e = " D o s i s - d e m i _ b o l d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S l i d e   N u m b e r   P l a c e h o l d e r   3 " > < a : e x t L s t > < a : e x t   u r i = " { 1 4 9 A B 2 0 3 - 1 F 7 B - 4 8 F 8 - B 9 E 5 - 5 6 E B 3 A 5 1 B A C A } " > < a 1 6 : c r e a t i o n I d   x m l n s : a 1 6 = " h t t p : / / s c h e m a s . m i c r o s o f t . c o m / o f f i c e / d r a w i n g / 2 0 1 0 / m a i n "   i d = " { E 1 D A F D E 7 - 7 8 F 4 - 4 C C 0 - 9 8 1 7 - 3 8 2 F 5 9 1 5 D 6 1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2 " > < a : e x t L s t > < a : e x t   u r i = " { F A 8 7 B 7 4 1 - 5 C 2 0 - 4 E 6 C - 8 D D 2 - 4 B D 9 D 5 D 3 F F 4 E } " > < a 1 6 : c r e a t i o n I d   x m l n s : a 1 6 = " h t t p : / / s c h e m a s . m i c r o s o f t . c o m / o f f i c e / d r a w i n g / 2 0 1 0 / m a i n "   i d = " { 5 D 1 1 F 5 7 3 - 4 4 3 C - 4 2 0 5 - 9 8 7 E - 4 5 1 C F D 2 7 C B 8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C 6 C A C F 3 1 - 3 F 6 9 - 4 6 5 5 - B E 4 6 - B 8 3 2 6 7 F D B D B 5 } " > < a 1 6 : c r e a t i o n I d   x m l n s : a 1 6 = " h t t p : / / s c h e m a s . m i c r o s o f t . c o m / o f f i c e / d r a w i n g / 2 0 1 0 / m a i n "   i d = " { C 5 C 1 9 6 B 7 - 9 E C F - 4 2 F B - A 0 2 0 - B 4 6 6 3 7 8 D E 6 C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8 1 4 6 A 2 6 9 - 4 6 6 C - 4 8 9 E - B 4 C 1 - F 2 2 A 3 4 D A F 7 9 1 } " > < p 1 4 : c r e a t i o n I d   x m l n s : p 1 4 = " h t t p : / / s c h e m a s . m i c r o s o f t . c o m / o f f i c e / p o w e r p o i n t / 2 0 1 0 / m a i n "   v a l = " 1 6 6 1 0 3 8 3 8 7 1 7 7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4 0 C 2 1 D 0 4 - 6 2 2 1 - 4 8 C 3 - 9 5 5 0 - 2 5 E 8 2 9 3 F F 1 D 6 } " > < a 1 6 : c r e a t i o n I d   x m l n s : a 1 6 = " h t t p : / / s c h e m a s . m i c r o s o f t . c o m / o f f i c e / d r a w i n g / 2 0 1 0 / m a i n "   i d = " { 4 D 2 3 A 4 3 2 - 1 0 1 2 - 4 8 0 5 - B B E 7 - 0 A 8 1 3 7 4 4 9 7 0 9 } " / > < / a : e x t > < / a : e x t L s t > < / p : c N v P r > < p : c N v S p P r / > < p : n v P r / > < / p : n v S p P r > < p : s p P r > < a : x f r m   f l i p H = " f a l s e "   f l i p V = " f a l s e "   r o t = " 2 9 4 0 0 0 0 " > < a : o f f   x = " 7 0 5 4 3 3 1 "   y = " - 2 9 3 7 4 0 " / > < a : e x t   c x = " 2 2 5 1 5 1 8 "   c y = " 2 0 7 2 8 9 5 " / > < / a : x f r m > < a : p r s t G e o m   p r s t = " r o u n d R e c t " > < a : a v L s t / > < / a : p r s t G e o m > < a : n o F i l l / > < a : l n   c a p = " f l a t "   w = " 2 5 4 0 0 " > < a : s o l i d F i l l > < a : s c h e m e C l r   v a l = " a c c e n t 2 " > < a : a l p h a   v a l = " 3 9 0 0 0 " / > < a : l u m M o d   v a l = " 2 0 0 0 0 " / > < a : l u m O f f   v a l = " 8 0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S l i d e   N u m b e r   P l a c e h o l d e r   3 " > < a : e x t L s t > < a : e x t   u r i = " { C E 6 3 A E 8 F - 1 5 2 3 - 4 5 C 8 - 9 3 4 9 - F 5 A D 0 6 2 7 4 E 4 E } " > < a 1 6 : c r e a t i o n I d   x m l n s : a 1 6 = " h t t p : / / s c h e m a s . m i c r o s o f t . c o m / o f f i c e / d r a w i n g / 2 0 1 0 / m a i n "   i d = " { A 5 5 8 3 2 E 1 - 9 B E 3 - 4 5 0 6 - A 3 7 8 - 6 2 4 9 A 5 D E E C 1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4 "   n a m e = " F o o t e r   P l a c e h o l d e r   2 " > < a : e x t L s t > < a : e x t   u r i = " { 5 1 A 4 2 F 6 2 - 3 7 9 2 - 4 2 E 6 - 9 4 C B - 7 B 1 4 6 D 6 9 3 0 0 6 } " > < a 1 6 : c r e a t i o n I d   x m l n s : a 1 6 = " h t t p : / / s c h e m a s . m i c r o s o f t . c o m / o f f i c e / d r a w i n g / 2 0 1 0 / m a i n "   i d = " { 7 8 C 8 E 8 C C - B F A 4 - 4 C 2 D - 8 0 A 1 - D 5 6 9 5 1 B D 1 E 9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D a t e   P l a c e h o l d e r   1 " > < a : e x t L s t > < a : e x t   u r i = " { D 5 0 C 9 8 E 4 - 8 1 3 8 - 4 0 A E - A D C 7 - 7 E 8 4 6 B 3 7 9 4 1 1 } " > < a 1 6 : c r e a t i o n I d   x m l n s : a 1 6 = " h t t p : / / s c h e m a s . m i c r o s o f t . c o m / o f f i c e / d r a w i n g / 2 0 1 0 / m a i n "   i d = " { 8 F E 8 7 D 1 7 - F F E A - 4 3 6 1 - A F 4 1 - 8 4 B D 3 D 0 C F 9 1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E 1 4 C 4 5 B 0 - 8 5 D 8 - 4 4 5 1 - 9 5 E 0 - B 9 4 7 4 B D 3 0 9 6 2 } " > < p 1 4 : c r e a t i o n I d   x m l n s : p 1 4 = " h t t p : / / s c h e m a s . m i c r o s o f t . c o m / o f f i c e / p o w e r p o i n t / 2 0 1 0 / m a i n "   v a l = " 1 6 6 1 0 3 8 3 8 7 1 8 1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A 4 E 5 D D 0 E - E E 2 B - 4 F 9 8 - 9 5 C 8 - 5 0 E B 6 3 7 B 6 A 7 F } " > < a 1 6 : c r e a t i o n I d   x m l n s : a 1 6 = " h t t p : / / s c h e m a s . m i c r o s o f t . c o m / o f f i c e / d r a w i n g / 2 0 1 0 / m a i n "   i d = " { A E 6 2 4 1 5 6 - B D B 6 - 4 C C 1 - A A 0 C - 8 0 4 3 1 3 7 B 4 B 0 9 } " / > < / a : e x t > < / a : e x t L s t > < / p : c N v P r > < p : c N v S p P r / > < p : n v P r / > < / p : n v S p P r > < p : s p P r > < a : x f r m   f l i p H = " f a l s e "   f l i p V = " f a l s e "   r o t = " 2 9 4 0 0 0 0 " > < a : o f f   x = " - 1 0 4 6 2 6 6 "   y = " - 1 0 7 1 5 4 9 " / > < a : e x t   c x = " 2 2 5 1 5 1 8 "   c y = " 2 0 7 2 8 9 5 " / > < / a : x f r m > < a : p r s t G e o m   p r s t = " r o u n d R e c t " > < a : a v L s t / > < / a : p r s t G e o m > < a : n o F i l l / > < a : l n   c a p = " f l a t "   w = " 2 5 4 0 0 " > < a : s o l i d F i l l > < a : s c h e m e C l r   v a l = " a c c e n t 2 " > < a : a l p h a   v a l = " 5 7 0 0 0 " / > < a : l u m M o d   v a l = " 2 0 0 0 0 " / > < a : l u m O f f   v a l = " 8 0 0 0 0 " / > < / a : s c h e m e C l r > < / a : s o l i d F i l l > < a : p r s t D a s h   v a l = " s o l i d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C 3 1 F 1 D F C - C B 0 D - 4 C 5 E - 9 D D 1 - 3 F 3 7 3 D A 2 B 0 9 B } " > < a 1 6 : c r e a t i o n I d   x m l n s : a 1 6 = " h t t p : / / s c h e m a s . m i c r o s o f t . c o m / o f f i c e / d r a w i n g / 2 0 1 0 / m a i n "   i d = " { C 6 8 3 4 B 0 9 - E E 6 0 - 4 5 0 E - 8 7 E 8 - 3 B A 7 0 E B 0 1 2 8 F } " / > < / a : e x t > < / a : e x t L s t > < / p : c N v P r > < p : c N v S p P r / > < p : n v P r / > < / p : n v S p P r > < p : s p P r > < a : x f r m   f l i p H = " f a l s e "   f l i p V = " t r u e "   r o t = " 0 " > < a : o f f   x = " 4 3 3 3 8 7 5 "   y = " 1 0 9 5 3 7 5 " / > < a : e x t   c x = " 4 7 6 2 5 0 "   c y = " 3 0 5 5 " / > < / a : x f r m > < a : p r s t G e o m   p r s t = " r e c t " > < a : a v L s t / > < / a : p r s t G e o m > < a : l n   c a p = " r n d " > < a : s o l i d F i l l > < a : s c h e m e C l r   v a l = " b g 2 " / > < / a : s o l i d F i l l > < a : p r s t D a s h   v a l = " s o l i d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1 " > < a : e x t L s t > < a : e x t   u r i = " { 9 0 8 6 D 5 1 2 - C A 4 C - 4 4 2 7 - 8 6 8 4 - 2 5 2 3 8 C E 6 7 5 C 9 } " > < a 1 6 : c r e a t i o n I d   x m l n s : a 1 6 = " h t t p : / / s c h e m a s . m i c r o s o f t . c o m / o f f i c e / d r a w i n g / 2 0 1 0 / m a i n "   i d = " { 5 E 9 3 5 D 4 9 - 3 7 6 9 - 4 6 0 9 - B 0 D C - 7 2 4 5 C A 6 2 2 B C 8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a l g n = " c t r "   l v l = " 0 " > < a : d e f R P r   d i r t y = " 0 "   l a n g = " e n - U S " > < a : s o l i d F i l l > < a : s c h e m e C l r   v a l = " b g 2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T e x t   P l a c e h o l d e r   3 " > < a : e x t L s t > < a : e x t   u r i = " { 1 C 7 3 1 A E C - 7 E 8 5 - 4 8 4 D - 9 F 6 0 - 6 3 1 D D 9 4 7 5 4 6 5 } " > < a 1 6 : c r e a t i o n I d   x m l n s : a 1 6 = " h t t p : / / s c h e m a s . m i c r o s o f t . c o m / o f f i c e / d r a w i n g / 2 0 1 0 / m a i n "   i d = " { 5 E A 4 4 E F A - 0 8 2 C - 4 8 6 B - 8 C 6 1 - 2 D F B 7 3 E 1 9 4 8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8 1 2 0 0 "   y = " 1 3 0 4 9 2 5 " / > < a : e x t   c x = " 3 3 0 7 0 4 0 "   c y = " 3 2 3 8 5 0 0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  s z = " 1 6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6 4 C F A 7 9 2 - 8 A 8 9 - 4 3 7 2 - A 8 A 0 - A F C 2 9 C B 5 3 A D 9 } " > < a 1 6 : c r e a t i o n I d   x m l n s : a 1 6 = " h t t p : / / s c h e m a s . m i c r o s o f t . c o m / o f f i c e / d r a w i n g / 2 0 1 0 / m a i n "   i d = " { 1 5 D A E 7 B 6 - 3 F 0 7 - 4 B 0 8 - B 3 3 3 - 9 F F 4 B 3 8 7 4 1 E 4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2 4 0 0 0 8 "   y = " 1 3 0 4 9 2 5 " / > < a : e x t   c x = " 4 0 2 1 3 4 4 "   c y = " 3 2 3 8 5 0 0 " / > < / a : x f r m > < / p : s p P r > < p : t x B o d y > < a : b o d y P r   r t l C o l = " 0 " / > < a : l s t S t y l e > < a : l v l 1 p P r   l v l = " 0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1 p P r > < a : l v l 2 p P r   l v l = " 1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2 p P r > < a : l v l 3 p P r   l v l = " 2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3 p P r > < a : l v l 4 p P r   l v l = " 3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4 p P r > < a : l v l 5 p P r   l v l = " 4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5 p P r > < a : l v l 6 p P r   l v l = " 5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6 p P r > < a : l v l 7 p P r   l v l = " 6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7 p P r > < a : l v l 8 p P r   l v l = " 7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8 p P r > < a : l v l 9 p P r   l v l = " 8 " > < a : d e f R P r   d i r t y = " 0 "   l a n g = " e n - U S " > < a : s o l i d F i l l > < a : s c h e m e C l r   v a l = " t x 1 " > < a : l u m M o d   v a l = " 8 5 0 0 0 " / > < a : l u m O f f   v a l = " 1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S l i d e   N u m b e r   P l a c e h o l d e r   3 " > < a : e x t L s t > < a : e x t   u r i = " { 4 D F 8 E 0 E 1 - C C 3 9 - 4 F D 3 - B 7 6 0 - 6 5 3 0 C 3 3 5 7 C 5 3 } " > < a 1 6 : c r e a t i o n I d   x m l n s : a 1 6 = " h t t p : / / s c h e m a s . m i c r o s o f t . c o m / o f f i c e / d r a w i n g / 2 0 1 0 / m a i n "   i d = " { 9 F A 1 4 5 8 5 - 7 6 7 7 - 4 6 E 8 - A A 1 C - 1 1 5 3 0 C D C 8 A 7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2 " > < a : e x t L s t > < a : e x t   u r i = " { C F 7 2 D A D E - 7 9 2 A - 4 F F 9 - A D 2 F - A 4 A C 2 0 1 8 3 8 9 7 } " > < a 1 6 : c r e a t i o n I d   x m l n s : a 1 6 = " h t t p : / / s c h e m a s . m i c r o s o f t . c o m / o f f i c e / d r a w i n g / 2 0 1 0 / m a i n "   i d = " { 7 D 8 2 7 E 0 1 - 1 0 0 4 - 4 B E 9 - 8 D 2 3 - C C 5 A 9 C A 2 5 8 D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7 5 9 3 1 6 5 1 - 5 2 E 3 - 4 4 E B - B 6 A 6 - 7 E A 3 A C 9 5 4 8 A 3 } " > < a 1 6 : c r e a t i o n I d   x m l n s : a 1 6 = " h t t p : / / s c h e m a s . m i c r o s o f t . c o m / o f f i c e / d r a w i n g / 2 0 1 0 / m a i n "   i d = " { 5 0 F 7 B A E E - 1 4 8 D - 4 B 3 8 - A 5 8 0 - 5 D 2 D 6 6 A E 7 E 0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F 5 3 C F D 4 0 - 4 E 9 B - 4 4 5 F - 9 5 5 3 - F 7 C 9 1 F 7 3 9 C D A } " > < p 1 4 : c r e a t i o n I d   x m l n s : p 1 4 = " h t t p : / / s c h e m a s . m i c r o s o f t . c o m / o f f i c e / p o w e r p o i n t / 2 0 1 0 / m a i n "   v a l = " 1 6 6 1 0 3 8 3 8 7 1 8 4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5 0 0 E D 6 9 7 - E D F D - 4 A 0 4 - 9 5 0 2 - 8 E A 1 B 9 A 5 B C 6 C } " > < a 1 6 : c r e a t i o n I d   x m l n s : a 1 6 = " h t t p : / / s c h e m a s . m i c r o s o f t . c o m / o f f i c e / d r a w i n g / 2 0 1 0 / m a i n "   i d = " { B 5 8 8 A 2 E E - F D 7 F - 4 8 D B - 8 B A D - 7 3 6 8 7 0 6 B D 6 D 9 } " / > < / a : e x t > < / a : e x t L s t > < / p : c N v P r > < p : c N v S p P r > < a : s p L o c k s   n o C h a n g e A s p e c t = " t r u e " / > < / p : c N v S p P r > < p : n v P r / > < / p : n v S p P r > < p : s p P r > < a : x f r m   r o t = " 2 1 4 8 0 0 0 0 " > < a : o f f   x = " - 7 9 0 5 7 5 "   y = " 2 3 8 1 2 5 " / > < a : e x t   c x = " 4 6 6 7 2 5 0 "   c y = " 4 6 6 8 4 8 3 " / > < / a : x f r m > < a : c u s t G e o m > < a : a v L s t / > < a : g d L s t / > < a : a h L s t / > < a : c x n L s t / > < a : r e c t   b = " b "   l = " 0 "   r = " r "   t = " 0 " / > < a : p a t h L s t > < a : p a t h   h = " 4 8 5 2 8 5 5 "   w = " 4 6 4 7 3 1 2 " > < a : m o v e T o > < a : p t   x = " 4 4 4 6 8 5 3 "   y = " 2 0 2 6 4 9 8 " / > < / a : m o v e T o > < a : c u b i c B e z T o > < a : p t   x = " 4 6 4 2 0 5 3 "   y = " 2 2 2 3 6 8 9 " / > < a : p t   x = " 4 6 4 7 3 1 2 "   y = " 2 5 4 7 0 5 1 " / > < a : p t   x = " 4 4 5 8 6 4 3 "   y = " 2 7 5 1 4 1 9 " / > < / a : c u b i c B e z T o > < a : l n T o > < a : p t   x = " 2 7 1 5 6 5 9 "   y = " 4 6 3 9 4 3 6 " / > < / a : l n T o > < a : c u b i c B e z T o > < a : p t   x = " 2 5 2 5 6 1 5 "   y = " 4 8 4 5 2 9 3 " / > < a : p t   x = " 2 2 1 0 5 7 3 "   y = " 4 8 5 2 8 5 5 " / > < a : p t   x = " 2 0 1 1 9 9 3 "   y = " 4 6 5 6 3 2 5 " / > < / a : c u b i c B e z T o > < a : c u b i c B e z T o > < a : p t   x = " 2 0 1 1 1 7 5 "   y = " 4 6 5 5 5 1 6 " / > < a : p t   x = " 1 4 0 7 3 3 0 "   y = " 4 0 4 5 5 2 6 " / > < a : p t   x = " 2 0 0 4 5 9 "   y = " 2 8 2 6 3 5 7 " / > < / a : c u b i c B e z T o > < a : c u b i c B e z T o > < a : p t   x = " 5 2 5 9 "   y = " 2 6 2 9 1 6 6 " / > < a : p t   x = " 0 "   y = " 2 3 0 5 8 0 3 " / > < a : p t   x = " 1 8 8 6 6 9 "   y = " 2 1 0 1 4 3 5 " / > < / a : c u b i c B e z T o > < a : l n T o > < a : p t   x = " 1 9 3 1 6 5 3 "   y = " 2 1 3 4 1 9 " / > < / a : l n T o > < a : c u b i c B e z T o > < a : p t   x = " 2 1 2 1 6 9 7 "   y = " 7 5 6 2 " / > < a : p t   x = " 2 4 3 6 7 3 9 "   y = " 0 " / > < a : p t   x = " 2 6 3 5 3 1 9 "   y = " 1 9 6 5 2 9 " / > < / a : c u b i c B e z T o > < a : c u b i c B e z T o > < a : p t   x = " 2 6 3 6 1 3 7 "   y = " 1 9 7 3 4 0 " / > < a : p t   x = " 3 2 3 9 9 8 2 "   y = " 8 0 7 3 2 9 " / > < a : p t   x = " 4 4 4 6 8 5 3 "   y = " 2 0 2 6 4 9 8 " / > < / a : c u b i c B e z T o > < a : c l o s e / > < / a : p a t h > < / a : p a t h L s t > < / a : c u s t G e o m > < a : s o l i d F i l l > < a : s c h e m e C l r   v a l = " a c c e n t 2 " / > < / a : s o l i d F i l l > < a : l n   w = " 9 5 2 5 " > < a : n o F i l l / > < / a : l n > < / p : s p P r > < / p : s p > < p : s p > < p : n v S p P r > < p : c N v P r   i d = " 3 "   n a m e = " T i t l e   1 " > < a : e x t L s t > < a : e x t   u r i = " { 5 7 E 1 F F 0 8 - C C 0 C - 4 5 1 6 - B 3 7 9 - B F 4 6 7 D 3 B 8 4 0 1 } " > < a 1 6 : c r e a t i o n I d   x m l n s : a 1 6 = " h t t p : / / s c h e m a s . m i c r o s o f t . c o m / o f f i c e / d r a w i n g / 2 0 1 0 / m a i n "   i d = " { C D 9 2 4 4 A 6 - 9 8 F 1 - 4 2 7 C - B 6 2 8 - E B F C F B 9 5 6 4 B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0 5 7 6 2 3 "   y = " 4 3 6 2 1 2 " / > < a : e x t   c x = " 4 3 8 1 5 0 0 "   c y = " 9 6 2 2 8 1 " / > < / a : x f r m > < a : p r s t G e o m   p r s t = " r e c t " > < a : a v L s t / > < / a : p r s t G e o m > < / p : s p P r > < p : t x B o d y > < a : b o d y P r   r t l C o l = " 0 " / > < a : l s t S t y l e > < a : l v l 1 p P r   l v l = " 0 " > < a : d e f R P r   d i r t y = " 0 "   l a n g = " e n - U S " > < a : s o l i d F i l l > < a : s c h e m e C l r   v a l = " b g 2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4 "   n a m e = " T e x t   P l a c e h o l d e r   3 " > < a : e x t L s t > < a : e x t   u r i = " { 5 E 7 5 B D C 6 - 6 C 2 A - 4 A 6 0 - A B F B - 1 F 1 0 6 4 6 6 3 8 C 1 } " > < a 1 6 : c r e a t i o n I d   x m l n s : a 1 6 = " h t t p : / / s c h e m a s . m i c r o s o f t . c o m / o f f i c e / d r a w i n g / 2 0 1 0 / m a i n "   i d = " { F B 2 A 1 F 7 4 - 4 B 6 5 - 4 B 8 D - 8 F 3 8 - 7 2 7 8 3 8 0 D C 7 D F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0 5 9 4 4 2 "   y = " 1 4 7 4 6 9 4 " / > < a : e x t   c x = " 4 3 8 1 5 0 0 "   c y = " 3 1 4 0 9 3 1 " / > < / a : x f r m > < / p : s p P r > < p : t x B o d y > < a : b o d y P r   a n c h o r = " t "   b I n s = " 4 5 7 2 0 "   l I n s = " 1 9 0 5 0 0 "   r I n s = " 1 9 0 5 0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7 5 0 0 0 " / > < / a : l n S p c > < a : b u N o n e / > < a : d e f R P r   d i r t y = " 0 "   l a n g = " e n - U S "   s z = " 1 6 0 0 " > < a : s o l i d F i l l > < a : s c h e m e C l r   v a l = " t x 1 " > < a : l u m M o d   v a l = " 7 5 0 0 0 " / > < a : l u m O f f   v a l = " 2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5 "   n a m e = " S l i d e   N u m b e r   P l a c e h o l d e r   4 " > < a : e x t L s t > < a : e x t   u r i = " { 3 6 8 3 D 3 2 3 - 7 9 8 B - 4 7 B B - A E 4 9 - B E 6 F 6 F 4 E 6 4 F 4 } " > < a 1 6 : c r e a t i o n I d   x m l n s : a 1 6 = " h t t p : / / s c h e m a s . m i c r o s o f t . c o m / o f f i c e / d r a w i n g / 2 0 1 0 / m a i n "   i d = " { C 4 C A C C 9 A - A 9 7 1 - 4 2 9 A - 9 F 4 E - 1 9 3 5 6 D 6 7 9 C D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h i d d e n = " f a l s e "   i d = " 6 "   n a m e = " F o o t e r   P l a c e h o l d e r   3 " > < a : e x t L s t > < a : e x t   u r i = " { 7 4 B 9 1 9 C E - F 4 D D - 4 C 9 E - B 9 6 2 - E A 7 C 3 0 C 8 5 3 F A } " > < a 1 6 : c r e a t i o n I d   x m l n s : a 1 6 = " h t t p : / / s c h e m a s . m i c r o s o f t . c o m / o f f i c e / d r a w i n g / 2 0 1 0 / m a i n "   i d = " { B C F C 3 7 0 6 - 0 4 9 D - 4 2 F 3 - B 0 4 5 - 5 D 5 2 4 8 E 2 C 7 0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h i d d e n = " f a l s e "   i d = " 7 "   n a m e = " D a t e   P l a c e h o l d e r   1 " > < a : e x t L s t > < a : e x t   u r i = " { 1 6 5 8 0 6 8 1 - 5 B 7 8 - 4 3 8 2 - 9 D 0 2 - 1 E 8 4 D 7 5 3 F 3 9 1 } " > < a 1 6 : c r e a t i o n I d   x m l n s : a 1 6 = " h t t p : / / s c h e m a s . m i c r o s o f t . c o m / o f f i c e / d r a w i n g / 2 0 1 0 / m a i n "   i d = " { 4 A 3 6 0 D 7 D - 3 7 F 2 - 4 5 F 7 - B E 1 5 - 5 A D B A A E 6 F 1 9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h i d d e n = " f a l s e "   i d = " 8 "   n a m e = " P i c t u r e   P l a c e h o l d e r   2 " > < a : e x t L s t > < a : e x t   u r i = " { B 6 F F D A 1 4 - 6 F D 3 - 4 D 5 B - A C 3 0 - 7 1 4 C 5 0 8 B 5 9 2 A } " > < a 1 6 : c r e a t i o n I d   x m l n s : a 1 6 = " h t t p : / / s c h e m a s . m i c r o s o f t . c o m / o f f i c e / d r a w i n g / 2 0 1 0 / m a i n "   i d = " { 5 9 7 D C 8 E C - 6 B F 0 - 4 2 3 1 - A D 7 A - B D E 7 6 6 4 1 1 6 A 8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f l i p H = " f a l s e "   f l i p V = " f a l s e "   r o t = " 0 " > < a : o f f   x = " - 7 1 1 5 9 4 "   y = " 2 7 4 5 4 8 " / > < a : e x t   c x = " 4 5 5 8 5 7 6 "   c y = " 4 5 6 3 8 2 6 " / > < / a : x f r m > < a : c u s t G e o m > < a : a v L s t / > < a : g d L s t / > < a : a h L s t / > < a : c x n L s t / > < a : r e c t   b = " b "   l = " 0 "   r = " r "   t = " 0 " / > < a : p a t h L s t > < a : p a t h   h = " 4 5 6 3 8 2 6 "   w = " 4 5 5 8 5 7 7 " > < a : m o v e T o > < a : p t   x = " 1 9 8 7 8 2 8 "   y = " 1 6 6 7 1 6 " / > < / a : m o v e T o > < a : c u b i c B e z T o > < a : p t   x = " 2 0 6 3 7 1 2 "   y = " 9 5 6 3 6 " / > < a : p t   x = " 2 3 3 8 7 9 1 "   y = " - 1 6 9 9 5 8 " / > < a : p t   x = " 2 6 9 9 2 3 9 "   y = " 1 6 6 7 1 6 " / > < / a : c u b i c B e z T o > < a : l n T o > < a : p t   x = " 4 3 5 9 1 9 8 "   y = " 1 9 3 5 8 1 8 " / > < / a : l n T o > < a : c u b i c B e z T o > < a : p t   x = " 4 3 8 7 6 5 4 "   y = " 1 9 6 4 2 7 5 " / > < a : p t   x = " 4 8 0 5 0 1 5 "   y = " 2 2 6 7 8 1 0 " / > < a : p t   x = " 4 3 4 0 2 2 7 "   y = " 2 7 6 1 0 5 5 " / > < / a : c u b i c B e z T o > < a : l n T o > < a : p t   x = " 2 5 7 5 9 2 8 "   y = " 4 3 9 2 5 5 7 " / > < / a : l n T o > < a : c u b i c B e z T o > < a : p t   x = " 2 2 0 5 9 9 4 "   y = " 4 7 5 3 0 0 6 " / > < a : p t   x = " 1 9 1 1 9 4 5 "   y = " 4 4 3 9 9 8 5 " / > < a : p t   x = " 1 8 2 6 5 7 5 "   y = " 4 3 9 2 5 5 7 " / > < / a : c u b i c B e z T o > < a : c u b i c B e z T o > < a : p t   x = " 1 2 6 6 9 3 2 "   y = " 3 7 8 2 3 2 5 " / > < a : p t   x = " 7 0 7 2 8 9 "   y = " 3 1 7 2 0 9 2 " / > < a : p t   x = " 1 4 7 6 4 6 "   y = " 2 5 6 1 8 6 0 " / > < / a : c u b i c B e z T o > < a : c u b i c B e z T o > < a : p t   x = " 1 2 8 6 7 5 "   y = " 2 5 4 2 8 8 9 " / > < a : p t   x = " - 1 7 4 8 6 0 "   y = " 2 3 0 5 7 5 2 " / > < a : p t   x = " 1 4 7 6 4 6 "   y = " 1 8 5 9 9 3 5 " / > < / a : c u b i c B e z T o > < a : c l o s e / > < / a : p a t h > < / a : p a t h L s t > < / a : c u s t G e o m > < a : s o l i d F i l l > < a : s c h e m e C l r   v a l = " b g 1 " / > < / a : s o l i d F i l l > < a : l n   c a p = " f l a t "   w = " 9 5 2 5 " > < a : n o F i l l / > < a : p r s t D a s h   v a l = " s o l i d " / > < a : m i t e r   l i m = " 8 0 0 0 0 0 " / > < / a : l n > < / p : s p P r > < p : t x B o d y > < a : b o d y P r   r t l C o l = " 0 " / > < a : l s t S t y l e /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/ p : s p T r e e > < p : e x t L s t > < p : e x t   u r i = " { 1 0 D F 8 1 A 0 - D 1 4 6 - 4 A D 1 - 8 2 9 5 - B 7 3 D C 7 8 9 C D E 8 } " > < p 1 4 : c r e a t i o n I d   x m l n s : p 1 4 = " h t t p : / / s c h e m a s . m i c r o s o f t . c o m / o f f i c e / p o w e r p o i n t / 2 0 1 0 / m a i n "   v a l = " 1 6 6 1 0 3 8 3 8 7 1 8 7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m e d i a / i m a g e 7 . j p g "   T y p e = " h t t p : / / s c h e m a s . o p e n x m l f o r m a t s . o r g / o f f i c e D o c u m e n t / 2 0 0 6 / r e l a t i o n s h i p s / i m a g e " / > < R e l a t i o n s h i p   I d = " r I d 1 4 "   T a r g e t = " . . / t a g s / t a g 1 . x m l "   T y p e = " h t t p : / / s c h e m a s . o p e n x m l f o r m a t s . o r g / o f f i c e D o c u m e n t / 2 0 0 6 / r e l a t i o n s h i p s / t a g s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b l i p F i l l   d p i = " 0 "   r o t W i t h S h a p e = " 1 " > < a : b l i p   r : e m b e d = " r I d 1 3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6 5 5 8 A 2 A 0 - F C 5 8 - 4 1 F 9 - B 8 A 7 - D 9 9 6 1 9 0 0 F 5 1 6 } " > < a 1 6 : c r e a t i o n I d   x m l n s : a 1 6 = " h t t p : / / s c h e m a s . m i c r o s o f t . c o m / o f f i c e / d r a w i n g / 2 0 1 0 / m a i n "   i d = " { 6 0 4 9 4 B 7 0 - 0 7 2 B - 4 B 7 3 - 8 D C 9 - B C B 8 4 8 8 0 B 5 B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9 3 1 5 4 5 "   y = " 4 2 5 2 4 5 " / > < a : e x t   c x = " 7 2 8 0 9 1 0 "   c y = " 6 0 2 4 8 6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0 B D 2 8 B 1 3 - 6 9 4 6 - 4 7 9 4 - 8 4 9 4 - 4 4 2 8 9 D 6 4 D 6 5 3 } " > < a 1 6 : c r e a t i o n I d   x m l n s : a 1 6 = " h t t p : / / s c h e m a s . m i c r o s o f t . c o m / o f f i c e / d r a w i n g / 2 0 1 0 / m a i n "   i d = " { E 2 5 7 D C D 7 - C 3 3 A - 4 B A D - B A 1 F - 0 9 9 8 A 5 B 4 E 6 1 6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9 3 1 5 4 5 "   y = " 1 2 1 2 8 0 1 " / > < a : e x t   c x = " 7 2 8 0 9 1 0 "   c y = " 3 3 3 7 2 6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E D 7 E 3 F 7 1 - 2 8 6 5 - 4 C C 9 - 9 2 5 6 - 8 6 D 1 F 8 F B 6 C D F } " > < a 1 6 : c r e a t i o n I d   x m l n s : a 1 6 = " h t t p : / / s c h e m a s . m i c r o s o f t . c o m / o f f i c e / d r a w i n g / 2 0 1 0 / m a i n "   i d = " { 9 1 F 9 E 0 A 6 - 7 E 1 0 - 4 D B D - A 3 D 0 - 5 A 6 8 C 8 C 8 E A 5 8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1 2 3 4 4 8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0 D 1 6 0 1 4 B - 8 C 8 3 - 4 4 9 A - 9 2 8 C - B 5 1 7 7 4 1 9 4 D C 2 } " > < a 1 6 : c r e a t i o n I d   x m l n s : a 1 6 = " h t t p : / / s c h e m a s . m i c r o s o f t . c o m / o f f i c e / d r a w i n g / 2 0 1 0 / m a i n "   i d = " { 6 D F B 4 6 3 E - 3 6 0 C - 4 1 6 F - B A 1 A - B 1 8 C B D 1 1 B 1 2 B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4 7 7 1 2 3 3 " / > < a : e x t   c x = " 2 8 9 5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0 0 4 3 8 5 2 7 - 5 9 6 7 - 4 4 1 4 - B 2 B 7 - B A C C 2 D 9 7 8 0 1 2 } " > < a 1 6 : c r e a t i o n I d   x m l n s : a 1 6 = " h t t p : / / s c h e m a s . m i c r o s o f t . c o m / o f f i c e / d r a w i n g / 2 0 1 0 / m a i n "   i d = " { 6 E 6 6 2 B 1 0 - F C 7 3 - 4 4 E B - 8 F F 9 - 3 5 F D 2 9 D 3 3 B 1 2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8 9 4 6 3 3 "   y = " 4 7 7 1 2 3 3 " / > < a : e x t   c x = " 2 1 3 3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6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1 4 " / > < / p : c u s t D a t a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3 2 0 0 " > < a : s o l i d F i l l > < a : s c h e m e C l r   v a l = " b g 1 " / > < / a : s o l i d F i l l > < a : l a t i n   t y p e f a c e = " D o s i s - m e d i u m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t s   v a l = " 1 2 0 0 " / > < / a : s p c B e f > < a : b u C l r > < a : s c h e m e C l r   v a l = " b g 1 " > < a : l u m M o d   v a l = " 7 5 0 0 0 " / > < / a : s c h e m e C l r > < / a : b u C l r > < a : b u F o n t   t y p e f a c e = " S o u r c e   S a n s   P r o " / > < a : b u C h a r   c h a r = "'' " / > < a : d e f R P r   b = " 0 "   d i r t y = " 0 "   i = " 0 "   l a n g = " e n - U S "   s z = " 1 8 0 0 " > < a : s o l i d F i l l > < a : s c h e m e C l r   v a l = " b g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t s   v a l = " 3 0 0 " / > < / a : s p c B e f > < a : b u C l r > < a : s c h e m e C l r   v a l = " b g 1 " > < a : l u m M o d   v a l = " 7 5 0 0 0 " / > < / a : s c h e m e C l r > < / a : b u C l r > < a : b u F o n t   t y p e f a c e = " S o u r c e   S a n s   P r o " / > < a : b u C h a r   c h a r = "'' " / > < a : d e f R P r   b = " 0 "   d i r t y = " 0 "   i = " 0 "   l a n g = " e n - U S "   s z = " 1 6 0 0 " > < a : s o l i d F i l l > < a : s c h e m e C l r   v a l = " b g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t s   v a l = " 3 0 0 " / > < / a : s p c B e f > < a : b u C l r > < a : s c h e m e C l r   v a l = " b g 1 " > < a : l u m M o d   v a l = " 7 5 0 0 0 " / > < / a : s c h e m e C l r > < / a : b u C l r > < a : b u F o n t   t y p e f a c e = " S o u r c e   S a n s   P r o " / > < a : b u C h a r   c h a r = "'' " / > < a : d e f R P r   b = " 0 "   d i r t y = " 0 "   i = " 0 "   l a n g = " e n - U S "   s z = " 1 4 0 0 " > < a : s o l i d F i l l > < a : s c h e m e C l r   v a l = " b g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t s   v a l = " 3 0 0 " / > < / a : s p c B e f > < a : b u C l r > < a : s c h e m e C l r   v a l = " b g 1 " > < a : l u m M o d   v a l = " 7 5 0 0 0 " / > < / a : s c h e m e C l r > < / a : b u C l r > < a : b u F o n t   t y p e f a c e = " S o u r c e   S a n s   P r o " / > < a : b u C h a r   c h a r = "'' " / > < a : d e f R P r   b = " 0 "   d i r t y = " 0 "   i = " 0 "   l a n g = " e n - U S "   s z = " 1 2 0 0 " > < a : s o l i d F i l l > < a : s c h e m e C l r   v a l = " b g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t s   v a l = " 3 0 0 " / > < / a : s p c B e f > < a : b u C l r > < a : s c h e m e C l r   v a l = " b g 1 " > < a : l u m M o d   v a l = " 7 5 0 0 0 " / > < / a : s c h e m e C l r > < / a : b u C l r > < a : b u F o n t   t y p e f a c e = " S o u r c e   S a n s   P r o " / > < a : b u C h a r   c h a r = "'' " / > < a : d e f R P r   b = " 0 "   d i r t y = " 0 "   i = " 0 "   l a n g = " e n - U S "   s z = " 1 1 0 0 " > < a : s o l i d F i l l > < a : s c h e m e C l r   v a l = " b g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b g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b g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b g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- " / > < a : d e f R P r   b = " 0 "   d i r t y = " 0 "   i = " 0 "   l a n g = " e n - U S "   s z = " 1 1 0 0 " > < a : s o l i d F i l l > < a : s c h e m e C l r   v a l = " b g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5 . p n g "   T y p e = " h t t p : / / s c h e m a s . o p e n x m l f o r m a t s . o r g / o f f i c e D o c u m e n t / 2 0 0 6 / r e l a t i o n s h i p s / i m a g e " / > < R e l a t i o n s h i p   I d = " r I d 3 "   T a r g e t = " . . / m e d i a / i m a g e 1 6 . p n g "   T y p e = " h t t p : / / s c h e m a s . o p e n x m l f o r m a t s . o r g / o f f i c e D o c u m e n t / 2 0 0 6 / r e l a t i o n s h i p s / i m a g e " / > < R e l a t i o n s h i p   I d = " r I d 4 "   T a r g e t = " . . / m e d i a / i m a g e 1 7 . p n g "   T y p e = " h t t p : / / s c h e m a s . o p e n x m l f o r m a t s . o r g / o f f i c e D o c u m e n t / 2 0 0 6 / r e l a t i o n s h i p s / i m a g e " / > < R e l a t i o n s h i p   I d = " r I d 5 "   T a r g e t = " . . / m e d i a / i m a g e 1 8 . p n g "   T y p e = " h t t p : / / s c h e m a s . o p e n x m l f o r m a t s . o r g / o f f i c e D o c u m e n t / 2 0 0 6 / r e l a t i o n s h i p s / i m a g e " / > < R e l a t i o n s h i p   I d = " r I d 6 "   T a r g e t = " . . / t a g s / t a g 7 . x m l "   T y p e = " h t t p : / / s c h e m a s . o p e n x m l f o r m a t s . o r g / o f f i c e D o c u m e n t / 2 0 0 6 / r e l a t i o n s h i p s / t a g s " / > < R e l a t i o n s h i p   I d = " r I d 7 "   T a r g e t = " . . / t a g s / t a g 8 . x m l "   T y p e = " h t t p : / / s c h e m a s . o p e n x m l f o r m a t s . o r g / o f f i c e D o c u m e n t / 2 0 0 6 / r e l a t i o n s h i p s / t a g s " / > < R e l a t i o n s h i p   I d = " r I d 8 "   T a r g e t = " . . / t a g s / t a g 9 . x m l "   T y p e = " h t t p : / / s c h e m a s . o p e n x m l f o r m a t s . o r g / o f f i c e D o c u m e n t / 2 0 0 6 / r e l a t i o n s h i p s / t a g s " / > < R e l a t i o n s h i p   I d = " r I d 9 "   T a r g e t = " . . / t a g s / t a g 1 0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h t t p s : / / d i s k . y a n d e x . r u / i / f 9 F z V H g T 7 5 - D 2 A "   T a r g e t M o d e = " E x t e r n a l "   T y p e = " h t t p : / / s c h e m a s . o p e n x m l f o r m a t s . o r g / o f f i c e D o c u m e n t / 2 0 0 6 / r e l a t i o n s h i p s / h y p e r l i n k " / > < R e l a t i o n s h i p   I d = " r I d 3 "   T a r g e t = " h t t p s : / / d i s k . y a n d e x . r u / i / f 9 F z V H g T 7 5 - D 2 A "   T a r g e t M o d e = " E x t e r n a l "   T y p e = " h t t p : / / s c h e m a s . o p e n x m l f o r m a t s . o r g / o f f i c e D o c u m e n t / 2 0 0 6 / r e l a t i o n s h i p s / h y p e r l i n k " / > < R e l a t i o n s h i p   I d = " r I d 4 "   T a r g e t = " . . / m e d i a / i m a g e 1 9 . j p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3 "   T a r g e t = " . . / m e d i a / i m a g e 1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4 . p n g "   T y p e = " h t t p : / / s c h e m a s . o p e n x m l f o r m a t s . o r g / o f f i c e D o c u m e n t / 2 0 0 6 / r e l a t i o n s h i p s / i m a g e " / > < R e l a t i o n s h i p   I d = " r I d 3 "   T a r g e t = " . . / m e d i a / i m a g e 2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h i d d e n = " f a l s e "   i d = " 2 "   n a m e = " T i t l e   1 " > < a : e x t L s t > < a : e x t   u r i = " { 1 7 0 E 8 2 5 8 - A 6 E 9 - 4 A 6 C - 8 6 1 7 - 8 3 4 F 2 F B 4 4 1 3 4 } " > < a 1 6 : c r e a t i o n I d   x m l n s : a 1 6 = " h t t p : / / s c h e m a s . m i c r o s o f t . c o m / o f f i c e / d r a w i n g / 2 0 1 0 / m a i n "   i d = " { B 4 5 C 0 1 6 3 - 4 7 B 7 - 4 6 9 E - A 7 9 0 - E E 8 3 F 0 5 3 A D 4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a n c h o r = " c t r "   r t l C o l = " 0 "   v e r t = " h o r z " / > < a : l s t S t y l e / > < a : p > < a : p P r   a l g n = " c t r " / > < a : r > < a : r P r   d i r t y = " 0 "   l a n g = " r u " / > < a : t > B O O K B O T 2 1 < / a : t > < / a : r > < a : e n d P a r a R P r   d i r t y = " 0 "   l a n g = " r u " / > < / a : p > < / p : t x B o d y > < / p : s p > < p : s p > < p : n v S p P r > < p : c N v P r   h i d d e n = " f a l s e "   i d = " 3 "   n a m e = " S u b t i t l e   2 " > < a : e x t L s t > < a : e x t   u r i = " { B B 5 2 0 D 0 E - 2 E 8 3 - 4 A 0 8 - 8 D A 5 - D E 1 3 A 2 6 0 F 2 2 A } " > < a 1 6 : c r e a t i o n I d   x m l n s : a 1 6 = " h t t p : / / s c h e m a s . m i c r o s o f t . c o m / o f f i c e / d r a w i n g / 2 0 1 0 / m a i n "   i d = " { 7 C C 6 C F 2 F - D B 8 0 - 4 7 7 C - B 8 A B - 8 C 0 B 0 6 A 8 E B D 0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/ > < p : t x B o d y > < a : b o d y P r   r t l C o l = " 0 " / > < a : l s t S t y l e / > < a : p > < a : p P r / > < a : r > < a : r P r   b = " 1 "   d i r t y = " 0 "   l a n g = " r u " > < a : l a t i n   t y p e f a c e = " S B   S a n s   D i s p l a y " / > < / a : r P r > < a : t > T e a m   ( T L :   o v e r d e w g ) < / a : t > < / a : r > < a : e n d P a r a R P r   b = " 1 "   d i r t y = " 0 "   l a n g = " r u " > < a : l a t i n   t y p e f a c e = " S B   S a n s   D i s p l a y " / > < / a : e n d P a r a R P r > < / a : p > < / p : t x B o d y > < / p : s p > < p : s p > < p : n v S p P r > < p : c N v P r   h i d d e n = " f a l s e "   i d = " 4 "   n a m e = " S l i d e   N u m b e r   P l a c e h o l d e r   5 " > < a : e x t L s t > < a : e x t   u r i = " { D E 5 F F 8 3 B - 3 6 C 7 - 4 B C 0 - 8 6 3 F - 6 4 5 6 E 1 C 0 9 4 E A } " > < a 1 6 : c r e a t i o n I d   x m l n s : a 1 6 = " h t t p : / / s c h e m a s . m i c r o s o f t . c o m / o f f i c e / d r a w i n g / 2 0 1 0 / m a i n "   i d = " { E A 0 0 1 2 C 3 - B 6 E D - 4 5 A A - B 1 1 0 - 4 7 D C A C 3 9 B 5 E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f l d   i d = " { F 8 7 5 8 6 9 4 - A A C 5 - 4 5 4 A - 9 8 E 2 - 9 D E 9 9 A E A 7 E B 7 } "   t y p e = " s l i d e n u m " / > < a : e n d P a r a R P r   d i r t y = " 0 "   l a n g = " e n - U S " / > < / a : p > < / p : t x B o d y > < / p : s p > < p : s p > < p : n v S p P r > < p : c N v P r   h i d d e n = " f a l s e "   i d = " 5 "   n a m e = " F o o t e r   P l a c e h o l d e r   4 " > < a : e x t L s t > < a : e x t   u r i = " { D B A 0 F 7 1 3 - F 9 F 8 - 4 6 1 0 - 9 9 1 9 - C B 7 0 3 7 4 F 2 C F 6 } " > < a 1 6 : c r e a t i o n I d   x m l n s : a 1 6 = " h t t p : / / s c h e m a s . m i c r o s o f t . c o m / o f f i c e / d r a w i n g / 2 0 1 0 / m a i n "   i d = " { F 1 D 2 C 1 C 8 - A 4 3 9 - 4 6 2 5 - B E 8 8 - 8 5 1 7 3 1 C D F 9 8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  M e s s a g e < / a : t > < / a : r > < a : e n d P a r a R P r   d i r t y = " 0 "   l a n g = " e n - U S " / > < / a : p > < / p : t x B o d y > < / p : s p > < p : s p > < p : n v S p P r > < p : c N v P r   h i d d e n = " f a l s e "   i d = " 6 "   n a m e = " D a t e   P l a c e h o l d e r   3 " > < a : e x t L s t > < a : e x t   u r i = " { 4 E B 8 0 F 5 A - F 1 C E - 4 8 A B - B C A D - 7 E 3 F 5 C C 1 3 B F 3 } " > < a 1 6 : c r e a t i o n I d   x m l n s : a 1 6 = " h t t p : / / s c h e m a s . m i c r o s o f t . c o m / o f f i c e / d r a w i n g / 2 0 1 0 / m a i n "   i d = " { 1 5 F 5 D F 3 5 - 0 0 B 8 - 4 9 E C - 9 A F F - 1 C E 2 5 1 7 7 1 9 D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f l d   i d = " { 2 2 4 9 4 7 0 8 - 9 C B C - 4 5 2 C - 9 8 4 B - F A E 5 0 A E 3 B 3 B C } "   t y p e = " d a t e t i m e 4 " > < a : t > A u g u s t   2 1 ,   2 0 2 2 < / a : t > < / a : f l d > < a : e n d P a r a R P r   d i r t y = " 0 "   l a n g = " e n - U S " / > < / a : p > < / p : t x B o d y > < / p : s p > < / p : s p T r e e > < p : e x t L s t > < p : e x t   u r i = " { 8 B 5 3 1 B 5 D - A B 7 8 - 4 F 9 1 - A 4 D C - E 6 9 3 D 6 2 8 E B 5 2 } " > < p 1 4 : c r e a t i o n I d   x m l n s : p 1 4 = " h t t p : / / s c h e m a s . m i c r o s o f t . c o m / o f f i c e / p o w e r p o i n t / 2 0 1 0 / m a i n "   v a l = " 1 6 6 1 0 3 8 3 8 7 2 0 8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6 E B 3 F F 8 2 - 6 0 4 E - 4 B 3 3 - 9 E B 1 - 5 4 3 F 5 7 9 9 5 D A 8 } " > < a 1 6 : c r e a t i o n I d   x m l n s : a 1 6 = " h t t p : / / s c h e m a s . m i c r o s o f t . c o m / o f f i c e / d r a w i n g / 2 0 1 0 / m a i n "   i d = " { 6 F A F E 5 1 4 - 3 4 C 2 - 4 7 5 8 - 9 E F 3 - 3 0 3 C 5 2 1 8 1 6 F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4 6 8 1 7 "   y = " 4 2 5 2 4 3 " / > < a : e x t   c x = " 7 2 8 0 9 1 0 "   c y = " 6 0 2 4 8 6 " / > < / a : x f r m > < / p : s p P r > < p : t x B o d y > < a : b o d y P r   r t l C o l = " 0 " / > < a : l s t S t y l e / > < a : p > < a : p P r   a l g n = " l " / > < a : r > < a : r P r   d i r t y = " 0 "   l a n g = " e n - U S " > < a : l a t i n   t y p e f a c e = " L a t o " / > < / a : r P r > < a : t >A>15==>AB8  @50;870F88 < / a : t > < / a : r > < a : e n d P a r a R P r   d i r t y = " 0 "   l a n g = " e n - U S " > < a : l a t i n   t y p e f a c e = " L a t o " / > < / a : e n d P a r a R P r > < / a : p > < / p : t x B o d y > < / p : s p > < p : s p > < p : n v S p P r > < p : c N v P r   i d = " 3 "   n a m e = " C o n t e n t   P l a c e h o l d e r   2 " > < a : e x t L s t > < a : e x t   u r i = " { 1 F 6 E 9 0 0 5 - 7 1 8 B - 4 A 2 E - A 9 1 1 - 8 C C A D C 1 5 6 F 2 8 } " > < a 1 6 : c r e a t i o n I d   x m l n s : a 1 6 = " h t t p : / / s c h e m a s . m i c r o s o f t . c o m / o f f i c e / d r a w i n g / 2 0 1 0 / m a i n "   i d = " { A 2 6 B E 9 6 F - 7 D B 6 - 4 2 3 3 - 9 6 3 A - 8 4 6 E F 5 1 7 6 E 0 4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7 7 5 0 0 "   l n S p c R e d u c t i o n = " 2 0 0 0 0 " / > < / a : b o d y P r > < a : l s t S t y l e / > < a : p > < a : p P r   i n d e n t = " 0 "   m a r L = " 0 " > < a : b u N o n e / > < / a : p P r > < a : r > < a : r P r   d i r t y = " 0 "   l a n g = " e n - U S "   s z = " 1 8 0 0 " > < a : s o l i d F i l l > < a : s c h e m e C l r   v a l = " t x 1 " / > < / a : s o l i d F i l l > < a : l a t i n   t y p e f a c e = " L a t o " / > < / a : r P r > < a : t > < / a : t > < / a : r > < / a : p > < a : p > < a : p P r > < a : b u C h a r   c h a r = "'' " / > < / a : p P r > < a : b r > < a : r P r   d i r t y = " 0 "   l a n g = " e n - U S " / > < / a : b r > < a : r > < a : r P r   d i r t y = " 0 "   l a n g = " e n - U S "   s z = " 1 8 0 0 " > < a : s o l i d F i l l > < a : s c h e m e C l r   v a l = " t x 1 " / > < / a : s o l i d F i l l > < a : l a t i n   t y p e f a c e = " L a t o " / > < / a : r P r > < a : t >?@>A<>B@  >1J5:B>2  8  8E  AB0BCA0 :  >A;5  CA?5H=>9  02B>@870F88 ,  8AE>4O  87  40==KE  >  :0<?CA5 ,  >B:@K205BAO  ?0=5;L  >1J5:B>2  4;O  1@>=8@>20=8O .  1J5:BK  @0745;5=K  =0  3@C??K ,  2  :>B>@KE  ?@54AB02;5=K  =08<5=>20=8O  :>=:@5B=KE  >1J5:B>2 .  @8  2K1>@5  >1J5:B0  ?>:07K205BAO  53>  AB0BCA  8  :=>?:0  1@>=8 . < / a : t > < / a : r > < / a : p > < a : p > < a : p P r > < a : b u C h a r   c h a r = "'' " / > < / a : p P r > < a : b r > < a : r P r   d i r t y = " 0 "   l a n g = " e n - U S " / > < / a : b r > < a : r > < a : r P r   d i r t y = " 0 "   l a n g = " e n - U S "   s z = " 1 8 0 0 " > < a : s o l i d F i l l > < a : s c h e m e C l r   v a l = " t x 1 " / > < / a : s o l i d F i l l > < a : l a t i n   t y p e f a c e = " L a t o " / > < / a : r P r > < a : t >1@>=8@>20=85 :  ?@8  =060B88  =0  :=>?:C  1@>=8@>20=8O ,  A>7405BAO  ACI=>ABL  1@>=8 ,  2  :>B>@>9  >?8AK205BAO  2K1@0==K9  ?>;L7>20B5;5<  ?5@8>4  1@>=8@>20=8O  8  AB0BCA . < / a : t > < / a : r > < / a : p > < a : p > < a : p P r > < a : b u C h a r   c h a r = "'' " / > < / a : p P r > < a : b r > < a : r P r   d i r t y = " 0 "   l a n g = " e n - U S " / > < / a : b r > < a : r > < a : r P r   d i r t y = " 0 "   l a n g = " e n - U S "   s z = " 1 8 0 0 " > < a : s o l i d F i l l > < a : s c h e m e C l r   v a l = " t x 1 " / > < / a : s o l i d F i l l > < a : l a t i n   t y p e f a c e = " L a t o " / > < / a : r P r > < a : t >>B<5=0  1@>=8@>20=8O :  ?@>8AE>48B  2K1>@  ACI5AB2CNI8E  C  ?>;L7>20B5;O  1@>=59  A  8E  C40;5=85< .  075  40==KE  ?@>8AE>48B  87<5=5=85  AB0BCA0  4;O  :>=:@5B=>3>  >1J5:B0 . < / a : t > < / a : r > < a : e n d P a r a R P r   d i r t y = " 0 "   l a n g = " e n - U S "   s z = " 1 8 0 0 " > < a : s o l i d F i l l > < a : s c h e m e C l r   v a l = " t x 1 " / > < / a : s o l i d F i l l > < a : l a t i n   t y p e f a c e = " L a t o " / > < / a : e n d P a r a R P r > < / a : p > < / p : t x B o d y > < / p : s p > < / p : s p T r e e > < p : e x t L s t > < p : e x t   u r i = " { 8 6 2 5 9 2 E 3 - 9 E A 9 - 4 A B C - 9 A 2 C - C E 6 A 1 4 C 1 B 6 C D } " > < p 1 4 : c r e a t i o n I d   x m l n s : p 1 4 = " h t t p : / / s c h e m a s . m i c r o s o f t . c o m / o f f i c e / p o w e r p o i n t / 2 0 1 0 / m a i n "   v a l = " 1 6 6 1 0 3 8 3 8 7 2 3 1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9 4 8 C C B 1 5 - A B 9 D - 4 F F E - 9 4 9 8 - D 7 B E A 8 7 6 D 3 7 5 } " > < a 1 6 : c r e a t i o n I d   x m l n s : a 1 6 = " h t t p : / / s c h e m a s . m i c r o s o f t . c o m / o f f i c e / d r a w i n g / 2 0 1 0 / m a i n "   i d = " { C 2 6 E 4 2 C 0 - 1 6 D 1 - 4 6 C A - B 4 C 4 - 5 4 9 C 7 D 2 0 D C D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1 5 8 2 2 "   y = " 1 4 0 1 1 2 " / > < a : e x t   c x = " 8 2 2 8 0 5 7 "   c y = " 9 3 7 1 1 7 " / > < / a : x f r m > < / p : s p P r > < p : t x B o d y > < a : b o d y P r   r t l C o l = " 0 " / > < a : l s t S t y l e / > < a : p > < a : p P r   a l g n = " l " / > < a : r > < a : r P r   d i r t y = " 0 "   l a n g = " e n - U S " > < a : l a t i n   t y p e f a c e = " L a t o " / > < / a : r P r > < a : t > 50;870F8O   U I < / a : t > < / a : r > < a : e n d P a r a R P r   d i r t y = " 0 "   l a n g = " e n - U S " > < a : l a t i n   t y p e f a c e = " L a t o " / > < / a : e n d P a r a R P r > < / a : p > < / p : t x B o d y > < / p : s p > < p : p i c > < p : n v P i c P r > < p : c N v P r   i d = " 3 "   n a m e = " C o n t e n t   P l a c e h o l d e r   2 " > < a : e x t L s t > < a : e x t   u r i = " { 3 9 9 C D 3 E 6 - A 0 0 B - 4 2 2 4 - 8 9 4 4 - B F F C 4 3 B 6 8 F B 4 } " > < a 1 6 : c r e a t i o n I d   x m l n s : a 1 6 = " h t t p : / / s c h e m a s . m i c r o s o f t . c o m / o f f i c e / d r a w i n g / 2 0 1 0 / m a i n "   i d = " { 4 C 3 0 F 3 4 2 - B 2 4 3 - 4 E E 6 - 9 4 E 1 - F A 2 6 3 3 E 3 B F C 2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2 4 1 0 "   l = " 1 2 7 0 "   r = " 3 4 1 0 "   t = " 5 4 0 0 " / > < a : s t r e t c h > < a : f i l l R e c t / > < / a : s t r e t c h > < / p : b l i p F i l l > < p : s p P r > < a : x f r m   r o t = " 0 " > < a : o f f   x = " 3 7 0 0 2 7 "   y = " 1 6 3 1 8 8 9 " / > < a : e x t   c x = " 4 2 0 9 0 5 9 "   c y = " 6 3 0 5 3 5 " / > < / a : x f r m > < a : n o F i l l / > < / p : s p P r > < / p : p i c > < p : p i c > < p : n v P i c P r > < p : c N v P r   i d = " 4 "   n a m e = " " > < a : e x t L s t > < a : e x t   u r i = " { C 8 6 F 9 D 0 6 - A 4 1 7 - 4 6 C 0 - B D A 0 - B 1 9 9 A 8 D 5 F 0 3 1 } " > < a 1 6 : c r e a t i o n I d   x m l n s : a 1 6 = " h t t p : / / s c h e m a s . m i c r o s o f t . c o m / o f f i c e / d r a w i n g / 2 0 1 0 / m a i n "   i d = " { 9 2 4 E A B 2 B - 2 3 0 F - 4 E 0 2 - A 2 6 1 - B 9 4 B 2 6 B B 8 E A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3 8 5 0 "   l = " 1 8 4 0 "   r = " 3 6 6 0 "   t = " 3 7 5 0 " / > < a : s t r e t c h > < a : f i l l R e c t / > < / a : s t r e t c h > < / p : b l i p F i l l > < p : s p P r > < a : x f r m   f l i p H = " f a l s e "   f l i p V = " f a l s e "   r o t = " 0 " > < a : o f f   x = " 4 8 4 6 8 3 4 "   y = " 1 3 1 5 2 0 2 " / > < a : e x t   c x = " 3 9 1 9 1 4 7 "   c y = " 6 6 5 7 9 7 " / > < / a : x f r m > < a : p r s t G e o m   p r s t = " r e c t " > < a : a v L s t / > < / a : p r s t G e o m > < a : n o F i l l / > < / p : s p P r > < / p : p i c > < p : p i c > < p : n v P i c P r > < p : c N v P r   i d = " 5 "   n a m e = " " > < a : e x t L s t > < a : e x t   u r i = " { A E D 1 B 1 6 E - 6 7 1 0 - 4 4 D A - A 2 7 9 - 6 4 B 2 7 A 6 5 E A 9 E } " > < a 1 6 : c r e a t i o n I d   x m l n s : a 1 6 = " h t t p : / / s c h e m a s . m i c r o s o f t . c o m / o f f i c e / d r a w i n g / 2 0 1 0 / m a i n "   i d = " { 8 2 A C 8 D 2 C - 5 C 4 1 - 4 D 7 9 - 9 1 2 5 - 8 7 3 D 6 0 2 1 F 0 9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f l i p H = " f a l s e "   f l i p V = " f a l s e "   r o t = " 0 " > < a : o f f   x = " 1 6 9 3 3 5 "   y = " 3 1 0 5 1 5 0 " / > < a : e x t   c x = " 4 3 9 1 4 5 3 "   c y = " 6 6 3 2 4 4 " / > < / a : x f r m > < a : p r s t G e o m   p r s t = " r e c t " > < a : a v L s t / > < / a : p r s t G e o m > < a : n o F i l l / > < / p : s p P r > < / p : p i c > < p : p i c > < p : n v P i c P r > < p : c N v P r   i d = " 6 "   n a m e = " " > < a : e x t L s t > < a : e x t   u r i = " { 8 5 B 2 E 0 5 B - B 2 B 1 - 4 7 E 2 - 8 D 3 5 - C 2 5 E C F 3 5 9 B 3 7 } " > < a 1 6 : c r e a t i o n I d   x m l n s : a 1 6 = " h t t p : / / s c h e m a s . m i c r o s o f t . c o m / o f f i c e / d r a w i n g / 2 0 1 0 / m a i n "   i d = " { 2 4 2 C F 0 D 1 - 9 8 1 D - 4 0 9 9 - 8 C 6 4 - B 0 1 1 4 A F 7 6 F 8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5 " / > < a : s r c R e c t   b = " 0 "   l = " 1 1 4 0 "   r = " 6 1 0 "   t = " 0 " / > < a : s t r e t c h > < a : f i l l R e c t / > < / a : s t r e t c h > < / p : b l i p F i l l > < p : s p P r > < a : x f r m   f l i p H = " f a l s e "   f l i p V = " f a l s e "   r o t = " 0 " > < a : o f f   x = " 4 8 0 3 2 6 7 "   y = " 2 8 8 6 0 7 5 " / > < a : e x t   c x = " 4 0 0 6 2 8 1 "   c y = " 6 1 5 8 6 7 " / > < / a : x f r m > < a : p r s t G e o m   p r s t = " r e c t " > < a : a v L s t / > < / a : p r s t G e o m > < a : n o F i l l / > < / p : s p P r > < / p : p i c > < p : s p > < p : n v S p P r > < p : c N v P r   i d = " 7 "   n a m e = " " > < a : e x t L s t > < a : e x t   u r i = " { 7 6 8 2 5 C 7 8 - 2 2 2 8 - 4 A 2 8 - 8 E B A - 6 8 B E E 9 5 3 D 6 4 3 } " > < a 1 6 : c r e a t i o n I d   x m l n s : a 1 6 = " h t t p : / / s c h e m a s . m i c r o s o f t . c o m / o f f i c e / d r a w i n g / 2 0 1 0 / m a i n "   i d = " { D A F 5 2 7 E C - 7 2 C 8 - 4 5 2 A - B 8 9 E - 0 E 7 E 5 E 7 2 D 9 3 B } " / > < / a : e x t > < / a : e x t L s t > < / p : c N v P r > < p : c N v S p P r   t x B o x = " 1 " / > < p : n v P r > < p : c u s t D a t a L s t > < p : t a g s   r : i d = " r I d 6 " / > < / p : c u s t D a t a L s t > < / p : n v P r > < / p : n v S p P r > < p : s p P r > < a : x f r m   f l i p H = " f a l s e "   f l i p V = " f a l s e "   r o t = " 0 " > < a : o f f   x = " 1 2 2 2 0 6 7 "   y = " 3 9 2 7 3 1 9 " / > < a : e x t   c x = " 2 2 8 6 0 0 0 "   c y = " 3 0 8 5 5 2 " / > < / a : x f r m > < a : l n   c a p = " f l a t "   w = " 2 5 4 0 0 " > < a : s o l i d F i l l > < a : s c h e m e C l r   v a l = " a c c e n t 1 " > < a : s h a d e   v a l = " 5 0 0 0 0 " / > < / a : s c h e m e C l r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/ > < a : t >K1>@  :0<?CA0 < / a : t > < / a : r > < a : e n d P a r a R P r   d i r t y = " 0 "   l a n g = " e n - U S " / > < / a : p > < / p : t x B o d y > < / p : s p > < p : s p > < p : n v S p P r > < p : c N v P r   i d = " 8 "   n a m e = " " > < a : e x t L s t > < a : e x t   u r i = " { F F F 5 0 9 0 0 - 9 2 2 B - 4 B 2 4 - 9 2 1 A - 2 9 9 8 D 7 F A 8 E 8 0 } " > < a 1 6 : c r e a t i o n I d   x m l n s : a 1 6 = " h t t p : / / s c h e m a s . m i c r o s o f t . c o m / o f f i c e / d r a w i n g / 2 0 1 0 / m a i n "   i d = " { B 0 8 F B 0 E F - 7 4 3 8 - 4 7 1 8 - 8 9 C 3 - 0 F 7 9 6 0 D 4 2 F 7 6 } " / > < / a : e x t > < / a : e x t L s t > < / p : c N v P r > < p : c N v S p P r   t x B o x = " 1 " / > < p : n v P r > < p : c u s t D a t a L s t > < p : t a g s   r : i d = " r I d 7 " / > < / p : c u s t D a t a L s t > < / p : n v P r > < / p : n v S p P r > < p : s p P r > < a : x f r m   f l i p H = " f a l s e "   f l i p V = " f a l s e "   r o t = " 0 " > < a : o f f   x = " 8 0 1 4 3 3 "   y = " 2 3 5 8 2 4 7 " / > < a : e x t   c x = " 3 3 4 6 2 5 6 "   c y = " 3 0 8 5 5 2 " / > < / a : x f r m > < a : l n   c a p = " f l a t "   w = " 2 5 4 0 0 " > < a : s o l i d F i l l > < a : s c h e m e C l r   v a l = " a c c e n t 1 " > < a : s h a d e   v a l = " 5 0 0 0 0 " / > < / a : s c h e m e C l r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/ > < a : t >K1>@  @>;8  ?>;L7>20B5;O < / a : t > < / a : r > < a : e n d P a r a R P r   d i r t y = " 0 "   l a n g = " e n - U S " / > < / a : p > < / p : t x B o d y > < / p : s p > < p : s p > < p : n v S p P r > < p : c N v P r   i d = " 9 "   n a m e = " " > < a : e x t L s t > < a : e x t   u r i = " { 8 3 6 E A 2 E 9 - C 4 A A - 4 3 B 9 - 8 4 A 6 - 9 B 5 3 2 6 E C 1 E 1 9 } " > < a 1 6 : c r e a t i o n I d   x m l n s : a 1 6 = " h t t p : / / s c h e m a s . m i c r o s o f t . c o m / o f f i c e / d r a w i n g / 2 0 1 0 / m a i n "   i d = " { B C 7 9 B 3 D D - 7 C 6 3 - 4 0 7 4 - 8 9 C F - 1 0 8 B C E 9 C F 1 E F } " / > < / a : e x t > < / a : e x t L s t > < / p : c N v P r > < p : c N v S p P r   t x B o x = " 1 " / > < p : n v P r > < p : c u s t D a t a L s t > < p : t a g s   r : i d = " r I d 8 " / > < / p : c u s t D a t a L s t > < / p : n v P r > < / p : n v S p P r > < p : s p P r > < a : x f r m   f l i p H = " f a l s e "   f l i p V = " f a l s e "   r o t = " 0 " > < a : o f f   x = " 5 1 7 2 3 7 0 "   y = " 3 6 4 0 5 6 9 " / > < a : e x t   c x = " 3 4 4 0 5 3 4 "   c y = " 3 0 8 5 5 2 " / > < / a : x f r m > < a : l n   c a p = " f l a t "   w = " 2 5 4 0 0 " > < a : s o l i d F i l l > < a : s c h e m e C l r   v a l = " a c c e n t 1 " > < a : s h a d e   v a l = " 5 0 0 0 0 " / > < / a : s c h e m e C l r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/ > < a : t >K1>@  >1J5:B0  1@>=8@>20=8O < / a : t > < / a : r > < a : e n d P a r a R P r   d i r t y = " 0 "   l a n g = " e n - U S " / > < / a : p > < / p : t x B o d y > < / p : s p > < p : s p > < p : n v S p P r > < p : c N v P r   i d = " 1 0 "   n a m e = " " > < a : e x t L s t > < a : e x t   u r i = " { B 0 6 C 0 A D 1 - 5 F 7 A - 4 8 A C - 9 8 E 7 - F E 0 D 4 5 8 E 3 7 A 9 } " > < a 1 6 : c r e a t i o n I d   x m l n s : a 1 6 = " h t t p : / / s c h e m a s . m i c r o s o f t . c o m / o f f i c e / d r a w i n g / 2 0 1 0 / m a i n "   i d = " { B 9 A 3 8 A 5 D - 1 8 8 0 - 4 5 2 2 - A 8 F F - 4 8 3 E D 7 C 0 4 A 5 3 } " / > < / a : e x t > < / a : e x t L s t > < / p : c N v P r > < p : c N v S p P r   t x B o x = " 1 " / > < p : n v P r > < p : c u s t D a t a L s t > < p : t a g s   r : i d = " r I d 9 " / > < / p : c u s t D a t a L s t > < / p : n v P r > < / p : n v S p P r > < p : s p P r > < a : x f r m   f l i p H = " f a l s e "   f l i p V = " f a l s e "   r o t = " 0 " > < a : o f f   x = " 5 6 6 3 4 0 3 "   y = " 2 1 1 9 6 2 6 " / > < a : e x t   c x = " 2 2 8 6 0 0 0 "   c y = " 3 0 8 5 5 2 " / > < / a : x f r m > < a : l n   c a p = " f l a t "   w = " 2 5 4 0 0 " > < a : s o l i d F i l l > < a : s c h e m e C l r   v a l = " a c c e n t 1 " > < a : s h a d e   v a l = " 5 0 0 0 0 " / > < / a : s c h e m e C l r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d i r t y = " 0 "   l a n g = " e n - U S " / > < a : t >K1>@  459AB28O < / a : t > < / a : r > < a : e n d P a r a R P r   d i r t y = " 0 "   l a n g = " e n - U S " / > < / a : p > < / p : t x B o d y > < / p : s p > < / p : s p T r e e > < p : e x t L s t > < p : e x t   u r i = " { 9 5 E 0 1 0 9 9 - 9 7 0 0 - 4 2 B 6 - 9 C A 9 - 3 8 6 8 A 5 6 1 1 4 6 5 } " > < p 1 4 : c r e a t i o n I d   x m l n s : p 1 4 = " h t t p : / / s c h e m a s . m i c r o s o f t . c o m / o f f i c e / p o w e r p o i n t / 2 0 1 0 / m a i n "   v a l = " 1 6 6 1 0 3 8 3 8 7 2 3 5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3 9 E 8 C D 5 6 - 8 3 5 3 - 4 1 E 8 - 8 F 9 2 - 2 7 7 8 6 B 7 2 3 D A 6 } " > < a 1 6 : c r e a t i o n I d   x m l n s : a 1 6 = " h t t p : / / s c h e m a s . m i c r o s o f t . c o m / o f f i c e / d r a w i n g / 2 0 1 0 / m a i n "   i d = " { 9 0 F B D 6 2 9 - 2 E 3 6 - 4 0 3 3 - B 9 C 4 - 4 E 1 8 3 2 6 3 7 3 A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6 2 1 4 9 "   y = " 3 4 8 2 7 2 " / > < a : e x t   c x = " 7 2 8 0 9 1 0 "   c y = " 6 0 2 4 8 6 " / > < / a : x f r m > < / p : s p P r > < p : t x B o d y > < a : b o d y P r   r t l C o l = " 0 " / > < a : l s t S t y l e / > < a : p > < a : p P r   a l g n = " l " / > < a : r > < a : r P r   d i r t y = " 0 "   l a n g = " e n - U S " > < a : l a t i n   t y p e f a c e = " L a t o " / > < / a : r P r > < a : t >;0=  @0728B8O  8  2=54@5=8O < / a : t > < / a : r > < a : e n d P a r a R P r   d i r t y = " 0 "   l a n g = " e n - U S " > < a : l a t i n   t y p e f a c e = " L a t o " / > < / a : e n d P a r a R P r > < / a : p > < / p : t x B o d y > < / p : s p > < p : s p > < p : n v S p P r > < p : c N v P r   i d = " 3 "   n a m e = " C o n t e n t   P l a c e h o l d e r   2 " > < a : e x t L s t > < a : e x t   u r i = " { C 4 A 9 5 4 3 1 - B 6 E 4 - 4 9 D F - 8 A 6 1 - 8 9 E 8 A 7 C C 4 D A 8 } " > < a 1 6 : c r e a t i o n I d   x m l n s : a 1 6 = " h t t p : / / s c h e m a s . m i c r o s o f t . c o m / o f f i c e / d r a w i n g / 2 0 1 0 / m a i n "   i d = " { 4 4 7 9 5 2 5 7 - F F C 4 - 4 E E A - B 0 A 1 - 0 1 6 E F 4 D 4 A C D 8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  i n d e n t = " 0 "   m a r L = " 0 " > < a : b u N o n e / > < / a : p P r > < a : r > < a : r P r   d i r t y = " 0 "   l a n g = " r u " / > < a : t > < / a : t > < / a : r > < / a : p > < a : p > < a : p P r / > < a : r > < a : r P r   d i r t y = " 0 "   l a n g = " r u " / > < a : t >>4:;NG5=85  :    H:>;K < / a : t > < / a : r > < / a : p > < a : p > < a : p P r / > < a : r > < a : r P r   d i r t y = " 0 "   l a n g = " r u " / > < a : t >>4:;NG5=85  :  A5@25@C < / a : t > < / a : r > < / a : p > < a : p > < a : p P r / > < a : r > < a : r P r   d i r t y = " 0 "   l a n g = " r u " / > < a : t > 07@01>B:0  48709=0  2  A>>B25BAB285  A>  AB8;5<  ?;0BD>@<K < / a : t > < / a : r > < / a : p > < a : p > < a : p P r / > < a : r > < a : r P r   d i r t y = " 0 "   l a n g = " r u " / > < a : t >>102;5=85  >1J5:B>2  4;O  1@>=8@>20=8O :  :=838 ,   M a c O S  4;O  B5E ,  :B>  45;05B  ?@>5:BK  25B:8   D e v O p s < / a : t > < / a : r > < a : e n d P a r a R P r   d i r t y = " 0 "   l a n g = " r u " / > < / a : p > < / p : t x B o d y > < / p : s p > < / p : s p T r e e > < p : e x t L s t > < p : e x t   u r i = " { 2 1 A 3 A 7 0 8 - 0 3 E 3 - 4 9 9 B - A B 8 5 - 2 4 E 4 1 9 A 5 4 F 3 7 } " > < p 1 4 : c r e a t i o n I d   x m l n s : p 1 4 = " h t t p : / / s c h e m a s . m i c r o s o f t . c o m / o f f i c e / p o w e r p o i n t / 2 0 1 0 / m a i n "   v a l = " 1 6 6 1 0 3 8 3 8 7 2 4 2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E 5 7 3 6 5 B A - F A 5 6 - 4 2 2 3 - 9 7 5 8 - 3 8 6 6 F 2 7 8 9 8 B 9 } " > < a 1 6 : c r e a t i o n I d   x m l n s : a 1 6 = " h t t p : / / s c h e m a s . m i c r o s o f t . c o m / o f f i c e / d r a w i n g / 2 0 1 0 / m a i n "   i d = " { 6 8 5 5 4 0 2 4 - 6 0 7 D - 4 0 6 2 - B 2 2 F - 2 F 1 B D 5 9 E 4 2 D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2 0 9 "   y = " 4 2 5 5 8 6 " / > < a : e x t   c x = " 7 8 8 1 4 9 0 "   c y = " 6 0 2 4 8 4 " / > < / a : x f r m > < / p : s p P r > < p : t x B o d y > < a : b o d y P r   r t l C o l = " 0 " / > < a : l s t S t y l e / > < a : p > < a : p P r / > < a : r > < a : r P r   d i r t y = " 0 "   l a n g = " e n - U S " > < a : l a t i n   t y p e f a c e = " L a t o " / > < / a : r P r > < a : t > Q R -:>4  4;O  <3=>25==>3>  4>ABC?0  :  1>BC < / a : t > < / a : r > < a : e n d P a r a R P r   d i r t y = " 0 "   l a n g = " e n - U S " > < a : l a t i n   t y p e f a c e = " L a t o " / > < / a : e n d P a r a R P r > < / a : p > < / p : t x B o d y > < / p : s p > < p : s p > < p : n v S p P r > < p : c N v P r   i d = " 3 "   n a m e = " C o n t e n t   P l a c e h o l d e r   2 " > < a : e x t L s t > < a : e x t   u r i = " { 2 F 3 6 8 F 4 0 - E 9 E E - 4 0 5 B - 8 1 9 4 - C A 9 8 D B 4 B 0 2 A F } " > < a 1 6 : c r e a t i o n I d   x m l n s : a 1 6 = " h t t p : / / s c h e m a s . m i c r o s o f t . c o m / o f f i c e / d r a w i n g / 2 0 1 0 / m a i n "   i d = " { C F F F 8 0 3 2 - 3 9 D D - 4 F 6 7 - A A B 2 - 2 B 9 1 0 3 4 D E 0 4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9 3 1 5 4 5 "   y = " 1 2 1 2 7 9 9 " / > < a : e x t   c x = " 3 6 4 8 1 5 1 "   c y = " 3 3 3 7 2 6 4 " / > < / a : x f r m > < / p : s p P r > < p : t x B o d y > < a : b o d y P r   r t l C o l = " 0 " / > < a : l s t S t y l e / > < a : p > < a : p P r / > < a : r > < a : r P r   d i r t y = " 0 "   l a n g = " e n - U S " / > < a : t > 5:;0<0 < / a : t > < / a : r > < / a : p > < a : p > < a : p P r / > < a : r > < a : r P r   d i r t y = " 0 "   l a n g = " e n - U S " / > < a : t / > < / a : r > < / a : p > < a : p > < a : p P r / > < a : r > < a : r P r   d i r t y = " 0 "   l a n g = " e n - U S " > < a : s o l i d F i l l > < a : s c h e m e C l r   v a l = " a c c e n t 3 " > < a : l u m M o d   v a l = " 6 0 0 0 0 " / > < a : l u m O f f   v a l = " 4 0 0 0 0 " / > < / a : s c h e m e C l r > < / a : s o l i d F i l l > < a : l a t i n   t y p e f a c e = " s y s t e m - u i " / > < a : h l i n k C l i c k   r : i d = " r I d 2 " / > < / a : r P r > < a : t > h t t p s : / / d i s k . y a n d e x . r u / i / f 9 F z V H g T 7 5 - D 2 A < / a : t > < / a : r > < a : e n d P a r a R P r   d i r t y = " 0 "   l a n g = " e n - U S " > < a : s o l i d F i l l > < a : s c h e m e C l r   v a l = " a c c e n t 3 " > < a : l u m M o d   v a l = " 6 0 0 0 0 " / > < a : l u m O f f   v a l = " 4 0 0 0 0 " / > < / a : s c h e m e C l r > < / a : s o l i d F i l l > < a : l a t i n   t y p e f a c e = " s y s t e m - u i " / > < a : h l i n k C l i c k   r : i d = " r I d 3 " / > < / a : e n d P a r a R P r > < / a : p > < / p : t x B o d y > < / p : s p > < p : p i c > < p : n v P i c P r > < p : c N v P r   i d = " 4 "   n a m e = " " > < a : e x t L s t > < a : e x t   u r i = " { 1 4 2 2 8 5 6 7 - E 3 3 3 - 4 2 6 7 - B E 0 4 - 6 A A 0 9 0 3 E 8 B 9 F } " > < a 1 6 : c r e a t i o n I d   x m l n s : a 1 6 = " h t t p : / / s c h e m a s . m i c r o s o f t . c o m / o f f i c e / d r a w i n g / 2 0 1 0 / m a i n "   i d = " { F F 7 A 2 1 A 5 - 1 0 D 2 - 4 E 2 6 - B 8 7 9 - C 5 5 A 1 B B 4 5 7 8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r c R e c t   b = " 2 4 7 5 0 "   l = " 2 0 0 7 0 "   r = " 1 9 6 2 0 "   t = " 3 5 7 4 0 " / > < a : s t r e t c h > < a : f i l l R e c t / > < / a : s t r e t c h > < / p : b l i p F i l l > < p : s p P r > < a : x f r m   f l i p H = " f a l s e "   f l i p V = " f a l s e "   r o t = " 0 " > < a : o f f   x = " 5 6 1 4 9 4 0 "   y = " 1 2 1 2 7 9 9 " / > < a : e x t   c x = " 2 8 6 3 2 7 2 "   c y = " 3 5 9 9 5 4 5 " / > < / a : x f r m > < a : p r s t G e o m   p r s t = " r e c t " > < a : a v L s t / > < / a : p r s t G e o m > < a : n o F i l l / > < / p : s p P r > < / p : p i c > < / p : s p T r e e > < p : e x t L s t > < p : e x t   u r i = " { D 0 5 6 C 3 C 6 - 2 A 8 F - 4 8 5 1 - B F E B - E E D E 7 7 A 5 B 6 D 7 } " > < p 1 4 : c r e a t i o n I d   x m l n s : p 1 4 = " h t t p : / / s c h e m a s . m i c r o s o f t . c o m / o f f i c e / p o w e r p o i n t / 2 0 1 0 / m a i n "   v a l = " 1 6 6 1 0 3 8 3 8 7 2 4 5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5 8 6 8 5 3 E 5 - 0 D B C - 4 9 8 9 - B F 5 1 - 7 5 1 C A 2 B A C F 7 F } " > < a 1 6 : c r e a t i o n I d   x m l n s : a 1 6 = " h t t p : / / s c h e m a s . m i c r o s o f t . c o m / o f f i c e / d r a w i n g / 2 0 1 0 / m a i n "   i d = " { 5 9 D 8 2 E 0 C - B A A E - 4 E C 6 - 8 A 3 8 - 8 6 D 9 2 0 3 1 5 A D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6 9 8 4 5 "   y = " 3 2 5 1 8 3 " / > < a : e x t   c x = " 7 2 8 0 9 1 0 "   c y = " 6 0 2 4 8 6 " / > < / a : x f r m > < / p : s p P r > < p : t x B o d y > < a : b o d y P r   r t l C o l = " 0 " / > < a : l s t S t y l e / > < a : p > < a : p P r / > < a : r > < a : r P r   d i r t y = " 0 "   l a n g = " e n - U S " > < a : l a t i n   t y p e f a c e = " L a t o " / > < / a : r P r > < a : t >@>1;5<0  8  0:BC0;L=>ABL < / a : t > < / a : r > < a : e n d P a r a R P r   d i r t y = " 0 "   l a n g = " e n - U S " > < a : l a t i n   t y p e f a c e = " L a t o " / > < / a : e n d P a r a R P r > < / a : p > < / p : t x B o d y > < / p : s p > < p : s p > < p : n v S p P r > < p : c N v P r   i d = " 3 "   n a m e = " C o n t e n t   P l a c e h o l d e r   2 " > < a : e x t L s t > < a : e x t   u r i = " { 2 7 2 4 5 D 2 A - 9 C 1 4 - 4 F C 8 - B D C 5 - 3 C 3 B 5 4 B 0 C 1 D E } " > < a 1 6 : c r e a t i o n I d   x m l n s : a 1 6 = " h t t p : / / s c h e m a s . m i c r o s o f t . c o m / o f f i c e / d r a w i n g / 2 0 1 0 / m a i n "   i d = " { 7 5 8 5 F E 3 7 - 4 0 7 F - 4 4 7 D - B B 5 9 - 1 D 1 8 7 B C 2 2 F 2 0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9 3 1 5 4 5 "   y = " 2 0 7 4 8 5 9 " / > < a : e x t   c x = " 7 2 8 0 9 1 0 "   c y = " 2 1 0 2 3 1 0 " / > < / a : x f r m > < / p : s p P r > < p : t x B o d y > < a : b o d y P r   r t l C o l = " 0 " / > < a : l s t S t y l e / > < a : p > < a : p P r / > < a : r > < a : r P r   d i r t y = " 0 "   l a n g = " e n - U S " > < a : l a t i n   t y p e f a c e = " L a t o " / > < / a : r P r > < a : t >"5;53@0<  1>B  =5>1E>48<  4;O  @5H5=8O  ?@>1;5<K  1@>=8@>20=8O  018BC@85=B0<8 ,  ABC45=B0<8  8  A>B@C4=8:0<8  (:>;K  @07;8G=KE  H:>;L=KE  >1J5:B>2 .   < / a : t > < / a : r > < / a : p > < a : p > < a : p P r / > < a : r > < a : r P r   d i r t y = " 0 "   l a n g = " e n - U S " > < a : l a t i n   t y p e f a c e = " L a t o " / > < / a : r P r > < a : t / > < / a : r > < a : e n d P a r a R P r   d i r t y = " 0 "   l a n g = " e n - U S " > < a : l a t i n   t y p e f a c e = " L a t o " / > < / a : e n d P a r a R P r > < / a : p > < / p : t x B o d y > < / p : s p > < / p : s p T r e e > < p : e x t L s t > < p : e x t   u r i = " { 4 5 F 2 3 4 9 3 - D E E 4 - 4 B F 0 - 8 C 8 9 - D 3 2 9 6 7 C 5 8 6 1 1 } " > < p 1 4 : c r e a t i o n I d   x m l n s : p 1 4 = " h t t p : / / s c h e m a s . m i c r o s o f t . c o m / o f f i c e / p o w e r p o i n t / 2 0 1 0 / m a i n "   v a l = " 1 6 6 1 0 3 8 3 8 7 2 1 0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7 D 4 2 4 A D 2 - 0 1 5 7 - 4 0 F B - B D 8 D - C 2 0 1 1 5 1 1 4 2 8 B } " > < a 1 6 : c r e a t i o n I d   x m l n s : a 1 6 = " h t t p : / / s c h e m a s . m i c r o s o f t . c o m / o f f i c e / d r a w i n g / 2 0 1 0 / m a i n "   i d = " { B 7 7 1 B 9 3 E - 6 A E 1 - 4 4 F 0 - A 3 4 1 - 3 3 A A 1 6 E 7 5 9 4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7 7 5 5 1 "   y = " 3 6 3 6 6 4 " / > < a : e x t   c x = " 7 2 8 0 9 1 0 "   c y = " 6 0 2 4 8 6 " / > < / a : x f r m > < / p : s p P r > < p : t x B o d y > < a : b o d y P r   r t l C o l = " 0 " / > < a : l s t S t y l e / > < a : p > < a : p P r / > < a : r > < a : r P r   d i r t y = " 0 "   l a n g = " e n - U S " > < a : l a t i n   t y p e f a c e = " L a t o " / > < / a : r P r > < a : t >!CI5AB2CNI85  @5H5=8O < / a : t > < / a : r > < a : e n d P a r a R P r   d i r t y = " 0 "   l a n g = " e n - U S " > < a : l a t i n   t y p e f a c e = " L a t o " / > < / a : e n d P a r a R P r > < / a : p > < / p : t x B o d y > < / p : s p > < p : s p > < p : n v S p P r > < p : c N v P r   i d = " 3 "   n a m e = " C o n t e n t   P l a c e h o l d e r   2 " > < a : e x t L s t > < a : e x t   u r i = " { F 1 0 0 A A 1 C - E D 9 F - 4 E 2 4 - A 8 0 0 - F 7 3 D 2 8 4 1 0 D B C } " > < a 1 6 : c r e a t i o n I d   x m l n s : a 1 6 = " h t t p : / / s c h e m a s . m i c r o s o f t . c o m / o f f i c e / d r a w i n g / 2 0 1 0 / m a i n "   i d = " { 9 1 4 5 E B 9 C - 2 F F 6 - 4 7 6 0 - A 2 5 E - 2 6 4 7 7 2 5 0 D 1 7 2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; < / a : t > < / a : r > < a : e n d P a r a R P r   d i r t y = " 0 "   l a n g = " e n - U S " / > < / a : p > < / p : t x B o d y > < / p : s p > < p : p i c > < p : n v P i c P r > < p : c N v P r   i d = " 4 "   n a m e = " " > < a : e x t L s t > < a : e x t   u r i = " { F 3 0 F 5 9 3 8 - A E D 9 - 4 1 9 2 - A 9 B D - 5 E 1 4 D D 4 D 2 5 D 3 } " > < a 1 6 : c r e a t i o n I d   x m l n s : a 1 6 = " h t t p : / / s c h e m a s . m i c r o s o f t . c o m / o f f i c e / d r a w i n g / 2 0 1 0 / m a i n "   i d = " { A 5 6 9 1 C D D - F 7 F D - 4 8 7 2 - B D 8 7 - 7 8 B F 6 0 0 7 A 2 9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2 2 7 0 5 6 "   y = " 1 3 6 2 0 7 5 " / > < a : e x t   c x = " 8 6 8 9 8 7 7 "   c y = " 2 4 1 4 6 7 3 " / > < / a : x f r m > < a : p r s t G e o m   p r s t = " r e c t " > < a : a v L s t / > < / a : p r s t G e o m > < a : n o F i l l / > < / p : s p P r > < / p : p i c > < / p : s p T r e e > < p : e x t L s t > < p : e x t   u r i = " { 7 E 2 C A B 7 9 - B 4 0 8 - 4 9 F 6 - 8 C 1 2 - 2 B 4 7 9 8 E C 1 9 9 E } " > < p 1 4 : c r e a t i o n I d   x m l n s : p 1 4 = " h t t p : / / s c h e m a s . m i c r o s o f t . c o m / o f f i c e / p o w e r p o i n t / 2 0 1 0 / m a i n "   v a l = " 1 6 6 1 0 3 8 3 8 7 2 1 3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7 1 B 5 E 9 5 9 - F D B C - 4 B C C - 8 5 D 7 - 6 0 6 1 B F 4 F B 4 4 5 } " > < a 1 6 : c r e a t i o n I d   x m l n s : a 1 6 = " h t t p : / / s c h e m a s . m i c r o s o f t . c o m / o f f i c e / d r a w i n g / 2 0 1 0 / m a i n "   i d = " { B 0 2 A F D 3 6 - C 0 7 9 - 4 3 2 A - B 6 A 0 - 7 2 8 5 D F A 1 6 3 F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5 4 4 5 3 "   y = " 4 2 5 2 4 3 " / > < a : e x t   c x = " 7 2 8 0 9 1 0 "   c y = " 6 0 2 4 8 6 " / > < / a : x f r m > < / p : s p P r > < p : t x B o d y > < a : b o d y P r   r t l C o l = " 0 " / > < a : l s t S t y l e / > < a : p > < a : p P r / > < a : r > < a : r P r   d i r t y = " 0 "   l a n g = " e n - U S " > < a : l a t i n   t y p e f a c e = " L a t o " / > < / a : r P r > < a : t >>AB0=>2:0  7040G8 < / a : t > < / a : r > < a : e n d P a r a R P r   d i r t y = " 0 "   l a n g = " e n - U S " > < a : l a t i n   t y p e f a c e = " L a t o " / > < / a : e n d P a r a R P r > < / a : p > < / p : t x B o d y > < / p : s p > < p : s p > < p : n v S p P r > < p : c N v P r   i d = " 3 "   n a m e = " C o n t e n t   P l a c e h o l d e r   2 " > < a : e x t L s t > < a : e x t   u r i = " { 2 9 C 0 0 F 8 C - E B 9 F - 4 B 1 A - B 5 B 2 - D 1 4 A 0 3 8 8 2 D 3 F } " > < a 1 6 : c r e a t i o n I d   x m l n s : a 1 6 = " h t t p : / / s c h e m a s . m i c r o s o f t . c o m / o f f i c e / d r a w i n g / 2 0 1 0 / m a i n "   i d = " { 9 4 C E 6 9 A A - 0 A 7 D - 4 2 3 E - B B 6 4 - 2 F C C 5 4 1 B 4 6 D 0 } " / > < / a : e x t > < / a : e x t L s t > < / p : c N v P r > < p : c N v S p P r > < a : s p L o c k s   n o C h a n g e A s p e c t = " f a l s e "   n o G r p = " t r u e " / > < / p : c N v S p P r > < p : n v P r > < p : p h   i d x = " 1 " / > < / p : n v P r > < / p : n v S p P r > < p : s p P r > < a : x f r m   r o t = " 0 " > < a : o f f   x = " 9 3 1 5 4 5 "   y = " 1 2 1 2 7 9 9 " / > < a : e x t   c x = " 3 6 2 5 0 6 2 "   c y = " 3 6 8 4 0 4 1 " / > < / a : x f r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r u " / > < a : t >!>740=85  B5;53@0<  1>B0  4;O  1@>=8@>20=8O  >1J5:B>2  H:>;K < / a : t > < / a : r > < / a : p > < a : p > < a : p P r / > < a : r > < a : r P r   d i r t y = " 0 "   l a n g = " r u " / > < a : t / > < / a : r > < / a : p > < a : p > < a : p P r / > < a : r > < a : r P r   d i r t y = " 0 "   l a n g = " r u "   s z = " 1 4 0 0 " > < a : l a t i n   t y p e f a c e = " L a t o " / > < / a : r P r > < a : t >@8<5=O5<K5  >3@0=8G5=8O :  7040G8 ,  ?>AB02;5==K5  2  B7 ,  ?@028;0  8  =>@<K  ?@>3@0<<8@>20=8O  8  :>=:@5B=>3>  O7K:0 .  3@0=8G5=8O  A5@25@0 :  :>;8G5AB2>  70?@>A>2  2  A5: ,  :>;8G5AB2>  70?8A59 ,  E@0=8<KE  2  1075 ,  8  B .4 . < / a : t > < / a : r > < a : e n d P a r a R P r   d i r t y = " 0 "   l a n g = " r u "   s z = " 1 4 0 0 " > < a : l a t i n   t y p e f a c e = " L a t o " / > < / a : e n d P a r a R P r > < / a : p > < / p : t x B o d y > < / p : s p > < p : p i c > < p : n v P i c P r > < p : c N v P r   i d = " 4 "   n a m e = " " > < a : e x t L s t > < a : e x t   u r i = " { 1 9 0 C A 9 3 4 - 7 E E E - 4 5 4 8 - B 5 C 6 - 2 4 D 9 1 B 0 6 A 9 7 A } " > < a 1 6 : c r e a t i o n I d   x m l n s : a 1 6 = " h t t p : / / s c h e m a s . m i c r o s o f t . c o m / o f f i c e / d r a w i n g / 2 0 1 0 / m a i n "   i d = " { 8 1 4 2 8 E 2 B - B E 7 B - 4 E C 8 - 9 9 1 3 - F 0 D B D C 2 3 1 D F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5 0 0 3 0 9 1 "   y = " 1 0 2 7 7 2 8 " / > < a : e x t   c x = " 3 3 6 6 0 1 1 "   c y = " 3 3 7 7 4 6 0 " / > < / a : x f r m > < a : p r s t G e o m   p r s t = " r e c t " > < a : a v L s t / > < / a : p r s t G e o m > < a : n o F i l l / > < / p : s p P r > < / p : p i c > < / p : s p T r e e > < p : e x t L s t > < p : e x t   u r i = " { 4 4 B 2 2 8 9 6 - 2 E 1 8 - 4 E F 8 - A F 7 9 - D 5 8 9 B 4 6 7 6 3 A C } " > < p 1 4 : c r e a t i o n I d   x m l n s : p 1 4 = " h t t p : / / s c h e m a s . m i c r o s o f t . c o m / o f f i c e / p o w e r p o i n t / 2 0 1 0 / m a i n "   v a l = " 1 6 6 1 0 3 8 3 8 7 2 1 5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C o n t e n t   P l a c e h o l d e r   2 " > < a : e x t L s t > < a : e x t   u r i = " { 7 1 6 2 0 0 5 9 - A C 6 F - 4 1 4 1 - 9 5 1 2 - 8 C C 1 2 B 0 0 0 7 E C } " > < a 1 6 : c r e a t i o n I d   x m l n s : a 1 6 = " h t t p : / / s c h e m a s . m i c r o s o f t . c o m / o f f i c e / d r a w i n g / 2 0 1 0 / m a i n "   i d = " { 1 B B F E 3 9 D - D 6 9 1 - 4 3 F 9 - 9 0 3 A - E 6 A 7 C A 8 0 D 7 3 5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r u " / > < a : t > < / a : t > < / a : r > < a : e n d P a r a R P r   d i r t y = " 0 "   l a n g = " r u " / > < / a : p > < / p : t x B o d y > < / p : s p > < p : p i c > < p : n v P i c P r > < p : c N v P r   i d = " 3 "   n a m e = " " > < a : e x t L s t > < a : e x t   u r i = " { B 1 2 1 F 2 7 2 - E C 6 F - 4 0 8 6 - 9 5 4 9 - 9 B 7 3 9 1 8 E 1 8 3 0 } " > < a 1 6 : c r e a t i o n I d   x m l n s : a 1 6 = " h t t p : / / s c h e m a s . m i c r o s o f t . c o m / o f f i c e / d r a w i n g / 2 0 1 0 / m a i n "   i d = " { 1 D 8 E 2 5 0 1 - D 8 3 D - 4 9 D 6 - A 6 C 3 - A 6 A 8 2 3 A 2 6 F 4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6 5 4 8 7 2 "   y = " 9 5 0 7 5 6 " / > < a : e x t   c x = " 3 3 8 6 0 3 3 "   c y = " 4 0 6 3 2 4 1 " / > < / a : x f r m > < a : p r s t G e o m   p r s t = " r e c t " > < a : a v L s t / > < / a : p r s t G e o m > < a : n o F i l l / > < / p : s p P r > < / p : p i c > < p : p i c > < p : n v P i c P r > < p : c N v P r   i d = " 4 "   n a m e = " " > < a : e x t L s t > < a : e x t   u r i = " { B 4 8 E 0 1 2 B - 4 D A 9 - 4 3 D C - 9 9 8 7 - 2 4 3 5 5 9 1 1 F 3 4 5 } " > < a 1 6 : c r e a t i o n I d   x m l n s : a 1 6 = " h t t p : / / s c h e m a s . m i c r o s o f t . c o m / o f f i c e / d r a w i n g / 2 0 1 0 / m a i n "   i d = " { E E 6 F 4 4 4 0 - D B 0 C - 4 8 B 5 - 8 F E 9 - B 8 4 1 F 2 3 5 5 F 7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4 3 9 5 1 1 1 "   y = " 1 2 0 9 6 7 5 " / > < a : e x t   c x = " 4 6 2 7 1 3 0 "   c y = " 3 6 8 9 5 6 5 " / > < / a : x f r m > < a : p r s t G e o m   p r s t = " r e c t " > < a : a v L s t / > < / a : p r s t G e o m > < a : n o F i l l / > < / p : s p P r > < / p : p i c > < p : s p > < p : n v S p P r > < p : c N v P r   i d = " 5 "   n a m e = " T i t l e   7 " > < a : e x t L s t > < a : e x t   u r i = " { 4 F 4 B 8 5 2 9 - 4 E 1 0 - 4 A E 4 - 8 7 7 1 - 4 E 0 F 1 6 3 7 2 9 0 9 } " > < a 1 6 : c r e a t i o n I d   x m l n s : a 1 6 = " h t t p : / / s c h e m a s . m i c r o s o f t . c o m / o f f i c e / d r a w i n g / 2 0 1 0 / m a i n "   i d = " { 1 0 5 F C 0 2 E - 5 6 8 5 - 4 D E 8 - A F 1 3 - 9 2 5 6 4 C 0 8 D 9 E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4 6 6 9 0 "   y = " 3 4 8 2 7 2 " / > < a : e x t   c x = " 7 2 8 0 9 1 0 "   c y = " 6 0 2 4 8 6 " / > < / a : x f r m > < / p : s p P r > < p : t x B o d y > < a : b o d y P r   r t l C o l = " 0 " / > < a : l s t S t y l e / > < a : p > < a : p P r / > < a : r > < a : r P r   d i r t y = " 0 "   l a n g = " e n - U S " > < a : l a t i n   t y p e f a c e = " L a t o " / > < / a : r P r > < a : t >@54;0305<>5  @5H5=85 < / a : t > < / a : r > < a : e n d P a r a R P r   d i r t y = " 0 "   l a n g = " e n - U S " > < a : l a t i n   t y p e f a c e = " L a t o " / > < / a : e n d P a r a R P r > < / a : p > < / p : t x B o d y > < / p : s p > < / p : s p T r e e > < p : e x t L s t > < p : e x t   u r i = " { 7 1 2 2 6 7 9 8 - B B 4 7 - 4 0 B 4 - 9 D D 6 - 3 8 E 6 C 9 C F 0 C E 0 } " > < p 1 4 : c r e a t i o n I d   x m l n s : p 1 4 = " h t t p : / / s c h e m a s . m i c r o s o f t . c o m / o f f i c e / p o w e r p o i n t / 2 0 1 0 / m a i n "   v a l = " 1 6 6 1 0 3 8 3 8 7 2 1 8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F 3 2 0 F B E 1 - 6 C 1 4 - 4 7 F 4 - 8 9 5 6 - E 1 5 C D 7 6 1 C 4 3 1 } " > < a 1 6 : c r e a t i o n I d   x m l n s : a 1 6 = " h t t p : / / s c h e m a s . m i c r o s o f t . c o m / o f f i c e / d r a w i n g / 2 0 1 0 / m a i n "   i d = " { 0 2 1 5 8 5 4 7 - F B 8 E - 4 8 3 7 - B 3 6 5 - 0 6 9 9 8 C A 0 7 E A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4 6 8 1 7 "   y = " 4 2 5 2 4 3 " / > < a : e x t   c x = " 7 2 8 0 9 1 0 "   c y = " 6 0 2 4 8 6 " / > < / a : x f r m > < / p : s p P r > < p : t x B o d y > < a : b o d y P r   r t l C o l = " 0 " / > < a : l s t S t y l e / > < a : p > < a : p P r   a l g n = " l " / > < a : r > < a : r P r   d i r t y = " 0 "   l a n g = " e n - U S " > < a : l a t i n   t y p e f a c e = " L a t o " / > < / a : r P r > < a : t >@E8B5:BC@0  8  B5E=>;>38G5A:89  AB5: < / a : t > < / a : r > < a : e n d P a r a R P r   d i r t y = " 0 "   l a n g = " e n - U S " > < a : l a t i n   t y p e f a c e = " L a t o " / > < / a : e n d P a r a R P r > < / a : p > < / p : t x B o d y > < / p : s p > < p : s p > < p : n v S p P r > < p : c N v P r   i d = " 3 "   n a m e = " C o n t e n t   P l a c e h o l d e r   2 " > < a : e x t L s t > < a : e x t   u r i = " { F A 0 2 8 D 6 D - 3 7 1 1 - 4 C 6 F - B 9 3 D - D A 1 8 F 4 7 3 1 A 5 9 } " > < a 1 6 : c r e a t i o n I d   x m l n s : a 1 6 = " h t t p : / / s c h e m a s . m i c r o s o f t . c o m / o f f i c e / d r a w i n g / 2 0 1 0 / m a i n "   i d = " { 9 B 1 4 B E A 8 - 5 4 7 C - 4 6 2 C - B A 5 4 - 1 E 9 0 C B B 5 B 7 9 9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b = " 1 "   d i r t y = " 0 "   l a n g = " r u "   s z = " 1 8 0 0 " > < a : s o l i d F i l l > < a : s c h e m e C l r   v a l = " t x 1 " / > < / a : s o l i d F i l l > < a : l a t i n   t y p e f a c e = " L a t o " / > < / a : r P r > < a : t >   < / a : t > < / a : r > < a : r > < a : r P r   b = " 1 "   d i r t y = " 0 "   l a n g = " r u "   s z = " 1 8 0 0 " > < a : s o l i d F i l l > < a : s c h e m e C l r   v a l = " t x 1 " / > < / a : s o l i d F i l l > < a : l a t i n   t y p e f a c e = " L a t o " / > < / a : r P r > < a : t >>=F5?F8O  0@E8B5:BC@ < / a : t > < / a : r > < / a : p > < a : p > < a : p P r   i n d e n t = " 0 "   l v l = " 1 "   m a r L = " 4 0 0 0 5 0 " > < a : b u N o n e / > < / a : p P r > < a : r > < a : r P r   b = " 0 "   d i r t y = " 0 "   l a n g = " r u "   s z = " 1 6 0 0 " > < a : s o l i d F i l l > < a : s c h e m e C l r   v a l = " t x 1 " / > < / a : s o l i d F i l l > < a : l a t i n   t y p e f a c e = " L a t o " / > < / a : r P r > < a : t >>=>;8B=>5  ?@8;>65=85 .  >;L7>20B5;LA:89  8=B5@D59A   -  G0B  2   t e l e g r a m . < / a : t > < / a : r > < a : b r > < a : r P r   b = " 0 "   d i r t y = " 0 "   l a n g = " r u "   s z = " 1 8 0 0 " > < a : s o l i d F i l l > < a : s c h e m e C l r   v a l = " t x 1 " / > < / a : s o l i d F i l l > < a : l a t i n   t y p e f a c e = " L a t o " / > < / a : r P r > < / a : b r > < a : r > < a : r P r   b = " 0 "   d i r t y = " 0 "   l a n g = " r u "   s z = " 1 6 0 0 " > < a : s o l i d F i l l > < a : s c h e m e C l r   v a l = " t x 1 " / > < / a : s o l i d F i l l > < a : l a t i n   t y p e f a c e = " L a t o " / > < / a : r P r > < a : t >@8<5=O5<K5  0@E8B5:BC@=K5  ?@8=F8?K  8  ?0@0483<K  ?@>3@0<<8@>20=8O   -   S O L I D ,   C l e a n   A r c h i t e c t u r e . < / a : t > < / a : r > < / a : p > < a : p > < a : p P r / > < a : r > < a : r P r   b = " 1 "   d i r t y = " 0 "   l a n g = " e n - U S "   s z = " 1 8 0 0 " > < a : s o l i d F i l l > < a : s c h e m e C l r   v a l = " t x 1 " / > < / a : s o l i d F i l l > < a : l a t i n   t y p e f a c e = " L a t o " / > < / a : r P r > < a : t >" < / a : t > < / a : r > < a : r > < a : r P r   b = " 1 "   d i r t y = " 0 "   l a n g = " e n - U S "   s z = " 1 8 0 0 " > < a : s o l i d F i l l > < a : s c h e m e C l r   v a l = " t x 1 " / > < / a : s o l i d F i l l > < a : l a t i n   t y p e f a c e = " L a t o " / > < / a : r P r > < a : t >5E=>;>38G5A:89  AB5: < / a : t > < / a : r > < / a : p > < a : p > < a : p P r   i n d e n t = " 0 "   l v l = " 1 "   m a r L = " 4 0 0 0 5 0 " > < a : b u N o n e / > < / a : p P r > < a : r > < a : r P r   d i r t y = " 0 "   l a n g = " r u "   s z = " 1 6 0 0 " > < a : s o l i d F i l l > < a : s c h e m e C l r   v a l = " t x 1 " / > < / a : s o l i d F i l l > < a : l a t i n   t y p e f a c e = " L a t o " / > < / a : r P r > < a : t > P y t h o n   3 . 7 . 9 < / a : t > < / a : r > < a : b r > < a : r P r   d i r t y = " 0 "   l a n g = " r u "   s z = " 1 6 0 0 " > < a : s o l i d F i l l > < a : s c h e m e C l r   v a l = " t x 1 " / > < / a : s o l i d F i l l > < a : l a t i n   t y p e f a c e = " L a t o " / > < / a : r P r > < / a : b r > < a : r > < a : r P r   d i r t y = " 0 "   l a n g = " r u "   s z = " 1 6 0 0 " > < a : s o l i d F i l l > < a : s c h e m e C l r   v a l = " t x 1 " > < a : l u m M o d   v a l = " 8 5 0 0 0 " / > < a : l u m O f f   v a l = " 1 5 0 0 0 " / > < / a : s c h e m e C l r > < / a : s o l i d F i l l > < a : l a t i n   t y p e f a c e = " L a t o " / > < / a : r P r > < a : t > S q l i t e 3 < / a : t > < / a : r > < / a : p > < a : p > < a : p P r   i n d e n t = " 0 "   l v l = " 1 "   m a r L = " 4 0 0 0 5 0 " > < a : b u N o n e / > < / a : p P r > < a : r > < a : r P r   d i r t y = " 0 "   l a n g = " r u "   s z = " 1 6 0 0 " > < a : s o l i d F i l l > < a : s c h e m e C l r   v a l = " t x 1 " / > < / a : s o l i d F i l l > < a : l a t i n   t y p e f a c e = " L a t o " / > < / a : r P r > < a : t / > < / a : r > < / a : p > < a : p > < a : p P r   i n d e n t = " 0 "   l v l = " 1 "   m a r L = " 4 0 0 0 5 0 " > < a : b u N o n e / > < / a : p P r > < a : r > < a : r P r   d i r t y = " 0 "   l a n g = " r u "   s z = " 1 6 0 0 " > < a : s o l i d F i l l > < a : s c h e m e C l r   v a l = " t x 1 " / > < / a : s o l i d F i l l > < a : l a t i n   t y p e f a c e = " L a t o " / > < / a : r P r > < a : t / > < / a : r > < a : e n d P a r a R P r   d i r t y = " 0 "   l a n g = " r u "   s z = " 1 6 0 0 " > < a : s o l i d F i l l > < a : s c h e m e C l r   v a l = " t x 1 " / > < / a : s o l i d F i l l > < a : l a t i n   t y p e f a c e = " L a t o " / > < / a : e n d P a r a R P r > < / a : p > < / p : t x B o d y > < / p : s p > < / p : s p T r e e > < p : e x t L s t > < p : e x t   u r i = " { A 2 C 3 D D 4 3 - E 0 6 C - 4 9 6 3 - B D D 4 - 3 7 6 A F 6 0 5 1 8 C 5 } " > < p 1 4 : c r e a t i o n I d   x m l n s : p 1 4 = " h t t p : / / s c h e m a s . m i c r o s o f t . c o m / o f f i c e / p o w e r p o i n t / 2 0 1 0 / m a i n "   v a l = " 1 6 6 1 0 3 8 3 8 7 2 2 0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4 D D 4 2 3 6 9 - 7 2 7 D - 4 B 1 E - B 9 E B - E 5 0 9 9 B A F F 4 4 9 } " > < a 1 6 : c r e a t i o n I d   x m l n s : a 1 6 = " h t t p : / / s c h e m a s . m i c r o s o f t . c o m / o f f i c e / d r a w i n g / 2 0 1 0 / m a i n "   i d = " { 5 3 4 3 1 7 2 F - 6 7 3 0 - 4 1 7 5 - 8 2 6 8 - 4 4 E 0 5 9 5 7 7 2 4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0 "   y = " 3 0 4 6 7 6 " / > < a : e x t   c x = " 7 2 8 0 9 1 0 "   c y = " 6 0 2 4 8 6 " / > < / a : x f r m > < / p : s p P r > < p : t x B o d y > < a : b o d y P r   r t l C o l = " 0 " / > < a : l s t S t y l e / > < a : p > < a : p P r / > < a : r > < a : r P r   d i r t y = " 0 "   l a n g = " e n - U S " > < a : l a t i n   t y p e f a c e = " L a t o " / > < / a : r P r > < a : t >   < / a : t > < / a : r > < a : r > < a : r P r   d i r t y = " 0 "   l a n g = " e n - U S "   s z = " 1 6 0 0 " > < a : l a t i n   t y p e f a c e = " L a t o " / > < / a : r P r > < a : t >803@0<<0  :><?>=5=B>2 < / a : t > < / a : r > < a : e n d P a r a R P r   d i r t y = " 0 "   l a n g = " e n - U S "   s z = " 1 6 0 0 " > < a : l a t i n   t y p e f a c e = " L a t o " / > < / a : e n d P a r a R P r > < / a : p > < / p : t x B o d y > < / p : s p > < p : s p > < p : n v S p P r > < p : c N v P r   i d = " 3 "   n a m e = " C o n t e n t   P l a c e h o l d e r   2 " > < a : e x t L s t > < a : e x t   u r i = " { 5 C 3 B 3 4 9 D - C D 6 C - 4 6 F E - A 5 A 3 - 1 2 A 1 8 B 5 9 F D 4 7 } " > < a 1 6 : c r e a t i o n I d   x m l n s : a 1 6 = " h t t p : / / s c h e m a s . m i c r o s o f t . c o m / o f f i c e / d r a w i n g / 2 0 1 0 / m a i n "   i d = " { E B 6 6 9 A 4 D - C 2 F 2 - 4 3 7 4 - B 7 9 A - 0 C A F B F 2 8 1 B 2 A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  i n d e n t = " 0 "   m a r L = " 0 " > < a : b u N o n e / > < / a : p P r > < a : r > < a : r P r   d i r t y = " 0 "   l a n g = " r u "   s z = " 1 8 0 0 " > < a : s o l i d F i l l > < a : s c h e m e C l r   v a l = " t x 1 " / > < / a : s o l i d F i l l > < a : l a t i n   t y p e f a c e = " L a t o " / > < / a : r P r > < a : t > < / a : t > < / a : r > < a : e n d P a r a R P r   d i r t y = " 0 "   l a n g = " r u "   s z = " 1 8 0 0 " > < a : s o l i d F i l l > < a : s c h e m e C l r   v a l = " t x 1 " / > < / a : s o l i d F i l l > < a : l a t i n   t y p e f a c e = " L a t o " / > < / a : e n d P a r a R P r > < / a : p > < / p : t x B o d y > < / p : s p > < p : p i c > < p : n v P i c P r > < p : c N v P r   i d = " 4 "   n a m e = " " > < a : e x t L s t > < a : e x t   u r i = " { F 2 C F 3 1 9 3 - A D 1 6 - 4 C A 7 - A 7 8 3 - E 3 3 C 8 B D D E 7 D 3 } " > < a 1 6 : c r e a t i o n I d   x m l n s : a 1 6 = " h t t p : / / s c h e m a s . m i c r o s o f t . c o m / o f f i c e / d r a w i n g / 2 0 1 0 / m a i n "   i d = " { 5 6 E 7 A 7 E 3 - C 3 2 3 - 4 B 6 C - B B A 1 - 9 5 A 4 4 D F A 4 0 6 E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1 4 4 7 8 0 0 "   y = " - 1 9 2 4 " / > < a : e x t   c x = " 5 9 3 6 9 4 9 "   c y = " 5 1 4 3 5 0 0 " / > < / a : x f r m > < a : p r s t G e o m   p r s t = " r e c t " > < a : a v L s t / > < / a : p r s t G e o m > < a : n o F i l l / > < / p : s p P r > < / p : p i c > < / p : s p T r e e > < p : e x t L s t > < p : e x t   u r i = " { 0 6 D B A E A D - C F 4 C - 4 B 4 2 - 8 E 2 1 - 3 E 2 5 E D 3 1 B 7 5 6 } " > < p 1 4 : c r e a t i o n I d   x m l n s : p 1 4 = " h t t p : / / s c h e m a s . m i c r o s o f t . c o m / o f f i c e / p o w e r p o i n t / 2 0 1 0 / m a i n "   v a l = " 1 6 6 1 0 3 8 3 8 7 2 2 3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7 E 3 0 E 5 B 9 - 4 4 5 8 - 4 D 0 D - B 8 8 6 - 0 8 5 B 4 C E 1 2 C 4 7 } " > < a 1 6 : c r e a t i o n I d   x m l n s : a 1 6 = " h t t p : / / s c h e m a s . m i c r o s o f t . c o m / o f f i c e / d r a w i n g / 2 0 1 0 / m a i n "   i d = " { 2 6 F 5 7 4 E 1 - 3 6 6 9 - 4 A B F - 9 D 7 3 - 0 5 8 5 D E E 1 0 C 6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3 1 4 2 4 "   y = " 4 2 5 2 4 3 " / > < a : e x t   c x = " 7 2 8 0 9 1 0 "   c y = " 6 0 2 4 8 6 " / > < / a : x f r m > < / p : s p P r > < p : t x B o d y > < a : b o d y P r   r t l C o l = " 0 " / > < a : l s t S t y l e / > < a : p > < a : p P r   a l g n = " l " / > < a : r > < a : r P r   d i r t y = " 0 "   l a n g = " e n - U S " > < a : l a t i n   t y p e f a c e = " L a t o " / > < / a : r P r > < a : t >!>AB02  :><0=4K < / a : t > < / a : r > < a : e n d P a r a R P r   d i r t y = " 0 "   l a n g = " e n - U S " > < a : l a t i n   t y p e f a c e = " L a t o " / > < / a : e n d P a r a R P r > < / a : p > < / p : t x B o d y > < / p : s p > < p : p i c > < p : n v P i c P r > < p : c N v P r   i d = " 3 "   n a m e = " C o n t e n t   P l a c e h o l d e r   2 " > < a : e x t L s t > < a : e x t   u r i = " { 2 2 6 8 1 E B 8 - C A 5 B - 4 B 4 4 - 9 A 9 2 - B A D 1 8 2 F 7 5 1 C 4 } " > < a 1 6 : c r e a t i o n I d   x m l n s : a 1 6 = " h t t p : / / s c h e m a s . m i c r o s o f t . c o m / o f f i c e / d r a w i n g / 2 0 1 0 / m a i n "   i d = " { 1 D 8 7 A 5 8 9 - 8 D C B - 4 C 8 4 - 9 6 8 3 - 6 1 2 C 7 8 1 8 3 F C 1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- 4 4 1 6 0 "   l = " - 1 2 5 0 "   r = " - 2 4 0 "   t = " 3 5 0 " / > < a : s t r e t c h > < a : f i l l R e c t / > < / a : s t r e t c h > < / p : b l i p F i l l > < p : s p P r > < a : x f r m   r o t = " 0 " > < a : o f f   x = " 3 4 6 3 6 3 "   y = " 1 2 1 4 5 1 3 " / > < a : e x t   c x = " 8 7 6 6 8 4 9 "   c y = " 3 4 5 9 1 1 0 " / > < / a : x f r m > < a : n o F i l l / > < / p : s p P r > < / p : p i c > < / p : s p T r e e > < p : e x t L s t > < p : e x t   u r i = " { 2 1 9 8 2 E 0 8 - 2 7 8 F - 4 1 6 4 - 8 E 8 7 - 3 1 7 4 3 B D D 7 A D C } " > < p 1 4 : c r e a t i o n I d   x m l n s : p 1 4 = " h t t p : / / s c h e m a s . m i c r o s o f t . c o m / o f f i c e / p o w e r p o i n t / 2 0 1 0 / m a i n "   v a l = " 1 6 6 1 0 3 8 3 8 7 2 2 6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7 " > < a : e x t L s t > < a : e x t   u r i = " { 5 0 3 B 8 5 9 F - A E 6 2 - 4 9 9 1 - 8 1 0 F - E 4 4 6 1 C 4 F 7 E B 6 } " > < a 1 6 : c r e a t i o n I d   x m l n s : a 1 6 = " h t t p : / / s c h e m a s . m i c r o s o f t . c o m / o f f i c e / d r a w i n g / 2 0 1 0 / m a i n "   i d = " { 7 A 0 5 7 B 4 1 - 2 C 6 3 - 4 A 1 E - 8 A A 0 - 8 4 9 B A 6 D 2 A F C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7 7 5 5 1 "   y = " 4 2 5 2 4 3 " / > < a : e x t   c x = " 7 2 8 0 9 1 0 "   c y = " 6 0 2 4 8 6 " / > < / a : x f r m > < / p : s p P r > < p : t x B o d y > < a : b o d y P r   r t l C o l = " 0 " / > < a : l s t S t y l e / > < a : p > < a : p P r   a l g n = " l " / > < a : r > < a : r P r   d i r t y = " 0 "   l a n g = " e n - U S " > < a : l a t i n   t y p e f a c e = " L a t o " / > < / a : r P r > < a : t >;0=  @07@01>B:8 < / a : t > < / a : r > < a : e n d P a r a R P r   d i r t y = " 0 "   l a n g = " e n - U S " > < a : l a t i n   t y p e f a c e = " L a t o " / > < / a : e n d P a r a R P r > < / a : p > < / p : t x B o d y > < / p : s p > < p : p i c > < p : n v P i c P r > < p : c N v P r   i d = " 3 "   n a m e = " C o n t e n t   P l a c e h o l d e r   2 " > < a : e x t L s t > < a : e x t   u r i = " { 0 4 F C 3 A D 5 - D B B 3 - 4 A 8 8 - B 1 8 4 - 0 F E 3 3 A 2 4 B D A A } " > < a 1 6 : c r e a t i o n I d   x m l n s : a 1 6 = " h t t p : / / s c h e m a s . m i c r o s o f t . c o m / o f f i c e / d r a w i n g / 2 0 1 0 / m a i n "   i d = " { 7 7 D 2 9 3 4 B - 6 C 5 5 - 4 0 6 7 - 8 5 1 5 - 0 C 1 8 8 F C 4 7 E B 0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- 2 1 9 8 0 "   l = " - 2 7 1 0 "   r = " - 7 1 4 0 "   t = " - 1 9 0 0 " / > < a : s t r e t c h > < a : f i l l R e c t / > < / a : s t r e t c h > < / p : b l i p F i l l > < p : s p P r > < a : x f r m   r o t = " 0 " > < a : o f f   x = " - 1 9 2 4 2 4 "   y = " 9 0 2 1 6 0 " / > < a : e x t   c x = " 9 9 1 3 6 9 7 "   c y = " 3 3 3 7 2 6 0 " / > < / a : x f r m > < a : n o F i l l / > < / p : s p P r > < / p : p i c > < p : p i c > < p : n v P i c P r > < p : c N v P r   i d = " 4 "   n a m e = " " > < a : e x t L s t > < a : e x t   u r i = " { 8 7 4 B 3 5 2 D - B 4 C C - 4 6 D A - 9 D 8 A - D D D 9 E F 8 5 2 8 1 1 } " > < a 1 6 : c r e a t i o n I d   x m l n s : a 1 6 = " h t t p : / / s c h e m a s . m i c r o s o f t . c o m / o f f i c e / d r a w i n g / 2 0 1 0 / m a i n "   i d = " { 1 7 7 7 D 3 2 D - 0 8 D 2 - 4 8 9 9 - A C B 6 - 1 1 9 C 2 0 8 7 D 1 A 7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f l i p H = " f a l s e "   f l i p V = " f a l s e "   r o t = " 0 " > < a : o f f   x = " 1 5 3 9 2 "   y = " 3 5 2 3 5 2 6 " / > < a : e x t   c x = " 9 1 5 9 3 9 3 "   c y = " 1 6 4 2 0 6 2 " / > < / a : x f r m > < a : p r s t G e o m   p r s t = " r e c t " > < a : a v L s t / > < / a : p r s t G e o m > < a : n o F i l l / > < / p : s p P r > < / p : p i c > < / p : s p T r e e > < p : e x t L s t > < p : e x t   u r i = " { 2 3 1 8 B 4 4 4 - 3 0 4 4 - 4 1 E F - 8 4 4 F - A B 6 9 F B 0 F 9 5 5 F } " > < p 1 4 : c r e a t i o n I d   x m l n s : p 1 4 = " h t t p : / / s c h e m a s . m i c r o s o f t . c o m / o f f i c e / p o w e r p o i n t / 2 0 1 0 / m a i n "   v a l = " 1 6 6 1 0 3 8 3 8 7 2 2 8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0 : 0 : 0 "   v a l = " 5 " / > < / p : t a g L s t >
</file>

<file path=ppt/tags/tag10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F O U R _ E D G E D _ F R A M E : 0 . 2 5 " / > < / p : t a g L s t >
</file>

<file path=ppt/tags/tag1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2 "   v a l = " D o s i s - m e d i u m " / > < p : t a g   n a m e = " w e b f o n t 3 "   v a l = " D o s i s - d e m i _ b o l d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7 : 0 : 0 "   v a l = " 6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4 : 0 : 0 "   v a l = " 6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4 : 0 : 0 "   v a l = " 6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7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F O U R _ E D G E D _ F R A M E : 0 . 2 5 " / > < / p : t a g L s t >
</file>

<file path=ppt/tags/tag8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F O U R _ E D G E D _ F R A M E : 0 . 2 5 " / > < / p : t a g L s t >
</file>

<file path=ppt/tags/tag9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F O U R _ E D G E D _ F R A M E : 0 . 2 5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G e o m e t r i c " > < a : t h e m e E l e m e n t s > < a : c l r S c h e m e   n a m e = " E v o l u t i o n a r y " > < a : d k 1 > < a : s r g b C l r   v a l = " 0 0 0 0 0 0 " / > < / a : d k 1 > < a : l t 1 > < a : s r g b C l r   v a l = " f f f f f f " / > < / a : l t 1 > < a : d k 2 > < a : s r g b C l r   v a l = " 6 b c a d 5 " / > < / a : d k 2 > < a : l t 2 > < a : s r g b C l r   v a l = " 0 0 1 8 2 e " / > < / a : l t 2 > < a : a c c e n t 1 > < a : s r g b C l r   v a l = " 0 0 8 b c 2 " / > < / a : a c c e n t 1 > < a : a c c e n t 2 > < a : s r g b C l r   v a l = " c 8 e f f 7 " / > < / a : a c c e n t 2 > < a : a c c e n t 3 > < a : s r g b C l r   v a l = " 0 a 4 f 7 a " / > < / a : a c c e n t 3 > < a : a c c e n t 4 > < a : s r g b C l r   v a l = " 6 0 b 2 a 6 " / > < / a : a c c e n t 4 > < a : a c c e n t 5 > < a : s r g b C l r   v a l = " 9 6 b e f 2 " / > < / a : a c c e n t 5 > < a : a c c e n t 6 > < a : s r g b C l r   v a l = " 4 8 6 2 8 5 " / > < / a : a c c e n t 6 > < a : h l i n k > < a : s r g b C l r   v a l = " f 7 5 c 5 c " / > < / a : h l i n k > < a : f o l H l i n k > < a : s r g b C l r   v a l = " 5 9 8 3 9 1 " / > < / a : f o l H l i n k > < / a : c l r S c h e m e > < a : f o n t S c h e m e   n a m e = " G e o m e t r i c " > < a : m a j o r F o n t > < a : l a t i n   t y p e f a c e = " D o s i s " / > < a : e a   t y p e f a c e = " " / > < a : c s   t y p e f a c e = " " / > < / a : m a j o r F o n t > < a : m i n o r F o n t > < a : l a t i n   t y p e f a c e = " M e t r o p h o b i c " / > < a : e a   t y p e f a c e = " " / > < a : c s   t y p e f a c e = " " / > < / a : m i n o r F o n t > < / a : f o n t S c h e m e > < a : f m t S c h e m e   n a m e = " G e o m e t r i c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9 0 5 0 " > < a : n o F i l l / > < a : p r s t D a s h   v a l = " s o l i d " / > < a : r o u n d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G e o m e t r i c " > < a : t h e m e E l e m e n t s > < a : c l r S c h e m e   n a m e = " E v o l u t i o n a r y " > < a : d k 1 > < a : s r g b C l r   v a l = " 0 0 0 0 0 0 " / > < / a : d k 1 > < a : l t 1 > < a : s r g b C l r   v a l = " f f f f f f " / > < / a : l t 1 > < a : d k 2 > < a : s r g b C l r   v a l = " 6 b c a d 5 " / > < / a : d k 2 > < a : l t 2 > < a : s r g b C l r   v a l = " 0 0 1 8 2 e " / > < / a : l t 2 > < a : a c c e n t 1 > < a : s r g b C l r   v a l = " 0 0 8 b c 2 " / > < / a : a c c e n t 1 > < a : a c c e n t 2 > < a : s r g b C l r   v a l = " c 8 e f f 7 " / > < / a : a c c e n t 2 > < a : a c c e n t 3 > < a : s r g b C l r   v a l = " 0 a 4 f 7 a " / > < / a : a c c e n t 3 > < a : a c c e n t 4 > < a : s r g b C l r   v a l = " 6 0 b 2 a 6 " / > < / a : a c c e n t 4 > < a : a c c e n t 5 > < a : s r g b C l r   v a l = " 9 6 b e f 2 " / > < / a : a c c e n t 5 > < a : a c c e n t 6 > < a : s r g b C l r   v a l = " 4 8 6 2 8 5 " / > < / a : a c c e n t 6 > < a : h l i n k > < a : s r g b C l r   v a l = " f 7 5 c 5 c " / > < / a : h l i n k > < a : f o l H l i n k > < a : s r g b C l r   v a l = " 5 9 8 3 9 1 " / > < / a : f o l H l i n k > < / a : c l r S c h e m e > < a : f o n t S c h e m e   n a m e = " G e o m e t r i c " > < a : m a j o r F o n t > < a : l a t i n   t y p e f a c e = " D o s i s " / > < a : e a   t y p e f a c e = " " / > < a : c s   t y p e f a c e = " " / > < / a : m a j o r F o n t > < a : m i n o r F o n t > < a : l a t i n   t y p e f a c e = " M e t r o p h o b i c " / > < a : e a   t y p e f a c e = " " / > < a : c s   t y p e f a c e = " " / > < / a : m i n o r F o n t > < / a : f o n t S c h e m e > < a : f m t S c h e m e   n a m e = " G e o m e t r i c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1 9 0 5 0 " > < a : n o F i l l / > < a : p r s t D a s h   v a l = " s o l i d " / > < a : r o u n d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6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 2 0 2 2 - 0 8 - 2 0 T 2 2 : 1 4 : 5 4 Z < / d c t e r m s : c r e a t e d > < d c t e r m s : m o d i f i e d   x m l n s : x s i = " h t t p : / / w w w . w 3 . o r g / 2 0 0 1 / X M L S c h e m a - i n s t a n c e "   x s i : t y p e = " d c t e r m s : W 3 C D T F " > 2 0 2 2 - 0 8 - 2 1 T 0 1 : 2 8 : 1 6 Z < / d c t e r m s : m o d i f i e d > < / c p : c o r e P r o p e r t i e s >
</file>