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59026E-025D-4280-87E3-06A7B0DE45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96B21-252F-4848-85DA-2FC8F80B48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7B47EB1-4A84-4E5D-8D55-8345FACF474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Alyra-Turing-cohort/Charity-pool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Charity pool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1"/>
              </a:rPr>
              <a:t>Charity pool Github repo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Dev team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371600" y="2057400"/>
            <a:ext cx="7746840" cy="21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Yassine Yadine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Alain Wackenheim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Andrinandrasana David Rasamoelina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Projet charity pool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Key parts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Tests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2024-07-22T12:48:02Z</dcterms:created>
  <dc:creator/>
  <dc:description/>
  <dc:language>en-US</dc:language>
  <cp:lastModifiedBy/>
  <dcterms:modified xsi:type="dcterms:W3CDTF">2024-07-22T13:18:36Z</dcterms:modified>
  <cp:revision>3</cp:revision>
  <dc:subject/>
  <dc:title/>
</cp:coreProperties>
</file>