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7AD06A-80BF-4D4C-8638-F603837D17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796F1B-A4B6-415F-9F4E-77387F7926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1FF1AB-F0D0-494B-A058-B67E6E3CA2E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35E70A-6796-4D50-B05E-D02A71917D8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Alyra-Turing-cohort/Charity-pool" TargetMode="External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Charity pool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1"/>
              </a:rPr>
              <a:t>Charity pool Github repo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Dev team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371600" y="2057400"/>
            <a:ext cx="7745760" cy="210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Yassine Yadine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Alain Wackenheim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Andrinandrasana David Rasamoelina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Charity pool project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600200"/>
            <a:ext cx="9070560" cy="27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DApp built on the Solana blockchain,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Allows users to contribute funds to various causes and organizations.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Dapp apply to each pool, a deadline,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VRF to select a winner among contributors,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All transactions and contributions are publicly visible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Architecture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" name="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8915040" cy="385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Demo time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Limits of the demo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No deadline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VRF not implemented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Key parts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Smart contract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Tests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Let’s run `anchor test`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Questions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LibreOffice/24.2.4.2$Linux_X86_64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2024-07-22T12:48:02Z</dcterms:created>
  <dc:creator/>
  <dc:description/>
  <dc:language>en-US</dc:language>
  <cp:lastModifiedBy/>
  <dcterms:modified xsi:type="dcterms:W3CDTF">2024-07-22T21:54:14Z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