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2" r:id="rId5"/>
    <p:sldId id="271" r:id="rId6"/>
    <p:sldId id="26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0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082A-4537-9043-B84A-95340812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77484-4F3B-8E4B-BD54-802C5324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DB52-0F94-7746-AF1B-52BE512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D81A-76BF-2849-BAEE-DB092931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62DF-D2F2-8141-A476-29AB68A0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6CAE-89F5-5E45-A521-75887849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21E1-7D98-FF45-8B89-7578465D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4259-38D7-F842-9129-1322F34C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F108-844C-F541-8574-3DCE1291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F28C-09A6-F141-AA24-CFE46355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416B3-8D7C-0143-AC6F-2310CF00B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7C0EB-BE18-5140-8726-94378CD1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A6A8-2D07-A443-987F-5F02D6E2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127A-D2E3-614C-8128-8C56303C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E10F-D025-9F4F-8829-0BEE663E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0014-7D15-B647-899B-9E660BDE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62B1-70AF-6146-8AD0-FF8C24D8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8D4E-5E93-D84C-9A0F-079B0BBD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4681-7F82-9142-AD63-E45AE4F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2A31-9E2E-084B-92EF-FC2DDF89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4E48-BA86-3B49-9B59-762D3F65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B7903-6349-F64C-89F7-7B905D0E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63CF-8B8D-8046-83CF-EA34FE2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2B92-8D30-C048-9C25-0D317F04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08C7-D9C4-3945-90CA-C7777297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2E70-6641-CD45-9EFE-51C05FB1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722F-A238-ED41-9B2D-F75AD301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5F40-4DDA-0649-9CE1-867DCB3D4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BE8BE-B155-D04F-96BA-F3662AA7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1FC4D-7D8B-B84A-A96D-78E3FB5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F2150-6844-6949-B7E1-3C479A54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E5B-3A58-F044-B266-A7B6ECEF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66EB3-310D-8542-819A-5EAB258E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C157-E183-A94E-8729-32F1494A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3F28-948C-3647-962A-32BD79066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BBA2A-7609-D64E-AAD7-9F0D9066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0C675-0601-F248-84FF-713C4AD0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8A83E-F0E6-1346-ACD8-3840B49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D15DF-3900-2344-A614-763294E1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BDB3-7035-4242-A8B2-FB7FDD8F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311E9-F86B-5F46-92BF-1FC081CD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48D28-BD19-6449-950D-FEDB4746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400D-D1BB-7B46-B553-0B26659B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3968D-770F-BF40-967B-C095E41C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9956D-B638-0D49-9812-11CC4A68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A983-E03D-8E41-9805-861E633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12FC-744A-4141-81A2-1718E51C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1833-EA24-A04A-A9B9-74298E01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809E-E085-3747-A3CC-EB4D29F2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E025-B3D7-8544-A5F3-5F8AAA2A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9ECD-CFE3-F948-BA49-8920B9C5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8834-7F30-3C41-858B-5015598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D89-A44A-7648-BB99-A0AECF0A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9EADC-2E01-714B-ABF9-07F8E793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82F92-CA63-3A4D-8624-BCE8B5A4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7FA0-151E-EC4C-B66A-A7407BA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2499-1760-DA4A-B121-F79675D9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5E3A-6792-BC41-87FD-54E48BAF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B910A-DAE3-D24D-83F3-6EBC852E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14C4-F20F-A342-A8D6-56D5BB9C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1B1B-86C8-4D46-AEF7-6D71D368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E18B-8734-644E-8666-6C80F4D3A15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3EE7-6975-FF42-9286-B623C013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0542-D7FA-4C47-93C0-AAE4E117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A240-4C06-0342-AF71-BC6F108A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ppygitwith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FD3D-E222-124B-8A15-449F6D1E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893"/>
          </a:xfrm>
        </p:spPr>
        <p:txBody>
          <a:bodyPr/>
          <a:lstStyle/>
          <a:p>
            <a:r>
              <a:rPr lang="en-US" dirty="0"/>
              <a:t>Do you git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596EB-F940-554D-BA5C-1AF302A69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4063"/>
          </a:xfrm>
        </p:spPr>
        <p:txBody>
          <a:bodyPr>
            <a:normAutofit/>
          </a:bodyPr>
          <a:lstStyle/>
          <a:p>
            <a:r>
              <a:rPr lang="en-US" dirty="0"/>
              <a:t>Deakin Coding Club</a:t>
            </a:r>
          </a:p>
          <a:p>
            <a:r>
              <a:rPr lang="en-US" dirty="0"/>
              <a:t>May 2021</a:t>
            </a:r>
          </a:p>
          <a:p>
            <a:endParaRPr lang="en-US" dirty="0"/>
          </a:p>
          <a:p>
            <a:r>
              <a:rPr lang="en-US" dirty="0"/>
              <a:t>Alys Young</a:t>
            </a:r>
          </a:p>
          <a:p>
            <a:r>
              <a:rPr lang="en-US" dirty="0" err="1"/>
              <a:t>aryo@deakin.edu.au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8DD766-2551-6540-A0B0-3C880B2456E7}"/>
              </a:ext>
            </a:extLst>
          </p:cNvPr>
          <p:cNvSpPr txBox="1">
            <a:spLocks/>
          </p:cNvSpPr>
          <p:nvPr/>
        </p:nvSpPr>
        <p:spPr>
          <a:xfrm>
            <a:off x="1524000" y="2099256"/>
            <a:ext cx="9144000" cy="43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20442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F2ED-EB59-AC4E-9C30-14F0C459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0C3A-F02D-B742-8D05-095FDB8B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endParaRPr lang="en-US" dirty="0"/>
          </a:p>
          <a:p>
            <a:r>
              <a:rPr lang="en-AU" b="1" dirty="0"/>
              <a:t>GitHub, </a:t>
            </a:r>
            <a:r>
              <a:rPr lang="en-AU" dirty="0"/>
              <a:t>GitLab, and Bitbucket</a:t>
            </a:r>
          </a:p>
          <a:p>
            <a:endParaRPr lang="en-AU" dirty="0"/>
          </a:p>
          <a:p>
            <a:r>
              <a:rPr lang="en-AU" dirty="0"/>
              <a:t>Main benefits:</a:t>
            </a:r>
          </a:p>
          <a:p>
            <a:pPr lvl="1"/>
            <a:r>
              <a:rPr lang="en-AU" dirty="0"/>
              <a:t>Backing up your work</a:t>
            </a:r>
          </a:p>
          <a:p>
            <a:pPr lvl="1"/>
            <a:r>
              <a:rPr lang="en-AU" dirty="0"/>
              <a:t>Reverting back to past versions</a:t>
            </a:r>
          </a:p>
          <a:p>
            <a:pPr lvl="1"/>
            <a:r>
              <a:rPr lang="en-AU" dirty="0"/>
              <a:t>Collaboration</a:t>
            </a:r>
          </a:p>
        </p:txBody>
      </p:sp>
      <p:pic>
        <p:nvPicPr>
          <p:cNvPr id="2050" name="Picture 2" descr="Pin on General Humor">
            <a:extLst>
              <a:ext uri="{FF2B5EF4-FFF2-40B4-BE49-F238E27FC236}">
                <a16:creationId xmlns:a16="http://schemas.microsoft.com/office/drawing/2014/main" id="{8CD18616-06E0-C949-BFAD-B3842884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67" y="148613"/>
            <a:ext cx="3907367" cy="64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9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AFDD27CA-3F6B-5445-B524-A26E7B8F9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100" y="3638550"/>
            <a:ext cx="1466850" cy="1466850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A028F7A9-3BA3-FF4F-988F-428C875D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100" y="4181475"/>
            <a:ext cx="1847850" cy="18478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EDADAC-F1F6-9441-9D13-514E9F87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version control: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E29EFB-F5D7-D849-AB70-1E275E47AC6E}"/>
              </a:ext>
            </a:extLst>
          </p:cNvPr>
          <p:cNvSpPr txBox="1">
            <a:spLocks/>
          </p:cNvSpPr>
          <p:nvPr/>
        </p:nvSpPr>
        <p:spPr>
          <a:xfrm>
            <a:off x="8639175" y="1785297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saved on git in a repository</a:t>
            </a:r>
          </a:p>
        </p:txBody>
      </p:sp>
      <p:pic>
        <p:nvPicPr>
          <p:cNvPr id="3" name="Graphic 2" descr="Syncing cloud with solid fill">
            <a:extLst>
              <a:ext uri="{FF2B5EF4-FFF2-40B4-BE49-F238E27FC236}">
                <a16:creationId xmlns:a16="http://schemas.microsoft.com/office/drawing/2014/main" id="{546F7439-24D6-0849-BB71-2FAD34137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8500" y="1164432"/>
            <a:ext cx="1847850" cy="184785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226B31B-0FC6-2445-8E0D-D4FBC3156A8F}"/>
              </a:ext>
            </a:extLst>
          </p:cNvPr>
          <p:cNvSpPr txBox="1">
            <a:spLocks/>
          </p:cNvSpPr>
          <p:nvPr/>
        </p:nvSpPr>
        <p:spPr>
          <a:xfrm>
            <a:off x="6648449" y="6029325"/>
            <a:ext cx="3619501" cy="91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copy of it on your local computer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E81F4D7-D6CE-9D4E-B6D3-48B4134C546B}"/>
              </a:ext>
            </a:extLst>
          </p:cNvPr>
          <p:cNvSpPr txBox="1">
            <a:spLocks/>
          </p:cNvSpPr>
          <p:nvPr/>
        </p:nvSpPr>
        <p:spPr>
          <a:xfrm>
            <a:off x="838200" y="1265772"/>
            <a:ext cx="9144000" cy="43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New terminology: Repository or repo, push, pull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88DC2D43-49AF-1D4C-956E-6BCC70971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735490" y="2827734"/>
            <a:ext cx="1121569" cy="914400"/>
          </a:xfrm>
          <a:prstGeom prst="rect">
            <a:avLst/>
          </a:prstGeom>
        </p:spPr>
      </p:pic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7B79833C-F6EE-7747-9FEB-448A812BBF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211616" y="2849167"/>
            <a:ext cx="1121569" cy="914400"/>
          </a:xfrm>
          <a:prstGeom prst="rect">
            <a:avLst/>
          </a:prstGeom>
        </p:spPr>
      </p:pic>
      <p:pic>
        <p:nvPicPr>
          <p:cNvPr id="4" name="Graphic 3" descr="Line arrow: Rotate left with solid fill">
            <a:extLst>
              <a:ext uri="{FF2B5EF4-FFF2-40B4-BE49-F238E27FC236}">
                <a16:creationId xmlns:a16="http://schemas.microsoft.com/office/drawing/2014/main" id="{FB75BF27-842C-634F-9140-31B127FB7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092492">
            <a:off x="8324850" y="3399956"/>
            <a:ext cx="914400" cy="94454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A1CCE64-DD56-0749-89EC-2EEE297D6C32}"/>
              </a:ext>
            </a:extLst>
          </p:cNvPr>
          <p:cNvSpPr txBox="1">
            <a:spLocks/>
          </p:cNvSpPr>
          <p:nvPr/>
        </p:nvSpPr>
        <p:spPr>
          <a:xfrm>
            <a:off x="8458199" y="312594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6"/>
                </a:solidFill>
              </a:rPr>
              <a:t>Push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78EFA9-872E-E04D-870A-5C9E46F23337}"/>
              </a:ext>
            </a:extLst>
          </p:cNvPr>
          <p:cNvSpPr txBox="1">
            <a:spLocks/>
          </p:cNvSpPr>
          <p:nvPr/>
        </p:nvSpPr>
        <p:spPr>
          <a:xfrm>
            <a:off x="7010400" y="3177960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69BD2EA-9508-B94F-8668-245F49C8289C}"/>
              </a:ext>
            </a:extLst>
          </p:cNvPr>
          <p:cNvSpPr txBox="1">
            <a:spLocks/>
          </p:cNvSpPr>
          <p:nvPr/>
        </p:nvSpPr>
        <p:spPr>
          <a:xfrm>
            <a:off x="9163049" y="369341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Commit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E726F41-3319-A74F-8181-9297AFA9571A}"/>
              </a:ext>
            </a:extLst>
          </p:cNvPr>
          <p:cNvSpPr txBox="1">
            <a:spLocks/>
          </p:cNvSpPr>
          <p:nvPr/>
        </p:nvSpPr>
        <p:spPr>
          <a:xfrm>
            <a:off x="838200" y="2371360"/>
            <a:ext cx="5410200" cy="1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Commit the new changes to your version multiple times a day at the end of mini sections</a:t>
            </a:r>
          </a:p>
        </p:txBody>
      </p:sp>
    </p:spTree>
    <p:extLst>
      <p:ext uri="{BB962C8B-B14F-4D97-AF65-F5344CB8AC3E}">
        <p14:creationId xmlns:p14="http://schemas.microsoft.com/office/powerpoint/2010/main" val="429453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AFDD27CA-3F6B-5445-B524-A26E7B8F9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100" y="3638550"/>
            <a:ext cx="1466850" cy="1466850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A028F7A9-3BA3-FF4F-988F-428C875D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100" y="4181475"/>
            <a:ext cx="1847850" cy="18478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EDADAC-F1F6-9441-9D13-514E9F87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version control for collaboration: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E29EFB-F5D7-D849-AB70-1E275E47AC6E}"/>
              </a:ext>
            </a:extLst>
          </p:cNvPr>
          <p:cNvSpPr txBox="1">
            <a:spLocks/>
          </p:cNvSpPr>
          <p:nvPr/>
        </p:nvSpPr>
        <p:spPr>
          <a:xfrm>
            <a:off x="8639175" y="1785297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saved on git in a repository</a:t>
            </a:r>
          </a:p>
        </p:txBody>
      </p:sp>
      <p:pic>
        <p:nvPicPr>
          <p:cNvPr id="3" name="Graphic 2" descr="Syncing cloud with solid fill">
            <a:extLst>
              <a:ext uri="{FF2B5EF4-FFF2-40B4-BE49-F238E27FC236}">
                <a16:creationId xmlns:a16="http://schemas.microsoft.com/office/drawing/2014/main" id="{546F7439-24D6-0849-BB71-2FAD34137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8500" y="1164432"/>
            <a:ext cx="1847850" cy="184785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226B31B-0FC6-2445-8E0D-D4FBC3156A8F}"/>
              </a:ext>
            </a:extLst>
          </p:cNvPr>
          <p:cNvSpPr txBox="1">
            <a:spLocks/>
          </p:cNvSpPr>
          <p:nvPr/>
        </p:nvSpPr>
        <p:spPr>
          <a:xfrm>
            <a:off x="6648449" y="6029325"/>
            <a:ext cx="3619501" cy="91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copy of it on your local computer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88DC2D43-49AF-1D4C-956E-6BCC70971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735490" y="2827734"/>
            <a:ext cx="1121569" cy="914400"/>
          </a:xfrm>
          <a:prstGeom prst="rect">
            <a:avLst/>
          </a:prstGeom>
        </p:spPr>
      </p:pic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7B79833C-F6EE-7747-9FEB-448A812BBF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211616" y="2849167"/>
            <a:ext cx="1121569" cy="914400"/>
          </a:xfrm>
          <a:prstGeom prst="rect">
            <a:avLst/>
          </a:prstGeom>
        </p:spPr>
      </p:pic>
      <p:pic>
        <p:nvPicPr>
          <p:cNvPr id="4" name="Graphic 3" descr="Line arrow: Rotate left with solid fill">
            <a:extLst>
              <a:ext uri="{FF2B5EF4-FFF2-40B4-BE49-F238E27FC236}">
                <a16:creationId xmlns:a16="http://schemas.microsoft.com/office/drawing/2014/main" id="{FB75BF27-842C-634F-9140-31B127FB7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092492">
            <a:off x="8324850" y="3399956"/>
            <a:ext cx="914400" cy="94454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A1CCE64-DD56-0749-89EC-2EEE297D6C32}"/>
              </a:ext>
            </a:extLst>
          </p:cNvPr>
          <p:cNvSpPr txBox="1">
            <a:spLocks/>
          </p:cNvSpPr>
          <p:nvPr/>
        </p:nvSpPr>
        <p:spPr>
          <a:xfrm>
            <a:off x="8458199" y="312594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6"/>
                </a:solidFill>
              </a:rPr>
              <a:t>Push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78EFA9-872E-E04D-870A-5C9E46F23337}"/>
              </a:ext>
            </a:extLst>
          </p:cNvPr>
          <p:cNvSpPr txBox="1">
            <a:spLocks/>
          </p:cNvSpPr>
          <p:nvPr/>
        </p:nvSpPr>
        <p:spPr>
          <a:xfrm>
            <a:off x="7010400" y="3177960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69BD2EA-9508-B94F-8668-245F49C8289C}"/>
              </a:ext>
            </a:extLst>
          </p:cNvPr>
          <p:cNvSpPr txBox="1">
            <a:spLocks/>
          </p:cNvSpPr>
          <p:nvPr/>
        </p:nvSpPr>
        <p:spPr>
          <a:xfrm>
            <a:off x="9163049" y="369341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Commit</a:t>
            </a:r>
          </a:p>
        </p:txBody>
      </p:sp>
      <p:pic>
        <p:nvPicPr>
          <p:cNvPr id="19" name="Graphic 18" descr="Laptop with solid fill">
            <a:extLst>
              <a:ext uri="{FF2B5EF4-FFF2-40B4-BE49-F238E27FC236}">
                <a16:creationId xmlns:a16="http://schemas.microsoft.com/office/drawing/2014/main" id="{CCB70BB2-FB9E-3D42-8974-2231A6C34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751" y="3638550"/>
            <a:ext cx="1466850" cy="1466850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39C1B605-1425-5745-AAC7-26A69D4BF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3751" y="4181475"/>
            <a:ext cx="1847850" cy="1847850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97B3F92-D197-1449-AA9D-580B9F7F1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9404892">
            <a:off x="5051873" y="2594763"/>
            <a:ext cx="1121569" cy="91440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74F2AE5D-0C2B-B748-82C7-076932281C5F}"/>
              </a:ext>
            </a:extLst>
          </p:cNvPr>
          <p:cNvSpPr txBox="1">
            <a:spLocks/>
          </p:cNvSpPr>
          <p:nvPr/>
        </p:nvSpPr>
        <p:spPr>
          <a:xfrm>
            <a:off x="4938203" y="2493486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5008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AFDD27CA-3F6B-5445-B524-A26E7B8F9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100" y="3638550"/>
            <a:ext cx="1466850" cy="1466850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A028F7A9-3BA3-FF4F-988F-428C875D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100" y="4181475"/>
            <a:ext cx="1847850" cy="18478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EDADAC-F1F6-9441-9D13-514E9F87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version control for collaboration: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E29EFB-F5D7-D849-AB70-1E275E47AC6E}"/>
              </a:ext>
            </a:extLst>
          </p:cNvPr>
          <p:cNvSpPr txBox="1">
            <a:spLocks/>
          </p:cNvSpPr>
          <p:nvPr/>
        </p:nvSpPr>
        <p:spPr>
          <a:xfrm>
            <a:off x="8639175" y="1785297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saved on git in a repository</a:t>
            </a:r>
          </a:p>
        </p:txBody>
      </p:sp>
      <p:pic>
        <p:nvPicPr>
          <p:cNvPr id="3" name="Graphic 2" descr="Syncing cloud with solid fill">
            <a:extLst>
              <a:ext uri="{FF2B5EF4-FFF2-40B4-BE49-F238E27FC236}">
                <a16:creationId xmlns:a16="http://schemas.microsoft.com/office/drawing/2014/main" id="{546F7439-24D6-0849-BB71-2FAD34137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8500" y="1164432"/>
            <a:ext cx="1847850" cy="184785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226B31B-0FC6-2445-8E0D-D4FBC3156A8F}"/>
              </a:ext>
            </a:extLst>
          </p:cNvPr>
          <p:cNvSpPr txBox="1">
            <a:spLocks/>
          </p:cNvSpPr>
          <p:nvPr/>
        </p:nvSpPr>
        <p:spPr>
          <a:xfrm>
            <a:off x="6648449" y="6029325"/>
            <a:ext cx="3619501" cy="91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copy of it on your local computer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88DC2D43-49AF-1D4C-956E-6BCC70971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735490" y="2827734"/>
            <a:ext cx="1121569" cy="914400"/>
          </a:xfrm>
          <a:prstGeom prst="rect">
            <a:avLst/>
          </a:prstGeom>
        </p:spPr>
      </p:pic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7B79833C-F6EE-7747-9FEB-448A812BBF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211616" y="2849167"/>
            <a:ext cx="1121569" cy="914400"/>
          </a:xfrm>
          <a:prstGeom prst="rect">
            <a:avLst/>
          </a:prstGeom>
        </p:spPr>
      </p:pic>
      <p:pic>
        <p:nvPicPr>
          <p:cNvPr id="4" name="Graphic 3" descr="Line arrow: Rotate left with solid fill">
            <a:extLst>
              <a:ext uri="{FF2B5EF4-FFF2-40B4-BE49-F238E27FC236}">
                <a16:creationId xmlns:a16="http://schemas.microsoft.com/office/drawing/2014/main" id="{FB75BF27-842C-634F-9140-31B127FB7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092492">
            <a:off x="8324850" y="3399956"/>
            <a:ext cx="914400" cy="94454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A1CCE64-DD56-0749-89EC-2EEE297D6C32}"/>
              </a:ext>
            </a:extLst>
          </p:cNvPr>
          <p:cNvSpPr txBox="1">
            <a:spLocks/>
          </p:cNvSpPr>
          <p:nvPr/>
        </p:nvSpPr>
        <p:spPr>
          <a:xfrm>
            <a:off x="8458199" y="312594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6"/>
                </a:solidFill>
              </a:rPr>
              <a:t>Push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78EFA9-872E-E04D-870A-5C9E46F23337}"/>
              </a:ext>
            </a:extLst>
          </p:cNvPr>
          <p:cNvSpPr txBox="1">
            <a:spLocks/>
          </p:cNvSpPr>
          <p:nvPr/>
        </p:nvSpPr>
        <p:spPr>
          <a:xfrm>
            <a:off x="7010400" y="3177960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69BD2EA-9508-B94F-8668-245F49C8289C}"/>
              </a:ext>
            </a:extLst>
          </p:cNvPr>
          <p:cNvSpPr txBox="1">
            <a:spLocks/>
          </p:cNvSpPr>
          <p:nvPr/>
        </p:nvSpPr>
        <p:spPr>
          <a:xfrm>
            <a:off x="9163049" y="369341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Commit</a:t>
            </a:r>
          </a:p>
        </p:txBody>
      </p:sp>
      <p:pic>
        <p:nvPicPr>
          <p:cNvPr id="18" name="Graphic 17" descr="Syncing cloud with solid fill">
            <a:extLst>
              <a:ext uri="{FF2B5EF4-FFF2-40B4-BE49-F238E27FC236}">
                <a16:creationId xmlns:a16="http://schemas.microsoft.com/office/drawing/2014/main" id="{6C5FCD73-FCD6-5046-833A-DBF0DBC75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8852" y="1138238"/>
            <a:ext cx="1847850" cy="1847850"/>
          </a:xfrm>
          <a:prstGeom prst="rect">
            <a:avLst/>
          </a:prstGeom>
        </p:spPr>
      </p:pic>
      <p:pic>
        <p:nvPicPr>
          <p:cNvPr id="19" name="Graphic 18" descr="Laptop with solid fill">
            <a:extLst>
              <a:ext uri="{FF2B5EF4-FFF2-40B4-BE49-F238E27FC236}">
                <a16:creationId xmlns:a16="http://schemas.microsoft.com/office/drawing/2014/main" id="{CCB70BB2-FB9E-3D42-8974-2231A6C34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751" y="3638550"/>
            <a:ext cx="1466850" cy="1466850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39C1B605-1425-5745-AAC7-26A69D4BF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3751" y="4181475"/>
            <a:ext cx="1847850" cy="1847850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97B3F92-D197-1449-AA9D-580B9F7F1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131593" y="1809749"/>
            <a:ext cx="1121569" cy="91440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74F2AE5D-0C2B-B748-82C7-076932281C5F}"/>
              </a:ext>
            </a:extLst>
          </p:cNvPr>
          <p:cNvSpPr txBox="1">
            <a:spLocks/>
          </p:cNvSpPr>
          <p:nvPr/>
        </p:nvSpPr>
        <p:spPr>
          <a:xfrm>
            <a:off x="5353050" y="1711478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Fork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3ED50E1C-D1F8-B34C-BC36-011BB356BD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468166" y="2794568"/>
            <a:ext cx="1121569" cy="914400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B0FDC8BE-0F40-3F48-A487-93CF7ECD8F2C}"/>
              </a:ext>
            </a:extLst>
          </p:cNvPr>
          <p:cNvSpPr txBox="1">
            <a:spLocks/>
          </p:cNvSpPr>
          <p:nvPr/>
        </p:nvSpPr>
        <p:spPr>
          <a:xfrm>
            <a:off x="2266950" y="3123361"/>
            <a:ext cx="32575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51443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6CCC21-7DAF-2F4A-9D69-302AA1F448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version control:</a:t>
            </a:r>
          </a:p>
        </p:txBody>
      </p:sp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7BD96828-DB10-3D4F-BE4A-C6E9B08E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650" y="2971800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64A19D6-B1E3-6144-B490-77BC4AFE1D3C}"/>
              </a:ext>
            </a:extLst>
          </p:cNvPr>
          <p:cNvSpPr/>
          <p:nvPr/>
        </p:nvSpPr>
        <p:spPr>
          <a:xfrm>
            <a:off x="1428750" y="2971800"/>
            <a:ext cx="914400" cy="914400"/>
          </a:xfrm>
          <a:prstGeom prst="ellipse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04031F-E34F-5F46-AD08-7F669DB0381E}"/>
              </a:ext>
            </a:extLst>
          </p:cNvPr>
          <p:cNvSpPr txBox="1">
            <a:spLocks/>
          </p:cNvSpPr>
          <p:nvPr/>
        </p:nvSpPr>
        <p:spPr>
          <a:xfrm>
            <a:off x="2362199" y="2836161"/>
            <a:ext cx="1343025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Commit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B22F03-B866-5C41-A2A3-2E3294CEB023}"/>
              </a:ext>
            </a:extLst>
          </p:cNvPr>
          <p:cNvSpPr/>
          <p:nvPr/>
        </p:nvSpPr>
        <p:spPr>
          <a:xfrm>
            <a:off x="3705225" y="2971800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4FFA36CA-A6F2-F94C-BC2D-3636D93F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0125" y="2971800"/>
            <a:ext cx="914400" cy="9144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87B38B1-6CCD-C648-9DF0-2533FC9A18AD}"/>
              </a:ext>
            </a:extLst>
          </p:cNvPr>
          <p:cNvSpPr txBox="1">
            <a:spLocks/>
          </p:cNvSpPr>
          <p:nvPr/>
        </p:nvSpPr>
        <p:spPr>
          <a:xfrm>
            <a:off x="4810125" y="2836161"/>
            <a:ext cx="1171574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6"/>
                </a:solidFill>
              </a:rPr>
              <a:t>Push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19DABF-F531-1248-8317-B3E6A0085369}"/>
              </a:ext>
            </a:extLst>
          </p:cNvPr>
          <p:cNvSpPr/>
          <p:nvPr/>
        </p:nvSpPr>
        <p:spPr>
          <a:xfrm>
            <a:off x="5981699" y="2971800"/>
            <a:ext cx="914400" cy="914400"/>
          </a:xfrm>
          <a:prstGeom prst="ellipse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D2F2AC0-F019-2242-BB30-8A51E4D46D13}"/>
              </a:ext>
            </a:extLst>
          </p:cNvPr>
          <p:cNvSpPr txBox="1">
            <a:spLocks/>
          </p:cNvSpPr>
          <p:nvPr/>
        </p:nvSpPr>
        <p:spPr>
          <a:xfrm>
            <a:off x="5428025" y="1673816"/>
            <a:ext cx="2021749" cy="1242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  <a:p>
            <a:r>
              <a:rPr lang="en-US" dirty="0"/>
              <a:t>(what you’re currently up to)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CE45202-91F2-B844-9611-7479982A6C60}"/>
              </a:ext>
            </a:extLst>
          </p:cNvPr>
          <p:cNvSpPr txBox="1">
            <a:spLocks/>
          </p:cNvSpPr>
          <p:nvPr/>
        </p:nvSpPr>
        <p:spPr>
          <a:xfrm>
            <a:off x="1145380" y="6065391"/>
            <a:ext cx="4950620" cy="91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You can go back in time with git a retrieve the previous versions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DA62641-B7E3-7841-9A6F-B0B177B1A679}"/>
              </a:ext>
            </a:extLst>
          </p:cNvPr>
          <p:cNvSpPr txBox="1">
            <a:spLocks/>
          </p:cNvSpPr>
          <p:nvPr/>
        </p:nvSpPr>
        <p:spPr>
          <a:xfrm>
            <a:off x="1535531" y="4916368"/>
            <a:ext cx="1653336" cy="50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Time</a:t>
            </a:r>
          </a:p>
        </p:txBody>
      </p:sp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B13959EF-2EEB-AC41-9FB0-BADC30CCE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675" y="4637923"/>
            <a:ext cx="914400" cy="91440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2AEDE9F4-DDAB-744C-AFC8-8318A1D3F9FF}"/>
              </a:ext>
            </a:extLst>
          </p:cNvPr>
          <p:cNvSpPr txBox="1">
            <a:spLocks/>
          </p:cNvSpPr>
          <p:nvPr/>
        </p:nvSpPr>
        <p:spPr>
          <a:xfrm>
            <a:off x="8719889" y="3222748"/>
            <a:ext cx="371475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Main or Master branch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B080A3A-37C0-E646-B921-41825E22DED7}"/>
              </a:ext>
            </a:extLst>
          </p:cNvPr>
          <p:cNvSpPr txBox="1">
            <a:spLocks/>
          </p:cNvSpPr>
          <p:nvPr/>
        </p:nvSpPr>
        <p:spPr>
          <a:xfrm>
            <a:off x="8838291" y="4307304"/>
            <a:ext cx="3570276" cy="2817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Other ideas that we wont talk about today: </a:t>
            </a:r>
          </a:p>
          <a:p>
            <a:pPr algn="l"/>
            <a:r>
              <a:rPr lang="en-US">
                <a:solidFill>
                  <a:schemeClr val="bg2">
                    <a:lumMod val="50000"/>
                  </a:schemeClr>
                </a:solidFill>
              </a:rPr>
              <a:t>	Branch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Fork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Clone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Command line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5F07B1F-23EC-7A44-9D10-E27D8CD5E53B}"/>
              </a:ext>
            </a:extLst>
          </p:cNvPr>
          <p:cNvSpPr txBox="1">
            <a:spLocks/>
          </p:cNvSpPr>
          <p:nvPr/>
        </p:nvSpPr>
        <p:spPr>
          <a:xfrm>
            <a:off x="869720" y="1263960"/>
            <a:ext cx="5501940" cy="77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Another way of visualizing </a:t>
            </a:r>
          </a:p>
        </p:txBody>
      </p:sp>
    </p:spTree>
    <p:extLst>
      <p:ext uri="{BB962C8B-B14F-4D97-AF65-F5344CB8AC3E}">
        <p14:creationId xmlns:p14="http://schemas.microsoft.com/office/powerpoint/2010/main" val="4114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ED8E-5D02-514E-8C85-932247F6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768E-22DD-694D-80DA-A09D8A91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download git (</a:t>
            </a:r>
            <a:r>
              <a:rPr lang="en-AU" u="sng" dirty="0">
                <a:hlinkClick r:id="rId2"/>
              </a:rPr>
              <a:t>https://git-scm.com/downloads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create a </a:t>
            </a:r>
            <a:r>
              <a:rPr lang="en-AU" dirty="0" err="1"/>
              <a:t>github</a:t>
            </a:r>
            <a:r>
              <a:rPr lang="en-AU" dirty="0"/>
              <a:t> account (</a:t>
            </a:r>
            <a:r>
              <a:rPr lang="en-AU" u="sng" dirty="0">
                <a:hlinkClick r:id="rId3"/>
              </a:rPr>
              <a:t>https://github.com</a:t>
            </a:r>
            <a:r>
              <a:rPr lang="en-AU" dirty="0"/>
              <a:t>) or whatever program you want to use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Follow a tutorial on how to link git and R. </a:t>
            </a:r>
          </a:p>
          <a:p>
            <a:pPr marL="0" indent="0">
              <a:buNone/>
            </a:pPr>
            <a:r>
              <a:rPr lang="en-AU" dirty="0"/>
              <a:t>e.g. Jenny Bryan’s Happy Git with R book (</a:t>
            </a:r>
            <a:r>
              <a:rPr lang="en-AU" u="sng" dirty="0">
                <a:hlinkClick r:id="rId4"/>
              </a:rPr>
              <a:t>https://happygitwithr.com/</a:t>
            </a:r>
            <a:r>
              <a:rPr lang="en-AU" dirty="0"/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270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 you git it?</vt:lpstr>
      <vt:lpstr>What is git?</vt:lpstr>
      <vt:lpstr>Git version control:</vt:lpstr>
      <vt:lpstr>Git version control for collaboration:</vt:lpstr>
      <vt:lpstr>Git version control for collaboration:</vt:lpstr>
      <vt:lpstr>PowerPoint Presentation</vt:lpstr>
      <vt:lpstr>How to get started: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git it?</dc:title>
  <dc:creator>Alys Young</dc:creator>
  <cp:lastModifiedBy>Alys Young</cp:lastModifiedBy>
  <cp:revision>7</cp:revision>
  <dcterms:created xsi:type="dcterms:W3CDTF">2021-05-07T00:10:02Z</dcterms:created>
  <dcterms:modified xsi:type="dcterms:W3CDTF">2021-05-09T02:02:21Z</dcterms:modified>
</cp:coreProperties>
</file>