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3" r:id="rId32"/>
  </p:sldIdLst>
  <p:sldSz cx="9144000" cy="5143500" type="screen16x9"/>
  <p:notesSz cx="6858000" cy="9144000"/>
  <p:embeddedFontLst>
    <p:embeddedFont>
      <p:font typeface="Actor" panose="020B0604020202020204" charset="0"/>
      <p:regular r:id="rId34"/>
    </p:embeddedFont>
    <p:embeddedFont>
      <p:font typeface="Anaheim" panose="020B0604020202020204" charset="0"/>
      <p:regular r:id="rId35"/>
      <p:bold r:id="rId36"/>
    </p:embeddedFont>
    <p:embeddedFont>
      <p:font typeface="Bebas Neue" panose="020F0502020204030204" pitchFamily="34" charset="0"/>
      <p:regular r:id="rId37"/>
    </p:embeddedFont>
    <p:embeddedFont>
      <p:font typeface="Marcellus" panose="020B0604020202020204" charset="0"/>
      <p:regular r:id="rId38"/>
    </p:embeddedFont>
    <p:embeddedFont>
      <p:font typeface="PT Sans" panose="020F050202020403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i3SOsVTJPS2CXjrgtNlGmImDYg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2" name="Google Shape;62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3728787a3d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3728787a3d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728787a3d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728787a3d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728787a3d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3728787a3d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728787a3d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728787a3d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3728787a3d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3728787a3d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728787a3d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728787a3d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728787a3d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3728787a3d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728787a3d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728787a3d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728787a3d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728787a3d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3728787a3d0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3728787a3d0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728787a3d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3728787a3d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728787a3d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3728787a3d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728787a3d0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728787a3d0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3728787a3d0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3728787a3d0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3728787a3d0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3728787a3d0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728787a3d0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728787a3d0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3728787a3d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3728787a3d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3728787a3d0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3728787a3d0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3728787a3d0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3728787a3d0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0" name="Google Shape;82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5" name="Google Shape;5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0" name="Google Shape;5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7" name="Google Shape;5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3" name="Google Shape;53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6"/>
          <p:cNvSpPr txBox="1">
            <a:spLocks noGrp="1"/>
          </p:cNvSpPr>
          <p:nvPr>
            <p:ph type="ctrTitle"/>
          </p:nvPr>
        </p:nvSpPr>
        <p:spPr>
          <a:xfrm>
            <a:off x="731975" y="810075"/>
            <a:ext cx="5968500" cy="21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ubTitle" idx="1"/>
          </p:nvPr>
        </p:nvSpPr>
        <p:spPr>
          <a:xfrm>
            <a:off x="731975" y="2991075"/>
            <a:ext cx="46074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/>
          <p:nvPr/>
        </p:nvSpPr>
        <p:spPr>
          <a:xfrm>
            <a:off x="-1200" y="4527275"/>
            <a:ext cx="9141663" cy="614965"/>
          </a:xfrm>
          <a:custGeom>
            <a:avLst/>
            <a:gdLst/>
            <a:ahLst/>
            <a:cxnLst/>
            <a:rect l="l" t="t" r="r" b="b"/>
            <a:pathLst>
              <a:path w="81252" h="18709" extrusionOk="0">
                <a:moveTo>
                  <a:pt x="81251" y="10699"/>
                </a:moveTo>
                <a:lnTo>
                  <a:pt x="81251" y="18709"/>
                </a:lnTo>
                <a:lnTo>
                  <a:pt x="0" y="18709"/>
                </a:lnTo>
                <a:lnTo>
                  <a:pt x="0" y="5348"/>
                </a:lnTo>
                <a:cubicBezTo>
                  <a:pt x="0" y="5348"/>
                  <a:pt x="4127" y="4973"/>
                  <a:pt x="18314" y="2646"/>
                </a:cubicBezTo>
                <a:cubicBezTo>
                  <a:pt x="18843" y="2560"/>
                  <a:pt x="19353" y="2474"/>
                  <a:pt x="19842" y="2391"/>
                </a:cubicBezTo>
                <a:lnTo>
                  <a:pt x="19842" y="2391"/>
                </a:lnTo>
                <a:cubicBezTo>
                  <a:pt x="32516" y="285"/>
                  <a:pt x="32966" y="0"/>
                  <a:pt x="45034" y="5346"/>
                </a:cubicBezTo>
                <a:cubicBezTo>
                  <a:pt x="57570" y="10903"/>
                  <a:pt x="81251" y="10699"/>
                  <a:pt x="81251" y="10699"/>
                </a:cubicBezTo>
                <a:close/>
              </a:path>
            </a:pathLst>
          </a:custGeom>
          <a:solidFill>
            <a:srgbClr val="F9C3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-3125" y="4542557"/>
            <a:ext cx="3313233" cy="599680"/>
          </a:xfrm>
          <a:custGeom>
            <a:avLst/>
            <a:gdLst/>
            <a:ahLst/>
            <a:cxnLst/>
            <a:rect l="l" t="t" r="r" b="b"/>
            <a:pathLst>
              <a:path w="28822" h="18244" extrusionOk="0">
                <a:moveTo>
                  <a:pt x="26270" y="18244"/>
                </a:moveTo>
                <a:lnTo>
                  <a:pt x="0" y="18244"/>
                </a:lnTo>
                <a:lnTo>
                  <a:pt x="0" y="4883"/>
                </a:lnTo>
                <a:cubicBezTo>
                  <a:pt x="0" y="4883"/>
                  <a:pt x="4127" y="4508"/>
                  <a:pt x="18314" y="2181"/>
                </a:cubicBezTo>
                <a:cubicBezTo>
                  <a:pt x="18843" y="2095"/>
                  <a:pt x="19353" y="2009"/>
                  <a:pt x="19842" y="1926"/>
                </a:cubicBezTo>
                <a:lnTo>
                  <a:pt x="19842" y="1926"/>
                </a:lnTo>
                <a:cubicBezTo>
                  <a:pt x="19842" y="1926"/>
                  <a:pt x="28821" y="1"/>
                  <a:pt x="20304" y="4843"/>
                </a:cubicBezTo>
                <a:cubicBezTo>
                  <a:pt x="12145" y="9479"/>
                  <a:pt x="10689" y="11333"/>
                  <a:pt x="21820" y="12312"/>
                </a:cubicBezTo>
                <a:cubicBezTo>
                  <a:pt x="26743" y="12745"/>
                  <a:pt x="27242" y="15407"/>
                  <a:pt x="26270" y="1824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-40500" y="4385224"/>
            <a:ext cx="1886186" cy="652506"/>
          </a:xfrm>
          <a:custGeom>
            <a:avLst/>
            <a:gdLst/>
            <a:ahLst/>
            <a:cxnLst/>
            <a:rect l="l" t="t" r="r" b="b"/>
            <a:pathLst>
              <a:path w="16488" h="8767" extrusionOk="0">
                <a:moveTo>
                  <a:pt x="58" y="60"/>
                </a:moveTo>
                <a:cubicBezTo>
                  <a:pt x="58" y="60"/>
                  <a:pt x="1605" y="0"/>
                  <a:pt x="1196" y="1709"/>
                </a:cubicBezTo>
                <a:cubicBezTo>
                  <a:pt x="1196" y="1709"/>
                  <a:pt x="2825" y="1800"/>
                  <a:pt x="2498" y="3057"/>
                </a:cubicBezTo>
                <a:cubicBezTo>
                  <a:pt x="2498" y="3057"/>
                  <a:pt x="3962" y="1350"/>
                  <a:pt x="5021" y="2247"/>
                </a:cubicBezTo>
                <a:cubicBezTo>
                  <a:pt x="6079" y="3146"/>
                  <a:pt x="6241" y="5214"/>
                  <a:pt x="6241" y="5214"/>
                </a:cubicBezTo>
                <a:cubicBezTo>
                  <a:pt x="6241" y="5214"/>
                  <a:pt x="7300" y="3687"/>
                  <a:pt x="7543" y="5214"/>
                </a:cubicBezTo>
                <a:cubicBezTo>
                  <a:pt x="7543" y="5214"/>
                  <a:pt x="8602" y="3776"/>
                  <a:pt x="9090" y="5033"/>
                </a:cubicBezTo>
                <a:cubicBezTo>
                  <a:pt x="9090" y="5033"/>
                  <a:pt x="10719" y="2787"/>
                  <a:pt x="11533" y="5754"/>
                </a:cubicBezTo>
                <a:cubicBezTo>
                  <a:pt x="11533" y="5754"/>
                  <a:pt x="12997" y="5214"/>
                  <a:pt x="12997" y="6921"/>
                </a:cubicBezTo>
                <a:cubicBezTo>
                  <a:pt x="12997" y="6921"/>
                  <a:pt x="14462" y="5453"/>
                  <a:pt x="16488" y="8767"/>
                </a:cubicBezTo>
                <a:lnTo>
                  <a:pt x="0" y="827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-3124" y="4613393"/>
            <a:ext cx="9144100" cy="530094"/>
          </a:xfrm>
          <a:custGeom>
            <a:avLst/>
            <a:gdLst/>
            <a:ahLst/>
            <a:cxnLst/>
            <a:rect l="l" t="t" r="r" b="b"/>
            <a:pathLst>
              <a:path w="81252" h="16127" extrusionOk="0">
                <a:moveTo>
                  <a:pt x="81251" y="3741"/>
                </a:moveTo>
                <a:lnTo>
                  <a:pt x="81251" y="16127"/>
                </a:lnTo>
                <a:lnTo>
                  <a:pt x="0" y="16127"/>
                </a:lnTo>
                <a:lnTo>
                  <a:pt x="0" y="8395"/>
                </a:lnTo>
                <a:cubicBezTo>
                  <a:pt x="17122" y="12448"/>
                  <a:pt x="30639" y="9447"/>
                  <a:pt x="49263" y="2767"/>
                </a:cubicBezTo>
                <a:cubicBezTo>
                  <a:pt x="54868" y="754"/>
                  <a:pt x="59997" y="42"/>
                  <a:pt x="64429" y="30"/>
                </a:cubicBezTo>
                <a:lnTo>
                  <a:pt x="64431" y="30"/>
                </a:lnTo>
                <a:cubicBezTo>
                  <a:pt x="74720" y="0"/>
                  <a:pt x="81251" y="3741"/>
                  <a:pt x="81251" y="374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5067175" y="4613397"/>
            <a:ext cx="4073537" cy="530094"/>
          </a:xfrm>
          <a:custGeom>
            <a:avLst/>
            <a:gdLst/>
            <a:ahLst/>
            <a:cxnLst/>
            <a:rect l="l" t="t" r="r" b="b"/>
            <a:pathLst>
              <a:path w="36206" h="16127" extrusionOk="0">
                <a:moveTo>
                  <a:pt x="36205" y="3741"/>
                </a:moveTo>
                <a:lnTo>
                  <a:pt x="36205" y="16127"/>
                </a:lnTo>
                <a:lnTo>
                  <a:pt x="35299" y="16127"/>
                </a:lnTo>
                <a:cubicBezTo>
                  <a:pt x="25750" y="10921"/>
                  <a:pt x="2789" y="13770"/>
                  <a:pt x="1340" y="8056"/>
                </a:cubicBezTo>
                <a:cubicBezTo>
                  <a:pt x="0" y="2769"/>
                  <a:pt x="19102" y="70"/>
                  <a:pt x="19391" y="30"/>
                </a:cubicBezTo>
                <a:lnTo>
                  <a:pt x="19393" y="30"/>
                </a:lnTo>
                <a:cubicBezTo>
                  <a:pt x="29680" y="0"/>
                  <a:pt x="36205" y="3741"/>
                  <a:pt x="36205" y="374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26"/>
          <p:cNvPicPr preferRelativeResize="0"/>
          <p:nvPr/>
        </p:nvPicPr>
        <p:blipFill rotWithShape="1">
          <a:blip r:embed="rId2">
            <a:alphaModFix/>
          </a:blip>
          <a:srcRect r="32993" b="24321"/>
          <a:stretch/>
        </p:blipFill>
        <p:spPr>
          <a:xfrm flipH="1">
            <a:off x="3022625" y="50"/>
            <a:ext cx="6121373" cy="38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6"/>
          <p:cNvSpPr/>
          <p:nvPr/>
        </p:nvSpPr>
        <p:spPr>
          <a:xfrm flipH="1">
            <a:off x="7528564" y="4629475"/>
            <a:ext cx="1622914" cy="572704"/>
          </a:xfrm>
          <a:custGeom>
            <a:avLst/>
            <a:gdLst/>
            <a:ahLst/>
            <a:cxnLst/>
            <a:rect l="l" t="t" r="r" b="b"/>
            <a:pathLst>
              <a:path w="16488" h="8767" extrusionOk="0">
                <a:moveTo>
                  <a:pt x="58" y="60"/>
                </a:moveTo>
                <a:cubicBezTo>
                  <a:pt x="58" y="60"/>
                  <a:pt x="1605" y="0"/>
                  <a:pt x="1196" y="1709"/>
                </a:cubicBezTo>
                <a:cubicBezTo>
                  <a:pt x="1196" y="1709"/>
                  <a:pt x="2825" y="1800"/>
                  <a:pt x="2498" y="3057"/>
                </a:cubicBezTo>
                <a:cubicBezTo>
                  <a:pt x="2498" y="3057"/>
                  <a:pt x="3962" y="1350"/>
                  <a:pt x="5021" y="2247"/>
                </a:cubicBezTo>
                <a:cubicBezTo>
                  <a:pt x="6079" y="3146"/>
                  <a:pt x="6241" y="5214"/>
                  <a:pt x="6241" y="5214"/>
                </a:cubicBezTo>
                <a:cubicBezTo>
                  <a:pt x="6241" y="5214"/>
                  <a:pt x="7300" y="3687"/>
                  <a:pt x="7543" y="5214"/>
                </a:cubicBezTo>
                <a:cubicBezTo>
                  <a:pt x="7543" y="5214"/>
                  <a:pt x="8602" y="3776"/>
                  <a:pt x="9090" y="5033"/>
                </a:cubicBezTo>
                <a:cubicBezTo>
                  <a:pt x="9090" y="5033"/>
                  <a:pt x="10719" y="2787"/>
                  <a:pt x="11533" y="5754"/>
                </a:cubicBezTo>
                <a:cubicBezTo>
                  <a:pt x="11533" y="5754"/>
                  <a:pt x="12997" y="5214"/>
                  <a:pt x="12997" y="6921"/>
                </a:cubicBezTo>
                <a:cubicBezTo>
                  <a:pt x="12997" y="6921"/>
                  <a:pt x="14462" y="5453"/>
                  <a:pt x="16488" y="8767"/>
                </a:cubicBezTo>
                <a:lnTo>
                  <a:pt x="0" y="827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6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/>
          <p:nvPr/>
        </p:nvSpPr>
        <p:spPr>
          <a:xfrm flipH="1">
            <a:off x="183228" y="3586299"/>
            <a:ext cx="626046" cy="1011689"/>
          </a:xfrm>
          <a:custGeom>
            <a:avLst/>
            <a:gdLst/>
            <a:ahLst/>
            <a:cxnLst/>
            <a:rect l="l" t="t" r="r" b="b"/>
            <a:pathLst>
              <a:path w="7776" h="12566" extrusionOk="0">
                <a:moveTo>
                  <a:pt x="2347" y="4334"/>
                </a:moveTo>
                <a:cubicBezTo>
                  <a:pt x="2347" y="4334"/>
                  <a:pt x="2347" y="4335"/>
                  <a:pt x="2347" y="4335"/>
                </a:cubicBezTo>
                <a:lnTo>
                  <a:pt x="2347" y="4334"/>
                </a:lnTo>
                <a:close/>
                <a:moveTo>
                  <a:pt x="5416" y="0"/>
                </a:moveTo>
                <a:cubicBezTo>
                  <a:pt x="4240" y="0"/>
                  <a:pt x="3565" y="2156"/>
                  <a:pt x="3565" y="2156"/>
                </a:cubicBezTo>
                <a:cubicBezTo>
                  <a:pt x="3565" y="2156"/>
                  <a:pt x="2608" y="744"/>
                  <a:pt x="1721" y="696"/>
                </a:cubicBezTo>
                <a:cubicBezTo>
                  <a:pt x="1708" y="695"/>
                  <a:pt x="1694" y="695"/>
                  <a:pt x="1680" y="695"/>
                </a:cubicBezTo>
                <a:cubicBezTo>
                  <a:pt x="811" y="695"/>
                  <a:pt x="0" y="2108"/>
                  <a:pt x="0" y="2108"/>
                </a:cubicBezTo>
                <a:cubicBezTo>
                  <a:pt x="0" y="2108"/>
                  <a:pt x="548" y="1703"/>
                  <a:pt x="1027" y="1628"/>
                </a:cubicBezTo>
                <a:lnTo>
                  <a:pt x="1027" y="1628"/>
                </a:lnTo>
                <a:lnTo>
                  <a:pt x="885" y="2060"/>
                </a:lnTo>
                <a:cubicBezTo>
                  <a:pt x="885" y="2060"/>
                  <a:pt x="1295" y="1774"/>
                  <a:pt x="1886" y="1774"/>
                </a:cubicBezTo>
                <a:cubicBezTo>
                  <a:pt x="1979" y="1774"/>
                  <a:pt x="2076" y="1781"/>
                  <a:pt x="2177" y="1797"/>
                </a:cubicBezTo>
                <a:lnTo>
                  <a:pt x="1745" y="2086"/>
                </a:lnTo>
                <a:cubicBezTo>
                  <a:pt x="1745" y="2086"/>
                  <a:pt x="1775" y="2082"/>
                  <a:pt x="1827" y="2082"/>
                </a:cubicBezTo>
                <a:cubicBezTo>
                  <a:pt x="2041" y="2082"/>
                  <a:pt x="2641" y="2144"/>
                  <a:pt x="3182" y="2780"/>
                </a:cubicBezTo>
                <a:cubicBezTo>
                  <a:pt x="3182" y="2780"/>
                  <a:pt x="1675" y="2948"/>
                  <a:pt x="1170" y="3643"/>
                </a:cubicBezTo>
                <a:cubicBezTo>
                  <a:pt x="668" y="4337"/>
                  <a:pt x="1196" y="5245"/>
                  <a:pt x="1196" y="5245"/>
                </a:cubicBezTo>
                <a:cubicBezTo>
                  <a:pt x="1196" y="5245"/>
                  <a:pt x="1338" y="4455"/>
                  <a:pt x="1531" y="4192"/>
                </a:cubicBezTo>
                <a:lnTo>
                  <a:pt x="1579" y="4814"/>
                </a:lnTo>
                <a:cubicBezTo>
                  <a:pt x="1579" y="4814"/>
                  <a:pt x="1842" y="4096"/>
                  <a:pt x="2273" y="3809"/>
                </a:cubicBezTo>
                <a:lnTo>
                  <a:pt x="2347" y="4334"/>
                </a:lnTo>
                <a:lnTo>
                  <a:pt x="2347" y="4334"/>
                </a:lnTo>
                <a:cubicBezTo>
                  <a:pt x="2352" y="4309"/>
                  <a:pt x="2895" y="3210"/>
                  <a:pt x="3441" y="3091"/>
                </a:cubicBezTo>
                <a:cubicBezTo>
                  <a:pt x="3441" y="3091"/>
                  <a:pt x="3926" y="10602"/>
                  <a:pt x="3856" y="12565"/>
                </a:cubicBezTo>
                <a:lnTo>
                  <a:pt x="4935" y="12415"/>
                </a:lnTo>
                <a:cubicBezTo>
                  <a:pt x="4935" y="12415"/>
                  <a:pt x="4135" y="3833"/>
                  <a:pt x="3848" y="3117"/>
                </a:cubicBezTo>
                <a:cubicBezTo>
                  <a:pt x="3848" y="3117"/>
                  <a:pt x="3912" y="3106"/>
                  <a:pt x="4021" y="3106"/>
                </a:cubicBezTo>
                <a:cubicBezTo>
                  <a:pt x="4238" y="3106"/>
                  <a:pt x="4632" y="3149"/>
                  <a:pt x="5045" y="3404"/>
                </a:cubicBezTo>
                <a:lnTo>
                  <a:pt x="4855" y="3045"/>
                </a:lnTo>
                <a:lnTo>
                  <a:pt x="4855" y="3045"/>
                </a:lnTo>
                <a:cubicBezTo>
                  <a:pt x="4855" y="3045"/>
                  <a:pt x="5501" y="3093"/>
                  <a:pt x="5980" y="3835"/>
                </a:cubicBezTo>
                <a:lnTo>
                  <a:pt x="5908" y="3404"/>
                </a:lnTo>
                <a:lnTo>
                  <a:pt x="5908" y="3404"/>
                </a:lnTo>
                <a:cubicBezTo>
                  <a:pt x="5908" y="3404"/>
                  <a:pt x="6602" y="3594"/>
                  <a:pt x="7176" y="4599"/>
                </a:cubicBezTo>
                <a:cubicBezTo>
                  <a:pt x="7176" y="4599"/>
                  <a:pt x="7176" y="3594"/>
                  <a:pt x="6576" y="2878"/>
                </a:cubicBezTo>
                <a:cubicBezTo>
                  <a:pt x="6319" y="2569"/>
                  <a:pt x="5804" y="2473"/>
                  <a:pt x="5288" y="2473"/>
                </a:cubicBezTo>
                <a:cubicBezTo>
                  <a:pt x="4605" y="2473"/>
                  <a:pt x="3920" y="2641"/>
                  <a:pt x="3826" y="2710"/>
                </a:cubicBezTo>
                <a:cubicBezTo>
                  <a:pt x="3826" y="2710"/>
                  <a:pt x="4064" y="2230"/>
                  <a:pt x="4831" y="1967"/>
                </a:cubicBezTo>
                <a:lnTo>
                  <a:pt x="4329" y="1895"/>
                </a:lnTo>
                <a:cubicBezTo>
                  <a:pt x="4329" y="1895"/>
                  <a:pt x="4551" y="1434"/>
                  <a:pt x="5573" y="1434"/>
                </a:cubicBezTo>
                <a:cubicBezTo>
                  <a:pt x="5716" y="1434"/>
                  <a:pt x="5876" y="1443"/>
                  <a:pt x="6052" y="1464"/>
                </a:cubicBezTo>
                <a:lnTo>
                  <a:pt x="5647" y="1201"/>
                </a:lnTo>
                <a:cubicBezTo>
                  <a:pt x="5647" y="1201"/>
                  <a:pt x="5921" y="1118"/>
                  <a:pt x="6301" y="1118"/>
                </a:cubicBezTo>
                <a:cubicBezTo>
                  <a:pt x="6738" y="1118"/>
                  <a:pt x="7315" y="1228"/>
                  <a:pt x="7776" y="1703"/>
                </a:cubicBezTo>
                <a:cubicBezTo>
                  <a:pt x="7776" y="1703"/>
                  <a:pt x="6963" y="339"/>
                  <a:pt x="5647" y="28"/>
                </a:cubicBezTo>
                <a:cubicBezTo>
                  <a:pt x="5568" y="9"/>
                  <a:pt x="5491" y="0"/>
                  <a:pt x="541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7"/>
          <p:cNvSpPr/>
          <p:nvPr/>
        </p:nvSpPr>
        <p:spPr>
          <a:xfrm>
            <a:off x="8557494" y="4009725"/>
            <a:ext cx="445856" cy="720472"/>
          </a:xfrm>
          <a:custGeom>
            <a:avLst/>
            <a:gdLst/>
            <a:ahLst/>
            <a:cxnLst/>
            <a:rect l="l" t="t" r="r" b="b"/>
            <a:pathLst>
              <a:path w="7776" h="12566" extrusionOk="0">
                <a:moveTo>
                  <a:pt x="2347" y="4334"/>
                </a:moveTo>
                <a:cubicBezTo>
                  <a:pt x="2347" y="4334"/>
                  <a:pt x="2347" y="4335"/>
                  <a:pt x="2347" y="4335"/>
                </a:cubicBezTo>
                <a:lnTo>
                  <a:pt x="2347" y="4334"/>
                </a:lnTo>
                <a:close/>
                <a:moveTo>
                  <a:pt x="5416" y="0"/>
                </a:moveTo>
                <a:cubicBezTo>
                  <a:pt x="4240" y="0"/>
                  <a:pt x="3565" y="2156"/>
                  <a:pt x="3565" y="2156"/>
                </a:cubicBezTo>
                <a:cubicBezTo>
                  <a:pt x="3565" y="2156"/>
                  <a:pt x="2608" y="744"/>
                  <a:pt x="1721" y="696"/>
                </a:cubicBezTo>
                <a:cubicBezTo>
                  <a:pt x="1708" y="695"/>
                  <a:pt x="1694" y="695"/>
                  <a:pt x="1680" y="695"/>
                </a:cubicBezTo>
                <a:cubicBezTo>
                  <a:pt x="811" y="695"/>
                  <a:pt x="0" y="2108"/>
                  <a:pt x="0" y="2108"/>
                </a:cubicBezTo>
                <a:cubicBezTo>
                  <a:pt x="0" y="2108"/>
                  <a:pt x="548" y="1703"/>
                  <a:pt x="1027" y="1628"/>
                </a:cubicBezTo>
                <a:lnTo>
                  <a:pt x="1027" y="1628"/>
                </a:lnTo>
                <a:lnTo>
                  <a:pt x="885" y="2060"/>
                </a:lnTo>
                <a:cubicBezTo>
                  <a:pt x="885" y="2060"/>
                  <a:pt x="1295" y="1774"/>
                  <a:pt x="1886" y="1774"/>
                </a:cubicBezTo>
                <a:cubicBezTo>
                  <a:pt x="1979" y="1774"/>
                  <a:pt x="2076" y="1781"/>
                  <a:pt x="2177" y="1797"/>
                </a:cubicBezTo>
                <a:lnTo>
                  <a:pt x="1745" y="2086"/>
                </a:lnTo>
                <a:cubicBezTo>
                  <a:pt x="1745" y="2086"/>
                  <a:pt x="1775" y="2082"/>
                  <a:pt x="1827" y="2082"/>
                </a:cubicBezTo>
                <a:cubicBezTo>
                  <a:pt x="2041" y="2082"/>
                  <a:pt x="2641" y="2144"/>
                  <a:pt x="3182" y="2780"/>
                </a:cubicBezTo>
                <a:cubicBezTo>
                  <a:pt x="3182" y="2780"/>
                  <a:pt x="1675" y="2948"/>
                  <a:pt x="1170" y="3643"/>
                </a:cubicBezTo>
                <a:cubicBezTo>
                  <a:pt x="668" y="4337"/>
                  <a:pt x="1196" y="5245"/>
                  <a:pt x="1196" y="5245"/>
                </a:cubicBezTo>
                <a:cubicBezTo>
                  <a:pt x="1196" y="5245"/>
                  <a:pt x="1338" y="4455"/>
                  <a:pt x="1531" y="4192"/>
                </a:cubicBezTo>
                <a:lnTo>
                  <a:pt x="1579" y="4814"/>
                </a:lnTo>
                <a:cubicBezTo>
                  <a:pt x="1579" y="4814"/>
                  <a:pt x="1842" y="4096"/>
                  <a:pt x="2273" y="3809"/>
                </a:cubicBezTo>
                <a:lnTo>
                  <a:pt x="2347" y="4334"/>
                </a:lnTo>
                <a:lnTo>
                  <a:pt x="2347" y="4334"/>
                </a:lnTo>
                <a:cubicBezTo>
                  <a:pt x="2352" y="4309"/>
                  <a:pt x="2895" y="3210"/>
                  <a:pt x="3441" y="3091"/>
                </a:cubicBezTo>
                <a:cubicBezTo>
                  <a:pt x="3441" y="3091"/>
                  <a:pt x="3926" y="10602"/>
                  <a:pt x="3856" y="12565"/>
                </a:cubicBezTo>
                <a:lnTo>
                  <a:pt x="4935" y="12415"/>
                </a:lnTo>
                <a:cubicBezTo>
                  <a:pt x="4935" y="12415"/>
                  <a:pt x="4135" y="3833"/>
                  <a:pt x="3848" y="3117"/>
                </a:cubicBezTo>
                <a:cubicBezTo>
                  <a:pt x="3848" y="3117"/>
                  <a:pt x="3912" y="3106"/>
                  <a:pt x="4021" y="3106"/>
                </a:cubicBezTo>
                <a:cubicBezTo>
                  <a:pt x="4238" y="3106"/>
                  <a:pt x="4632" y="3149"/>
                  <a:pt x="5045" y="3404"/>
                </a:cubicBezTo>
                <a:lnTo>
                  <a:pt x="4855" y="3045"/>
                </a:lnTo>
                <a:lnTo>
                  <a:pt x="4855" y="3045"/>
                </a:lnTo>
                <a:cubicBezTo>
                  <a:pt x="4855" y="3045"/>
                  <a:pt x="5501" y="3093"/>
                  <a:pt x="5980" y="3835"/>
                </a:cubicBezTo>
                <a:lnTo>
                  <a:pt x="5908" y="3404"/>
                </a:lnTo>
                <a:lnTo>
                  <a:pt x="5908" y="3404"/>
                </a:lnTo>
                <a:cubicBezTo>
                  <a:pt x="5908" y="3404"/>
                  <a:pt x="6602" y="3594"/>
                  <a:pt x="7176" y="4599"/>
                </a:cubicBezTo>
                <a:cubicBezTo>
                  <a:pt x="7176" y="4599"/>
                  <a:pt x="7176" y="3594"/>
                  <a:pt x="6576" y="2878"/>
                </a:cubicBezTo>
                <a:cubicBezTo>
                  <a:pt x="6319" y="2569"/>
                  <a:pt x="5804" y="2473"/>
                  <a:pt x="5288" y="2473"/>
                </a:cubicBezTo>
                <a:cubicBezTo>
                  <a:pt x="4605" y="2473"/>
                  <a:pt x="3920" y="2641"/>
                  <a:pt x="3826" y="2710"/>
                </a:cubicBezTo>
                <a:cubicBezTo>
                  <a:pt x="3826" y="2710"/>
                  <a:pt x="4064" y="2230"/>
                  <a:pt x="4831" y="1967"/>
                </a:cubicBezTo>
                <a:lnTo>
                  <a:pt x="4329" y="1895"/>
                </a:lnTo>
                <a:cubicBezTo>
                  <a:pt x="4329" y="1895"/>
                  <a:pt x="4551" y="1434"/>
                  <a:pt x="5573" y="1434"/>
                </a:cubicBezTo>
                <a:cubicBezTo>
                  <a:pt x="5716" y="1434"/>
                  <a:pt x="5876" y="1443"/>
                  <a:pt x="6052" y="1464"/>
                </a:cubicBezTo>
                <a:lnTo>
                  <a:pt x="5647" y="1201"/>
                </a:lnTo>
                <a:cubicBezTo>
                  <a:pt x="5647" y="1201"/>
                  <a:pt x="5921" y="1118"/>
                  <a:pt x="6301" y="1118"/>
                </a:cubicBezTo>
                <a:cubicBezTo>
                  <a:pt x="6738" y="1118"/>
                  <a:pt x="7315" y="1228"/>
                  <a:pt x="7776" y="1703"/>
                </a:cubicBezTo>
                <a:cubicBezTo>
                  <a:pt x="7776" y="1703"/>
                  <a:pt x="6963" y="339"/>
                  <a:pt x="5647" y="28"/>
                </a:cubicBezTo>
                <a:cubicBezTo>
                  <a:pt x="5568" y="9"/>
                  <a:pt x="5491" y="0"/>
                  <a:pt x="541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258" y="4614956"/>
            <a:ext cx="9157889" cy="526318"/>
          </a:xfrm>
          <a:custGeom>
            <a:avLst/>
            <a:gdLst/>
            <a:ahLst/>
            <a:cxnLst/>
            <a:rect l="l" t="t" r="r" b="b"/>
            <a:pathLst>
              <a:path w="81142" h="22669" extrusionOk="0">
                <a:moveTo>
                  <a:pt x="81141" y="3679"/>
                </a:moveTo>
                <a:cubicBezTo>
                  <a:pt x="81141" y="3679"/>
                  <a:pt x="74535" y="0"/>
                  <a:pt x="49239" y="4955"/>
                </a:cubicBezTo>
                <a:cubicBezTo>
                  <a:pt x="23943" y="9910"/>
                  <a:pt x="14035" y="2105"/>
                  <a:pt x="1" y="4955"/>
                </a:cubicBezTo>
                <a:lnTo>
                  <a:pt x="1" y="22669"/>
                </a:lnTo>
                <a:lnTo>
                  <a:pt x="81141" y="22669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7"/>
          <p:cNvSpPr/>
          <p:nvPr/>
        </p:nvSpPr>
        <p:spPr>
          <a:xfrm flipH="1">
            <a:off x="-10000" y="4422618"/>
            <a:ext cx="9172741" cy="720837"/>
          </a:xfrm>
          <a:custGeom>
            <a:avLst/>
            <a:gdLst/>
            <a:ahLst/>
            <a:cxnLst/>
            <a:rect l="l" t="t" r="r" b="b"/>
            <a:pathLst>
              <a:path w="81252" h="16127" extrusionOk="0">
                <a:moveTo>
                  <a:pt x="81251" y="3741"/>
                </a:moveTo>
                <a:lnTo>
                  <a:pt x="81251" y="16127"/>
                </a:lnTo>
                <a:lnTo>
                  <a:pt x="0" y="16127"/>
                </a:lnTo>
                <a:lnTo>
                  <a:pt x="0" y="8395"/>
                </a:lnTo>
                <a:cubicBezTo>
                  <a:pt x="17122" y="12448"/>
                  <a:pt x="30639" y="9447"/>
                  <a:pt x="49263" y="2767"/>
                </a:cubicBezTo>
                <a:cubicBezTo>
                  <a:pt x="54868" y="754"/>
                  <a:pt x="59997" y="42"/>
                  <a:pt x="64429" y="30"/>
                </a:cubicBezTo>
                <a:lnTo>
                  <a:pt x="64431" y="30"/>
                </a:lnTo>
                <a:cubicBezTo>
                  <a:pt x="74720" y="0"/>
                  <a:pt x="81251" y="3741"/>
                  <a:pt x="81251" y="374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7"/>
          <p:cNvSpPr/>
          <p:nvPr/>
        </p:nvSpPr>
        <p:spPr>
          <a:xfrm flipH="1">
            <a:off x="-9785" y="4422624"/>
            <a:ext cx="4086300" cy="720837"/>
          </a:xfrm>
          <a:custGeom>
            <a:avLst/>
            <a:gdLst/>
            <a:ahLst/>
            <a:cxnLst/>
            <a:rect l="l" t="t" r="r" b="b"/>
            <a:pathLst>
              <a:path w="36206" h="16127" extrusionOk="0">
                <a:moveTo>
                  <a:pt x="36205" y="3741"/>
                </a:moveTo>
                <a:lnTo>
                  <a:pt x="36205" y="16127"/>
                </a:lnTo>
                <a:lnTo>
                  <a:pt x="35299" y="16127"/>
                </a:lnTo>
                <a:cubicBezTo>
                  <a:pt x="25750" y="10921"/>
                  <a:pt x="2789" y="13770"/>
                  <a:pt x="1340" y="8056"/>
                </a:cubicBezTo>
                <a:cubicBezTo>
                  <a:pt x="0" y="2769"/>
                  <a:pt x="19102" y="70"/>
                  <a:pt x="19391" y="30"/>
                </a:cubicBezTo>
                <a:lnTo>
                  <a:pt x="19393" y="30"/>
                </a:lnTo>
                <a:cubicBezTo>
                  <a:pt x="29680" y="0"/>
                  <a:pt x="36205" y="3741"/>
                  <a:pt x="36205" y="374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p27"/>
          <p:cNvGrpSpPr/>
          <p:nvPr/>
        </p:nvGrpSpPr>
        <p:grpSpPr>
          <a:xfrm>
            <a:off x="6691584" y="3001598"/>
            <a:ext cx="440992" cy="437815"/>
            <a:chOff x="1190200" y="238125"/>
            <a:chExt cx="5306766" cy="5212083"/>
          </a:xfrm>
        </p:grpSpPr>
        <p:grpSp>
          <p:nvGrpSpPr>
            <p:cNvPr id="215" name="Google Shape;215;p27"/>
            <p:cNvGrpSpPr/>
            <p:nvPr/>
          </p:nvGrpSpPr>
          <p:grpSpPr>
            <a:xfrm>
              <a:off x="1190200" y="238125"/>
              <a:ext cx="5212075" cy="5212075"/>
              <a:chOff x="1190200" y="238125"/>
              <a:chExt cx="5212075" cy="5212075"/>
            </a:xfrm>
          </p:grpSpPr>
          <p:sp>
            <p:nvSpPr>
              <p:cNvPr id="216" name="Google Shape;216;p27"/>
              <p:cNvSpPr/>
              <p:nvPr/>
            </p:nvSpPr>
            <p:spPr>
              <a:xfrm>
                <a:off x="1190200" y="238125"/>
                <a:ext cx="5212075" cy="5212075"/>
              </a:xfrm>
              <a:custGeom>
                <a:avLst/>
                <a:gdLst/>
                <a:ahLst/>
                <a:cxnLst/>
                <a:rect l="l" t="t" r="r" b="b"/>
                <a:pathLst>
                  <a:path w="208483" h="208483" extrusionOk="0">
                    <a:moveTo>
                      <a:pt x="104241" y="0"/>
                    </a:moveTo>
                    <a:cubicBezTo>
                      <a:pt x="46667" y="0"/>
                      <a:pt x="0" y="46667"/>
                      <a:pt x="0" y="104241"/>
                    </a:cubicBezTo>
                    <a:cubicBezTo>
                      <a:pt x="0" y="161816"/>
                      <a:pt x="46667" y="208483"/>
                      <a:pt x="104241" y="208483"/>
                    </a:cubicBezTo>
                    <a:cubicBezTo>
                      <a:pt x="161816" y="208483"/>
                      <a:pt x="208482" y="161816"/>
                      <a:pt x="208482" y="104241"/>
                    </a:cubicBezTo>
                    <a:cubicBezTo>
                      <a:pt x="208482" y="46667"/>
                      <a:pt x="161816" y="0"/>
                      <a:pt x="1042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2368338" y="1220419"/>
                <a:ext cx="2856522" cy="3247339"/>
              </a:xfrm>
              <a:custGeom>
                <a:avLst/>
                <a:gdLst/>
                <a:ahLst/>
                <a:cxnLst/>
                <a:rect l="l" t="t" r="r" b="b"/>
                <a:pathLst>
                  <a:path w="130928" h="148841" extrusionOk="0">
                    <a:moveTo>
                      <a:pt x="70184" y="0"/>
                    </a:moveTo>
                    <a:cubicBezTo>
                      <a:pt x="67749" y="0"/>
                      <a:pt x="65781" y="1968"/>
                      <a:pt x="65781" y="4370"/>
                    </a:cubicBezTo>
                    <a:lnTo>
                      <a:pt x="65781" y="100105"/>
                    </a:lnTo>
                    <a:cubicBezTo>
                      <a:pt x="65781" y="106844"/>
                      <a:pt x="61744" y="112915"/>
                      <a:pt x="55507" y="115483"/>
                    </a:cubicBezTo>
                    <a:cubicBezTo>
                      <a:pt x="53445" y="116348"/>
                      <a:pt x="51279" y="116767"/>
                      <a:pt x="49132" y="116767"/>
                    </a:cubicBezTo>
                    <a:cubicBezTo>
                      <a:pt x="44819" y="116767"/>
                      <a:pt x="40578" y="115076"/>
                      <a:pt x="37394" y="111914"/>
                    </a:cubicBezTo>
                    <a:cubicBezTo>
                      <a:pt x="32624" y="107177"/>
                      <a:pt x="31156" y="100039"/>
                      <a:pt x="33691" y="93801"/>
                    </a:cubicBezTo>
                    <a:cubicBezTo>
                      <a:pt x="36260" y="87563"/>
                      <a:pt x="42297" y="83493"/>
                      <a:pt x="49035" y="83460"/>
                    </a:cubicBezTo>
                    <a:cubicBezTo>
                      <a:pt x="51437" y="83460"/>
                      <a:pt x="53405" y="81492"/>
                      <a:pt x="53405" y="79090"/>
                    </a:cubicBezTo>
                    <a:lnTo>
                      <a:pt x="53405" y="55740"/>
                    </a:lnTo>
                    <a:cubicBezTo>
                      <a:pt x="53405" y="53305"/>
                      <a:pt x="51437" y="51370"/>
                      <a:pt x="49035" y="51370"/>
                    </a:cubicBezTo>
                    <a:cubicBezTo>
                      <a:pt x="21983" y="51370"/>
                      <a:pt x="0" y="73253"/>
                      <a:pt x="0" y="100105"/>
                    </a:cubicBezTo>
                    <a:cubicBezTo>
                      <a:pt x="0" y="126991"/>
                      <a:pt x="21949" y="148840"/>
                      <a:pt x="49002" y="148840"/>
                    </a:cubicBezTo>
                    <a:cubicBezTo>
                      <a:pt x="76021" y="148840"/>
                      <a:pt x="98037" y="126991"/>
                      <a:pt x="98037" y="100105"/>
                    </a:cubicBezTo>
                    <a:lnTo>
                      <a:pt x="98037" y="57742"/>
                    </a:lnTo>
                    <a:cubicBezTo>
                      <a:pt x="106751" y="62347"/>
                      <a:pt x="116484" y="64780"/>
                      <a:pt x="126356" y="64780"/>
                    </a:cubicBezTo>
                    <a:cubicBezTo>
                      <a:pt x="126423" y="64780"/>
                      <a:pt x="126490" y="64780"/>
                      <a:pt x="126557" y="64780"/>
                    </a:cubicBezTo>
                    <a:cubicBezTo>
                      <a:pt x="128959" y="64780"/>
                      <a:pt x="130927" y="62812"/>
                      <a:pt x="130927" y="60410"/>
                    </a:cubicBezTo>
                    <a:lnTo>
                      <a:pt x="130927" y="37094"/>
                    </a:lnTo>
                    <a:cubicBezTo>
                      <a:pt x="130927" y="34658"/>
                      <a:pt x="128959" y="32724"/>
                      <a:pt x="126557" y="32724"/>
                    </a:cubicBezTo>
                    <a:cubicBezTo>
                      <a:pt x="110813" y="32724"/>
                      <a:pt x="98037" y="19981"/>
                      <a:pt x="98037" y="4370"/>
                    </a:cubicBezTo>
                    <a:cubicBezTo>
                      <a:pt x="98037" y="1968"/>
                      <a:pt x="96069" y="0"/>
                      <a:pt x="936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8" name="Google Shape;218;p27"/>
            <p:cNvSpPr/>
            <p:nvPr/>
          </p:nvSpPr>
          <p:spPr>
            <a:xfrm>
              <a:off x="3459822" y="238126"/>
              <a:ext cx="3037144" cy="5212082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rgbClr val="B5442B">
                <a:alpha val="3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9" name="Google Shape;219;p27"/>
          <p:cNvPicPr preferRelativeResize="0"/>
          <p:nvPr/>
        </p:nvPicPr>
        <p:blipFill rotWithShape="1">
          <a:blip r:embed="rId2">
            <a:alphaModFix/>
          </a:blip>
          <a:srcRect r="-90" b="74138"/>
          <a:stretch/>
        </p:blipFill>
        <p:spPr>
          <a:xfrm>
            <a:off x="1125" y="50"/>
            <a:ext cx="9143998" cy="133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7"/>
          <p:cNvSpPr/>
          <p:nvPr/>
        </p:nvSpPr>
        <p:spPr>
          <a:xfrm flipH="1">
            <a:off x="7716267" y="4655525"/>
            <a:ext cx="1427737" cy="572704"/>
          </a:xfrm>
          <a:custGeom>
            <a:avLst/>
            <a:gdLst/>
            <a:ahLst/>
            <a:cxnLst/>
            <a:rect l="l" t="t" r="r" b="b"/>
            <a:pathLst>
              <a:path w="16488" h="8767" extrusionOk="0">
                <a:moveTo>
                  <a:pt x="58" y="60"/>
                </a:moveTo>
                <a:cubicBezTo>
                  <a:pt x="58" y="60"/>
                  <a:pt x="1605" y="0"/>
                  <a:pt x="1196" y="1709"/>
                </a:cubicBezTo>
                <a:cubicBezTo>
                  <a:pt x="1196" y="1709"/>
                  <a:pt x="2825" y="1800"/>
                  <a:pt x="2498" y="3057"/>
                </a:cubicBezTo>
                <a:cubicBezTo>
                  <a:pt x="2498" y="3057"/>
                  <a:pt x="3962" y="1350"/>
                  <a:pt x="5021" y="2247"/>
                </a:cubicBezTo>
                <a:cubicBezTo>
                  <a:pt x="6079" y="3146"/>
                  <a:pt x="6241" y="5214"/>
                  <a:pt x="6241" y="5214"/>
                </a:cubicBezTo>
                <a:cubicBezTo>
                  <a:pt x="6241" y="5214"/>
                  <a:pt x="7300" y="3687"/>
                  <a:pt x="7543" y="5214"/>
                </a:cubicBezTo>
                <a:cubicBezTo>
                  <a:pt x="7543" y="5214"/>
                  <a:pt x="8602" y="3776"/>
                  <a:pt x="9090" y="5033"/>
                </a:cubicBezTo>
                <a:cubicBezTo>
                  <a:pt x="9090" y="5033"/>
                  <a:pt x="10719" y="2787"/>
                  <a:pt x="11533" y="5754"/>
                </a:cubicBezTo>
                <a:cubicBezTo>
                  <a:pt x="11533" y="5754"/>
                  <a:pt x="12997" y="5214"/>
                  <a:pt x="12997" y="6921"/>
                </a:cubicBezTo>
                <a:cubicBezTo>
                  <a:pt x="12997" y="6921"/>
                  <a:pt x="14462" y="5453"/>
                  <a:pt x="16488" y="8767"/>
                </a:cubicBezTo>
                <a:lnTo>
                  <a:pt x="0" y="827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8027453" y="2250760"/>
            <a:ext cx="1542346" cy="415088"/>
          </a:xfrm>
          <a:custGeom>
            <a:avLst/>
            <a:gdLst/>
            <a:ahLst/>
            <a:cxnLst/>
            <a:rect l="l" t="t" r="r" b="b"/>
            <a:pathLst>
              <a:path w="18690" h="5030" extrusionOk="0">
                <a:moveTo>
                  <a:pt x="18689" y="5030"/>
                </a:moveTo>
                <a:cubicBezTo>
                  <a:pt x="18689" y="5030"/>
                  <a:pt x="17337" y="3004"/>
                  <a:pt x="15985" y="3904"/>
                </a:cubicBezTo>
                <a:cubicBezTo>
                  <a:pt x="15985" y="3904"/>
                  <a:pt x="15161" y="1"/>
                  <a:pt x="12910" y="452"/>
                </a:cubicBezTo>
                <a:cubicBezTo>
                  <a:pt x="10657" y="903"/>
                  <a:pt x="9983" y="3453"/>
                  <a:pt x="9983" y="3453"/>
                </a:cubicBezTo>
                <a:cubicBezTo>
                  <a:pt x="9983" y="3453"/>
                  <a:pt x="8932" y="751"/>
                  <a:pt x="7730" y="1353"/>
                </a:cubicBezTo>
                <a:cubicBezTo>
                  <a:pt x="6531" y="1951"/>
                  <a:pt x="5329" y="3830"/>
                  <a:pt x="5329" y="3830"/>
                </a:cubicBezTo>
                <a:cubicBezTo>
                  <a:pt x="5329" y="3830"/>
                  <a:pt x="4053" y="2629"/>
                  <a:pt x="3604" y="3981"/>
                </a:cubicBezTo>
                <a:cubicBezTo>
                  <a:pt x="3604" y="3981"/>
                  <a:pt x="1951" y="2029"/>
                  <a:pt x="1" y="503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9019"/>
                </a:srgbClr>
              </a:gs>
              <a:gs pos="100000">
                <a:srgbClr val="FFCA90">
                  <a:alpha val="49019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7"/>
          <p:cNvSpPr/>
          <p:nvPr/>
        </p:nvSpPr>
        <p:spPr>
          <a:xfrm>
            <a:off x="-208074" y="2434866"/>
            <a:ext cx="1017343" cy="273770"/>
          </a:xfrm>
          <a:custGeom>
            <a:avLst/>
            <a:gdLst/>
            <a:ahLst/>
            <a:cxnLst/>
            <a:rect l="l" t="t" r="r" b="b"/>
            <a:pathLst>
              <a:path w="18690" h="5030" extrusionOk="0">
                <a:moveTo>
                  <a:pt x="18689" y="5030"/>
                </a:moveTo>
                <a:cubicBezTo>
                  <a:pt x="18689" y="5030"/>
                  <a:pt x="17337" y="3004"/>
                  <a:pt x="15985" y="3904"/>
                </a:cubicBezTo>
                <a:cubicBezTo>
                  <a:pt x="15985" y="3904"/>
                  <a:pt x="15161" y="1"/>
                  <a:pt x="12910" y="452"/>
                </a:cubicBezTo>
                <a:cubicBezTo>
                  <a:pt x="10657" y="903"/>
                  <a:pt x="9983" y="3453"/>
                  <a:pt x="9983" y="3453"/>
                </a:cubicBezTo>
                <a:cubicBezTo>
                  <a:pt x="9983" y="3453"/>
                  <a:pt x="8932" y="751"/>
                  <a:pt x="7730" y="1353"/>
                </a:cubicBezTo>
                <a:cubicBezTo>
                  <a:pt x="6531" y="1951"/>
                  <a:pt x="5329" y="3830"/>
                  <a:pt x="5329" y="3830"/>
                </a:cubicBezTo>
                <a:cubicBezTo>
                  <a:pt x="5329" y="3830"/>
                  <a:pt x="4053" y="2629"/>
                  <a:pt x="3604" y="3981"/>
                </a:cubicBezTo>
                <a:cubicBezTo>
                  <a:pt x="3604" y="3981"/>
                  <a:pt x="1951" y="2029"/>
                  <a:pt x="1" y="503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9019"/>
                </a:srgbClr>
              </a:gs>
              <a:gs pos="100000">
                <a:srgbClr val="FFCA90">
                  <a:alpha val="49019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7"/>
          <p:cNvSpPr txBox="1">
            <a:spLocks noGrp="1"/>
          </p:cNvSpPr>
          <p:nvPr>
            <p:ph type="title"/>
          </p:nvPr>
        </p:nvSpPr>
        <p:spPr>
          <a:xfrm>
            <a:off x="3809075" y="731675"/>
            <a:ext cx="4602900" cy="12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subTitle" idx="1"/>
          </p:nvPr>
        </p:nvSpPr>
        <p:spPr>
          <a:xfrm>
            <a:off x="3809075" y="1849953"/>
            <a:ext cx="46029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7"/>
          <p:cNvSpPr txBox="1"/>
          <p:nvPr/>
        </p:nvSpPr>
        <p:spPr>
          <a:xfrm>
            <a:off x="3809075" y="3586297"/>
            <a:ext cx="46029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CREDITS:</a:t>
            </a:r>
            <a:r>
              <a:rPr lang="en-US" sz="12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 This presentation template was created by </a:t>
            </a:r>
            <a:r>
              <a:rPr lang="en-US" sz="1200" b="1" i="0" u="none" strike="noStrike" cap="none">
                <a:solidFill>
                  <a:schemeClr val="lt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US" sz="12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, and includes icons by </a:t>
            </a:r>
            <a:r>
              <a:rPr lang="en-US" sz="1200" b="1" i="0" u="none" strike="noStrike" cap="none">
                <a:solidFill>
                  <a:schemeClr val="lt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US" sz="12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 and infographics &amp; images by </a:t>
            </a:r>
            <a:r>
              <a:rPr lang="en-US" sz="1200" b="1" i="0" u="none" strike="noStrike" cap="none">
                <a:solidFill>
                  <a:schemeClr val="lt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US" sz="12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endParaRPr sz="1200" b="1" i="0" u="none" strike="noStrike" cap="none"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_AND_BODY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8"/>
          <p:cNvPicPr preferRelativeResize="0"/>
          <p:nvPr/>
        </p:nvPicPr>
        <p:blipFill rotWithShape="1">
          <a:blip r:embed="rId2">
            <a:alphaModFix/>
          </a:blip>
          <a:srcRect r="32993" b="24321"/>
          <a:stretch/>
        </p:blipFill>
        <p:spPr>
          <a:xfrm flipH="1">
            <a:off x="3041371" y="0"/>
            <a:ext cx="6121373" cy="38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722376" y="54864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body" idx="1"/>
          </p:nvPr>
        </p:nvSpPr>
        <p:spPr>
          <a:xfrm>
            <a:off x="720000" y="1172850"/>
            <a:ext cx="3852000" cy="30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ssistant Light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body" idx="2"/>
          </p:nvPr>
        </p:nvSpPr>
        <p:spPr>
          <a:xfrm>
            <a:off x="4572000" y="1172850"/>
            <a:ext cx="3852000" cy="30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ssistant Light"/>
              <a:buChar char="●"/>
              <a:defRPr sz="12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31" name="Google Shape;231;p28"/>
          <p:cNvSpPr/>
          <p:nvPr/>
        </p:nvSpPr>
        <p:spPr>
          <a:xfrm>
            <a:off x="-42685" y="4482415"/>
            <a:ext cx="9214992" cy="659726"/>
          </a:xfrm>
          <a:custGeom>
            <a:avLst/>
            <a:gdLst/>
            <a:ahLst/>
            <a:cxnLst/>
            <a:rect l="l" t="t" r="r" b="b"/>
            <a:pathLst>
              <a:path w="81252" h="18709" extrusionOk="0">
                <a:moveTo>
                  <a:pt x="81251" y="10699"/>
                </a:moveTo>
                <a:lnTo>
                  <a:pt x="81251" y="18709"/>
                </a:lnTo>
                <a:lnTo>
                  <a:pt x="0" y="18709"/>
                </a:lnTo>
                <a:lnTo>
                  <a:pt x="0" y="5348"/>
                </a:lnTo>
                <a:cubicBezTo>
                  <a:pt x="0" y="5348"/>
                  <a:pt x="4127" y="4973"/>
                  <a:pt x="18314" y="2646"/>
                </a:cubicBezTo>
                <a:cubicBezTo>
                  <a:pt x="18843" y="2560"/>
                  <a:pt x="19353" y="2474"/>
                  <a:pt x="19842" y="2391"/>
                </a:cubicBezTo>
                <a:lnTo>
                  <a:pt x="19842" y="2391"/>
                </a:lnTo>
                <a:cubicBezTo>
                  <a:pt x="32516" y="285"/>
                  <a:pt x="32966" y="0"/>
                  <a:pt x="45034" y="5346"/>
                </a:cubicBezTo>
                <a:cubicBezTo>
                  <a:pt x="57570" y="10903"/>
                  <a:pt x="81251" y="10699"/>
                  <a:pt x="81251" y="10699"/>
                </a:cubicBezTo>
                <a:close/>
              </a:path>
            </a:pathLst>
          </a:custGeom>
          <a:solidFill>
            <a:srgbClr val="F9C3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8"/>
          <p:cNvSpPr/>
          <p:nvPr/>
        </p:nvSpPr>
        <p:spPr>
          <a:xfrm rot="-320219">
            <a:off x="7834019" y="4296478"/>
            <a:ext cx="1423138" cy="588428"/>
          </a:xfrm>
          <a:custGeom>
            <a:avLst/>
            <a:gdLst/>
            <a:ahLst/>
            <a:cxnLst/>
            <a:rect l="l" t="t" r="r" b="b"/>
            <a:pathLst>
              <a:path w="17191" h="7108" extrusionOk="0">
                <a:moveTo>
                  <a:pt x="8815" y="576"/>
                </a:moveTo>
                <a:cubicBezTo>
                  <a:pt x="8815" y="576"/>
                  <a:pt x="7878" y="0"/>
                  <a:pt x="8029" y="977"/>
                </a:cubicBezTo>
                <a:cubicBezTo>
                  <a:pt x="8179" y="1952"/>
                  <a:pt x="8009" y="1140"/>
                  <a:pt x="8009" y="1140"/>
                </a:cubicBezTo>
                <a:cubicBezTo>
                  <a:pt x="8009" y="1140"/>
                  <a:pt x="7355" y="827"/>
                  <a:pt x="7431" y="1425"/>
                </a:cubicBezTo>
                <a:cubicBezTo>
                  <a:pt x="7431" y="1425"/>
                  <a:pt x="6831" y="526"/>
                  <a:pt x="6153" y="899"/>
                </a:cubicBezTo>
                <a:cubicBezTo>
                  <a:pt x="5477" y="1272"/>
                  <a:pt x="5702" y="2099"/>
                  <a:pt x="5702" y="2099"/>
                </a:cubicBezTo>
                <a:cubicBezTo>
                  <a:pt x="5702" y="2099"/>
                  <a:pt x="5250" y="1049"/>
                  <a:pt x="4727" y="2099"/>
                </a:cubicBezTo>
                <a:cubicBezTo>
                  <a:pt x="4727" y="2099"/>
                  <a:pt x="4275" y="1350"/>
                  <a:pt x="3826" y="2099"/>
                </a:cubicBezTo>
                <a:cubicBezTo>
                  <a:pt x="3826" y="2099"/>
                  <a:pt x="3228" y="1724"/>
                  <a:pt x="3078" y="2550"/>
                </a:cubicBezTo>
                <a:cubicBezTo>
                  <a:pt x="3078" y="2550"/>
                  <a:pt x="2251" y="1350"/>
                  <a:pt x="1726" y="2550"/>
                </a:cubicBezTo>
                <a:cubicBezTo>
                  <a:pt x="1726" y="2550"/>
                  <a:pt x="1425" y="2024"/>
                  <a:pt x="901" y="2777"/>
                </a:cubicBezTo>
                <a:cubicBezTo>
                  <a:pt x="901" y="2777"/>
                  <a:pt x="301" y="2249"/>
                  <a:pt x="1" y="3228"/>
                </a:cubicBezTo>
                <a:lnTo>
                  <a:pt x="17190" y="7108"/>
                </a:lnTo>
                <a:lnTo>
                  <a:pt x="17190" y="6606"/>
                </a:lnTo>
                <a:cubicBezTo>
                  <a:pt x="17190" y="6606"/>
                  <a:pt x="17114" y="4953"/>
                  <a:pt x="16364" y="5856"/>
                </a:cubicBezTo>
                <a:cubicBezTo>
                  <a:pt x="16364" y="5856"/>
                  <a:pt x="16892" y="4055"/>
                  <a:pt x="16139" y="3980"/>
                </a:cubicBezTo>
                <a:cubicBezTo>
                  <a:pt x="15389" y="3904"/>
                  <a:pt x="14938" y="4355"/>
                  <a:pt x="14938" y="4355"/>
                </a:cubicBezTo>
                <a:cubicBezTo>
                  <a:pt x="14938" y="4355"/>
                  <a:pt x="15164" y="2855"/>
                  <a:pt x="14187" y="3607"/>
                </a:cubicBezTo>
                <a:cubicBezTo>
                  <a:pt x="14187" y="3607"/>
                  <a:pt x="14113" y="2331"/>
                  <a:pt x="13289" y="2331"/>
                </a:cubicBezTo>
                <a:cubicBezTo>
                  <a:pt x="12462" y="2331"/>
                  <a:pt x="12237" y="3005"/>
                  <a:pt x="12237" y="3005"/>
                </a:cubicBezTo>
                <a:cubicBezTo>
                  <a:pt x="12237" y="3005"/>
                  <a:pt x="12312" y="1653"/>
                  <a:pt x="11487" y="2406"/>
                </a:cubicBezTo>
                <a:cubicBezTo>
                  <a:pt x="11487" y="2406"/>
                  <a:pt x="11036" y="979"/>
                  <a:pt x="10362" y="2105"/>
                </a:cubicBezTo>
                <a:lnTo>
                  <a:pt x="9160" y="210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8"/>
          <p:cNvSpPr/>
          <p:nvPr/>
        </p:nvSpPr>
        <p:spPr>
          <a:xfrm>
            <a:off x="-44625" y="4382271"/>
            <a:ext cx="1538907" cy="673656"/>
          </a:xfrm>
          <a:custGeom>
            <a:avLst/>
            <a:gdLst/>
            <a:ahLst/>
            <a:cxnLst/>
            <a:rect l="l" t="t" r="r" b="b"/>
            <a:pathLst>
              <a:path w="16488" h="8767" extrusionOk="0">
                <a:moveTo>
                  <a:pt x="58" y="60"/>
                </a:moveTo>
                <a:cubicBezTo>
                  <a:pt x="58" y="60"/>
                  <a:pt x="1605" y="0"/>
                  <a:pt x="1196" y="1709"/>
                </a:cubicBezTo>
                <a:cubicBezTo>
                  <a:pt x="1196" y="1709"/>
                  <a:pt x="2825" y="1800"/>
                  <a:pt x="2498" y="3057"/>
                </a:cubicBezTo>
                <a:cubicBezTo>
                  <a:pt x="2498" y="3057"/>
                  <a:pt x="3962" y="1350"/>
                  <a:pt x="5021" y="2247"/>
                </a:cubicBezTo>
                <a:cubicBezTo>
                  <a:pt x="6079" y="3146"/>
                  <a:pt x="6241" y="5214"/>
                  <a:pt x="6241" y="5214"/>
                </a:cubicBezTo>
                <a:cubicBezTo>
                  <a:pt x="6241" y="5214"/>
                  <a:pt x="7300" y="3687"/>
                  <a:pt x="7543" y="5214"/>
                </a:cubicBezTo>
                <a:cubicBezTo>
                  <a:pt x="7543" y="5214"/>
                  <a:pt x="8602" y="3776"/>
                  <a:pt x="9090" y="5033"/>
                </a:cubicBezTo>
                <a:cubicBezTo>
                  <a:pt x="9090" y="5033"/>
                  <a:pt x="10719" y="2787"/>
                  <a:pt x="11533" y="5754"/>
                </a:cubicBezTo>
                <a:cubicBezTo>
                  <a:pt x="11533" y="5754"/>
                  <a:pt x="12997" y="5214"/>
                  <a:pt x="12997" y="6921"/>
                </a:cubicBezTo>
                <a:cubicBezTo>
                  <a:pt x="12997" y="6921"/>
                  <a:pt x="14462" y="5453"/>
                  <a:pt x="16488" y="8767"/>
                </a:cubicBezTo>
                <a:lnTo>
                  <a:pt x="0" y="827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8"/>
          <p:cNvSpPr/>
          <p:nvPr/>
        </p:nvSpPr>
        <p:spPr>
          <a:xfrm>
            <a:off x="-44625" y="4574802"/>
            <a:ext cx="9217430" cy="568678"/>
          </a:xfrm>
          <a:custGeom>
            <a:avLst/>
            <a:gdLst/>
            <a:ahLst/>
            <a:cxnLst/>
            <a:rect l="l" t="t" r="r" b="b"/>
            <a:pathLst>
              <a:path w="81252" h="16127" extrusionOk="0">
                <a:moveTo>
                  <a:pt x="81251" y="3741"/>
                </a:moveTo>
                <a:lnTo>
                  <a:pt x="81251" y="16127"/>
                </a:lnTo>
                <a:lnTo>
                  <a:pt x="0" y="16127"/>
                </a:lnTo>
                <a:lnTo>
                  <a:pt x="0" y="8395"/>
                </a:lnTo>
                <a:cubicBezTo>
                  <a:pt x="17122" y="12448"/>
                  <a:pt x="30639" y="9447"/>
                  <a:pt x="49263" y="2767"/>
                </a:cubicBezTo>
                <a:cubicBezTo>
                  <a:pt x="54868" y="754"/>
                  <a:pt x="59997" y="42"/>
                  <a:pt x="64429" y="30"/>
                </a:cubicBezTo>
                <a:lnTo>
                  <a:pt x="64431" y="30"/>
                </a:lnTo>
                <a:cubicBezTo>
                  <a:pt x="74720" y="0"/>
                  <a:pt x="81251" y="3741"/>
                  <a:pt x="81251" y="374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8"/>
          <p:cNvSpPr/>
          <p:nvPr/>
        </p:nvSpPr>
        <p:spPr>
          <a:xfrm>
            <a:off x="5086224" y="4574811"/>
            <a:ext cx="4086300" cy="568678"/>
          </a:xfrm>
          <a:custGeom>
            <a:avLst/>
            <a:gdLst/>
            <a:ahLst/>
            <a:cxnLst/>
            <a:rect l="l" t="t" r="r" b="b"/>
            <a:pathLst>
              <a:path w="36206" h="16127" extrusionOk="0">
                <a:moveTo>
                  <a:pt x="36205" y="3741"/>
                </a:moveTo>
                <a:lnTo>
                  <a:pt x="36205" y="16127"/>
                </a:lnTo>
                <a:lnTo>
                  <a:pt x="35299" y="16127"/>
                </a:lnTo>
                <a:cubicBezTo>
                  <a:pt x="25750" y="10921"/>
                  <a:pt x="2789" y="13770"/>
                  <a:pt x="1340" y="8056"/>
                </a:cubicBezTo>
                <a:cubicBezTo>
                  <a:pt x="0" y="2769"/>
                  <a:pt x="19102" y="70"/>
                  <a:pt x="19391" y="30"/>
                </a:cubicBezTo>
                <a:lnTo>
                  <a:pt x="19393" y="30"/>
                </a:lnTo>
                <a:cubicBezTo>
                  <a:pt x="29680" y="0"/>
                  <a:pt x="36205" y="3741"/>
                  <a:pt x="36205" y="374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8"/>
          <p:cNvSpPr/>
          <p:nvPr/>
        </p:nvSpPr>
        <p:spPr>
          <a:xfrm flipH="1">
            <a:off x="20700" y="3970675"/>
            <a:ext cx="532345" cy="856059"/>
          </a:xfrm>
          <a:custGeom>
            <a:avLst/>
            <a:gdLst/>
            <a:ahLst/>
            <a:cxnLst/>
            <a:rect l="l" t="t" r="r" b="b"/>
            <a:pathLst>
              <a:path w="7776" h="12566" extrusionOk="0">
                <a:moveTo>
                  <a:pt x="2347" y="4334"/>
                </a:moveTo>
                <a:cubicBezTo>
                  <a:pt x="2347" y="4334"/>
                  <a:pt x="2347" y="4335"/>
                  <a:pt x="2347" y="4335"/>
                </a:cubicBezTo>
                <a:lnTo>
                  <a:pt x="2347" y="4334"/>
                </a:lnTo>
                <a:close/>
                <a:moveTo>
                  <a:pt x="5416" y="0"/>
                </a:moveTo>
                <a:cubicBezTo>
                  <a:pt x="4240" y="0"/>
                  <a:pt x="3565" y="2156"/>
                  <a:pt x="3565" y="2156"/>
                </a:cubicBezTo>
                <a:cubicBezTo>
                  <a:pt x="3565" y="2156"/>
                  <a:pt x="2608" y="744"/>
                  <a:pt x="1721" y="696"/>
                </a:cubicBezTo>
                <a:cubicBezTo>
                  <a:pt x="1708" y="695"/>
                  <a:pt x="1694" y="695"/>
                  <a:pt x="1680" y="695"/>
                </a:cubicBezTo>
                <a:cubicBezTo>
                  <a:pt x="811" y="695"/>
                  <a:pt x="0" y="2108"/>
                  <a:pt x="0" y="2108"/>
                </a:cubicBezTo>
                <a:cubicBezTo>
                  <a:pt x="0" y="2108"/>
                  <a:pt x="548" y="1703"/>
                  <a:pt x="1027" y="1628"/>
                </a:cubicBezTo>
                <a:lnTo>
                  <a:pt x="1027" y="1628"/>
                </a:lnTo>
                <a:lnTo>
                  <a:pt x="885" y="2060"/>
                </a:lnTo>
                <a:cubicBezTo>
                  <a:pt x="885" y="2060"/>
                  <a:pt x="1295" y="1774"/>
                  <a:pt x="1886" y="1774"/>
                </a:cubicBezTo>
                <a:cubicBezTo>
                  <a:pt x="1979" y="1774"/>
                  <a:pt x="2076" y="1781"/>
                  <a:pt x="2177" y="1797"/>
                </a:cubicBezTo>
                <a:lnTo>
                  <a:pt x="1745" y="2086"/>
                </a:lnTo>
                <a:cubicBezTo>
                  <a:pt x="1745" y="2086"/>
                  <a:pt x="1775" y="2082"/>
                  <a:pt x="1827" y="2082"/>
                </a:cubicBezTo>
                <a:cubicBezTo>
                  <a:pt x="2041" y="2082"/>
                  <a:pt x="2641" y="2144"/>
                  <a:pt x="3182" y="2780"/>
                </a:cubicBezTo>
                <a:cubicBezTo>
                  <a:pt x="3182" y="2780"/>
                  <a:pt x="1675" y="2948"/>
                  <a:pt x="1170" y="3643"/>
                </a:cubicBezTo>
                <a:cubicBezTo>
                  <a:pt x="668" y="4337"/>
                  <a:pt x="1196" y="5245"/>
                  <a:pt x="1196" y="5245"/>
                </a:cubicBezTo>
                <a:cubicBezTo>
                  <a:pt x="1196" y="5245"/>
                  <a:pt x="1338" y="4455"/>
                  <a:pt x="1531" y="4192"/>
                </a:cubicBezTo>
                <a:lnTo>
                  <a:pt x="1579" y="4814"/>
                </a:lnTo>
                <a:cubicBezTo>
                  <a:pt x="1579" y="4814"/>
                  <a:pt x="1842" y="4096"/>
                  <a:pt x="2273" y="3809"/>
                </a:cubicBezTo>
                <a:lnTo>
                  <a:pt x="2347" y="4334"/>
                </a:lnTo>
                <a:lnTo>
                  <a:pt x="2347" y="4334"/>
                </a:lnTo>
                <a:cubicBezTo>
                  <a:pt x="2352" y="4309"/>
                  <a:pt x="2895" y="3210"/>
                  <a:pt x="3441" y="3091"/>
                </a:cubicBezTo>
                <a:cubicBezTo>
                  <a:pt x="3441" y="3091"/>
                  <a:pt x="3926" y="10602"/>
                  <a:pt x="3856" y="12565"/>
                </a:cubicBezTo>
                <a:lnTo>
                  <a:pt x="4935" y="12415"/>
                </a:lnTo>
                <a:cubicBezTo>
                  <a:pt x="4935" y="12415"/>
                  <a:pt x="4135" y="3833"/>
                  <a:pt x="3848" y="3117"/>
                </a:cubicBezTo>
                <a:cubicBezTo>
                  <a:pt x="3848" y="3117"/>
                  <a:pt x="3912" y="3106"/>
                  <a:pt x="4021" y="3106"/>
                </a:cubicBezTo>
                <a:cubicBezTo>
                  <a:pt x="4238" y="3106"/>
                  <a:pt x="4632" y="3149"/>
                  <a:pt x="5045" y="3404"/>
                </a:cubicBezTo>
                <a:lnTo>
                  <a:pt x="4855" y="3045"/>
                </a:lnTo>
                <a:lnTo>
                  <a:pt x="4855" y="3045"/>
                </a:lnTo>
                <a:cubicBezTo>
                  <a:pt x="4855" y="3045"/>
                  <a:pt x="5501" y="3093"/>
                  <a:pt x="5980" y="3835"/>
                </a:cubicBezTo>
                <a:lnTo>
                  <a:pt x="5908" y="3404"/>
                </a:lnTo>
                <a:lnTo>
                  <a:pt x="5908" y="3404"/>
                </a:lnTo>
                <a:cubicBezTo>
                  <a:pt x="5908" y="3404"/>
                  <a:pt x="6602" y="3594"/>
                  <a:pt x="7176" y="4599"/>
                </a:cubicBezTo>
                <a:cubicBezTo>
                  <a:pt x="7176" y="4599"/>
                  <a:pt x="7176" y="3594"/>
                  <a:pt x="6576" y="2878"/>
                </a:cubicBezTo>
                <a:cubicBezTo>
                  <a:pt x="6319" y="2569"/>
                  <a:pt x="5804" y="2473"/>
                  <a:pt x="5288" y="2473"/>
                </a:cubicBezTo>
                <a:cubicBezTo>
                  <a:pt x="4605" y="2473"/>
                  <a:pt x="3920" y="2641"/>
                  <a:pt x="3826" y="2710"/>
                </a:cubicBezTo>
                <a:cubicBezTo>
                  <a:pt x="3826" y="2710"/>
                  <a:pt x="4064" y="2230"/>
                  <a:pt x="4831" y="1967"/>
                </a:cubicBezTo>
                <a:lnTo>
                  <a:pt x="4329" y="1895"/>
                </a:lnTo>
                <a:cubicBezTo>
                  <a:pt x="4329" y="1895"/>
                  <a:pt x="4551" y="1434"/>
                  <a:pt x="5573" y="1434"/>
                </a:cubicBezTo>
                <a:cubicBezTo>
                  <a:pt x="5716" y="1434"/>
                  <a:pt x="5876" y="1443"/>
                  <a:pt x="6052" y="1464"/>
                </a:cubicBezTo>
                <a:lnTo>
                  <a:pt x="5647" y="1201"/>
                </a:lnTo>
                <a:cubicBezTo>
                  <a:pt x="5647" y="1201"/>
                  <a:pt x="5921" y="1118"/>
                  <a:pt x="6301" y="1118"/>
                </a:cubicBezTo>
                <a:cubicBezTo>
                  <a:pt x="6738" y="1118"/>
                  <a:pt x="7315" y="1228"/>
                  <a:pt x="7776" y="1703"/>
                </a:cubicBezTo>
                <a:cubicBezTo>
                  <a:pt x="7776" y="1703"/>
                  <a:pt x="6963" y="339"/>
                  <a:pt x="5647" y="28"/>
                </a:cubicBezTo>
                <a:cubicBezTo>
                  <a:pt x="5568" y="9"/>
                  <a:pt x="5491" y="0"/>
                  <a:pt x="54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_1">
    <p:bg>
      <p:bgPr>
        <a:solidFill>
          <a:schemeClr val="dk2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0"/>
          <p:cNvPicPr preferRelativeResize="0"/>
          <p:nvPr/>
        </p:nvPicPr>
        <p:blipFill rotWithShape="1">
          <a:blip r:embed="rId2">
            <a:alphaModFix/>
          </a:blip>
          <a:srcRect r="-90" b="74138"/>
          <a:stretch/>
        </p:blipFill>
        <p:spPr>
          <a:xfrm>
            <a:off x="1125" y="50"/>
            <a:ext cx="9143998" cy="133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/>
          <p:cNvSpPr/>
          <p:nvPr/>
        </p:nvSpPr>
        <p:spPr>
          <a:xfrm>
            <a:off x="0" y="4381349"/>
            <a:ext cx="9144089" cy="762110"/>
          </a:xfrm>
          <a:custGeom>
            <a:avLst/>
            <a:gdLst/>
            <a:ahLst/>
            <a:cxnLst/>
            <a:rect l="l" t="t" r="r" b="b"/>
            <a:pathLst>
              <a:path w="97169" h="23175" extrusionOk="0">
                <a:moveTo>
                  <a:pt x="97168" y="6039"/>
                </a:moveTo>
                <a:cubicBezTo>
                  <a:pt x="97168" y="6039"/>
                  <a:pt x="63151" y="0"/>
                  <a:pt x="50658" y="8618"/>
                </a:cubicBezTo>
                <a:cubicBezTo>
                  <a:pt x="39745" y="16149"/>
                  <a:pt x="1" y="4671"/>
                  <a:pt x="1" y="4671"/>
                </a:cubicBezTo>
                <a:lnTo>
                  <a:pt x="1" y="23174"/>
                </a:lnTo>
                <a:lnTo>
                  <a:pt x="97168" y="23174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0"/>
          <p:cNvSpPr/>
          <p:nvPr/>
        </p:nvSpPr>
        <p:spPr>
          <a:xfrm>
            <a:off x="0" y="4617445"/>
            <a:ext cx="9144089" cy="526035"/>
          </a:xfrm>
          <a:custGeom>
            <a:avLst/>
            <a:gdLst/>
            <a:ahLst/>
            <a:cxnLst/>
            <a:rect l="l" t="t" r="r" b="b"/>
            <a:pathLst>
              <a:path w="97169" h="15006" extrusionOk="0">
                <a:moveTo>
                  <a:pt x="1" y="2847"/>
                </a:moveTo>
                <a:cubicBezTo>
                  <a:pt x="7841" y="0"/>
                  <a:pt x="37430" y="1031"/>
                  <a:pt x="48052" y="5274"/>
                </a:cubicBezTo>
                <a:cubicBezTo>
                  <a:pt x="58401" y="9408"/>
                  <a:pt x="93170" y="4690"/>
                  <a:pt x="97168" y="4602"/>
                </a:cubicBezTo>
                <a:lnTo>
                  <a:pt x="97168" y="15005"/>
                </a:lnTo>
                <a:lnTo>
                  <a:pt x="1" y="15005"/>
                </a:lnTo>
                <a:close/>
              </a:path>
            </a:pathLst>
          </a:custGeom>
          <a:gradFill>
            <a:gsLst>
              <a:gs pos="0">
                <a:srgbClr val="FFDE9F"/>
              </a:gs>
              <a:gs pos="100000">
                <a:srgbClr val="F9AE23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0"/>
          <p:cNvSpPr/>
          <p:nvPr/>
        </p:nvSpPr>
        <p:spPr>
          <a:xfrm>
            <a:off x="8553627" y="1416875"/>
            <a:ext cx="885714" cy="422680"/>
          </a:xfrm>
          <a:custGeom>
            <a:avLst/>
            <a:gdLst/>
            <a:ahLst/>
            <a:cxnLst/>
            <a:rect l="l" t="t" r="r" b="b"/>
            <a:pathLst>
              <a:path w="10733" h="5122" extrusionOk="0">
                <a:moveTo>
                  <a:pt x="10733" y="0"/>
                </a:moveTo>
                <a:lnTo>
                  <a:pt x="10733" y="5122"/>
                </a:lnTo>
                <a:lnTo>
                  <a:pt x="0" y="5122"/>
                </a:lnTo>
                <a:cubicBezTo>
                  <a:pt x="3603" y="2343"/>
                  <a:pt x="3978" y="4073"/>
                  <a:pt x="3978" y="4073"/>
                </a:cubicBezTo>
                <a:cubicBezTo>
                  <a:pt x="3978" y="4073"/>
                  <a:pt x="4279" y="2197"/>
                  <a:pt x="5404" y="1445"/>
                </a:cubicBezTo>
                <a:cubicBezTo>
                  <a:pt x="6530" y="694"/>
                  <a:pt x="7806" y="2945"/>
                  <a:pt x="7806" y="2945"/>
                </a:cubicBezTo>
                <a:cubicBezTo>
                  <a:pt x="8993" y="855"/>
                  <a:pt x="9966" y="95"/>
                  <a:pt x="10733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72549"/>
                </a:srgbClr>
              </a:gs>
              <a:gs pos="100000">
                <a:srgbClr val="FFCA90">
                  <a:alpha val="72549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0"/>
          <p:cNvSpPr/>
          <p:nvPr/>
        </p:nvSpPr>
        <p:spPr>
          <a:xfrm>
            <a:off x="-880272" y="2279497"/>
            <a:ext cx="1542346" cy="415088"/>
          </a:xfrm>
          <a:custGeom>
            <a:avLst/>
            <a:gdLst/>
            <a:ahLst/>
            <a:cxnLst/>
            <a:rect l="l" t="t" r="r" b="b"/>
            <a:pathLst>
              <a:path w="18690" h="5030" extrusionOk="0">
                <a:moveTo>
                  <a:pt x="18689" y="5030"/>
                </a:moveTo>
                <a:cubicBezTo>
                  <a:pt x="18689" y="5030"/>
                  <a:pt x="17337" y="3004"/>
                  <a:pt x="15985" y="3904"/>
                </a:cubicBezTo>
                <a:cubicBezTo>
                  <a:pt x="15985" y="3904"/>
                  <a:pt x="15161" y="1"/>
                  <a:pt x="12910" y="452"/>
                </a:cubicBezTo>
                <a:cubicBezTo>
                  <a:pt x="10657" y="903"/>
                  <a:pt x="9983" y="3453"/>
                  <a:pt x="9983" y="3453"/>
                </a:cubicBezTo>
                <a:cubicBezTo>
                  <a:pt x="9983" y="3453"/>
                  <a:pt x="8932" y="751"/>
                  <a:pt x="7730" y="1353"/>
                </a:cubicBezTo>
                <a:cubicBezTo>
                  <a:pt x="6531" y="1951"/>
                  <a:pt x="5329" y="3830"/>
                  <a:pt x="5329" y="3830"/>
                </a:cubicBezTo>
                <a:cubicBezTo>
                  <a:pt x="5329" y="3830"/>
                  <a:pt x="4053" y="2629"/>
                  <a:pt x="3604" y="3981"/>
                </a:cubicBezTo>
                <a:cubicBezTo>
                  <a:pt x="3604" y="3981"/>
                  <a:pt x="1951" y="2029"/>
                  <a:pt x="1" y="503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9019"/>
                </a:srgbClr>
              </a:gs>
              <a:gs pos="100000">
                <a:srgbClr val="FFCA90">
                  <a:alpha val="49019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0"/>
          <p:cNvSpPr/>
          <p:nvPr/>
        </p:nvSpPr>
        <p:spPr>
          <a:xfrm>
            <a:off x="8411976" y="3770329"/>
            <a:ext cx="1017343" cy="273770"/>
          </a:xfrm>
          <a:custGeom>
            <a:avLst/>
            <a:gdLst/>
            <a:ahLst/>
            <a:cxnLst/>
            <a:rect l="l" t="t" r="r" b="b"/>
            <a:pathLst>
              <a:path w="18690" h="5030" extrusionOk="0">
                <a:moveTo>
                  <a:pt x="18689" y="5030"/>
                </a:moveTo>
                <a:cubicBezTo>
                  <a:pt x="18689" y="5030"/>
                  <a:pt x="17337" y="3004"/>
                  <a:pt x="15985" y="3904"/>
                </a:cubicBezTo>
                <a:cubicBezTo>
                  <a:pt x="15985" y="3904"/>
                  <a:pt x="15161" y="1"/>
                  <a:pt x="12910" y="452"/>
                </a:cubicBezTo>
                <a:cubicBezTo>
                  <a:pt x="10657" y="903"/>
                  <a:pt x="9983" y="3453"/>
                  <a:pt x="9983" y="3453"/>
                </a:cubicBezTo>
                <a:cubicBezTo>
                  <a:pt x="9983" y="3453"/>
                  <a:pt x="8932" y="751"/>
                  <a:pt x="7730" y="1353"/>
                </a:cubicBezTo>
                <a:cubicBezTo>
                  <a:pt x="6531" y="1951"/>
                  <a:pt x="5329" y="3830"/>
                  <a:pt x="5329" y="3830"/>
                </a:cubicBezTo>
                <a:cubicBezTo>
                  <a:pt x="5329" y="3830"/>
                  <a:pt x="4053" y="2629"/>
                  <a:pt x="3604" y="3981"/>
                </a:cubicBezTo>
                <a:cubicBezTo>
                  <a:pt x="3604" y="3981"/>
                  <a:pt x="1951" y="2029"/>
                  <a:pt x="1" y="503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9019"/>
                </a:srgbClr>
              </a:gs>
              <a:gs pos="100000">
                <a:srgbClr val="FFCA90">
                  <a:alpha val="49019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_1">
    <p:bg>
      <p:bgPr>
        <a:solidFill>
          <a:schemeClr val="dk2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/>
          <p:nvPr/>
        </p:nvSpPr>
        <p:spPr>
          <a:xfrm>
            <a:off x="-1200" y="3596408"/>
            <a:ext cx="9141663" cy="1543913"/>
          </a:xfrm>
          <a:custGeom>
            <a:avLst/>
            <a:gdLst/>
            <a:ahLst/>
            <a:cxnLst/>
            <a:rect l="l" t="t" r="r" b="b"/>
            <a:pathLst>
              <a:path w="81252" h="18709" extrusionOk="0">
                <a:moveTo>
                  <a:pt x="81251" y="10699"/>
                </a:moveTo>
                <a:lnTo>
                  <a:pt x="81251" y="18709"/>
                </a:lnTo>
                <a:lnTo>
                  <a:pt x="0" y="18709"/>
                </a:lnTo>
                <a:lnTo>
                  <a:pt x="0" y="5348"/>
                </a:lnTo>
                <a:cubicBezTo>
                  <a:pt x="0" y="5348"/>
                  <a:pt x="4127" y="4973"/>
                  <a:pt x="18314" y="2646"/>
                </a:cubicBezTo>
                <a:cubicBezTo>
                  <a:pt x="18843" y="2560"/>
                  <a:pt x="19353" y="2474"/>
                  <a:pt x="19842" y="2391"/>
                </a:cubicBezTo>
                <a:lnTo>
                  <a:pt x="19842" y="2391"/>
                </a:lnTo>
                <a:cubicBezTo>
                  <a:pt x="32516" y="285"/>
                  <a:pt x="32966" y="0"/>
                  <a:pt x="45034" y="5346"/>
                </a:cubicBezTo>
                <a:cubicBezTo>
                  <a:pt x="57570" y="10903"/>
                  <a:pt x="81251" y="10699"/>
                  <a:pt x="81251" y="10699"/>
                </a:cubicBezTo>
                <a:close/>
              </a:path>
            </a:pathLst>
          </a:custGeom>
          <a:solidFill>
            <a:srgbClr val="F9C3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1"/>
          <p:cNvSpPr/>
          <p:nvPr/>
        </p:nvSpPr>
        <p:spPr>
          <a:xfrm>
            <a:off x="-3125" y="3634775"/>
            <a:ext cx="3313233" cy="1505540"/>
          </a:xfrm>
          <a:custGeom>
            <a:avLst/>
            <a:gdLst/>
            <a:ahLst/>
            <a:cxnLst/>
            <a:rect l="l" t="t" r="r" b="b"/>
            <a:pathLst>
              <a:path w="28822" h="18244" extrusionOk="0">
                <a:moveTo>
                  <a:pt x="26270" y="18244"/>
                </a:moveTo>
                <a:lnTo>
                  <a:pt x="0" y="18244"/>
                </a:lnTo>
                <a:lnTo>
                  <a:pt x="0" y="4883"/>
                </a:lnTo>
                <a:cubicBezTo>
                  <a:pt x="0" y="4883"/>
                  <a:pt x="4127" y="4508"/>
                  <a:pt x="18314" y="2181"/>
                </a:cubicBezTo>
                <a:cubicBezTo>
                  <a:pt x="18843" y="2095"/>
                  <a:pt x="19353" y="2009"/>
                  <a:pt x="19842" y="1926"/>
                </a:cubicBezTo>
                <a:lnTo>
                  <a:pt x="19842" y="1926"/>
                </a:lnTo>
                <a:cubicBezTo>
                  <a:pt x="19842" y="1926"/>
                  <a:pt x="28821" y="1"/>
                  <a:pt x="20304" y="4843"/>
                </a:cubicBezTo>
                <a:cubicBezTo>
                  <a:pt x="12145" y="9479"/>
                  <a:pt x="10689" y="11333"/>
                  <a:pt x="21820" y="12312"/>
                </a:cubicBezTo>
                <a:cubicBezTo>
                  <a:pt x="26743" y="12745"/>
                  <a:pt x="27242" y="15407"/>
                  <a:pt x="26270" y="1824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1"/>
          <p:cNvSpPr/>
          <p:nvPr/>
        </p:nvSpPr>
        <p:spPr>
          <a:xfrm>
            <a:off x="7722514" y="3570243"/>
            <a:ext cx="1418644" cy="586570"/>
          </a:xfrm>
          <a:custGeom>
            <a:avLst/>
            <a:gdLst/>
            <a:ahLst/>
            <a:cxnLst/>
            <a:rect l="l" t="t" r="r" b="b"/>
            <a:pathLst>
              <a:path w="17191" h="7108" extrusionOk="0">
                <a:moveTo>
                  <a:pt x="8815" y="576"/>
                </a:moveTo>
                <a:cubicBezTo>
                  <a:pt x="8815" y="576"/>
                  <a:pt x="7878" y="0"/>
                  <a:pt x="8029" y="977"/>
                </a:cubicBezTo>
                <a:cubicBezTo>
                  <a:pt x="8179" y="1952"/>
                  <a:pt x="8009" y="1140"/>
                  <a:pt x="8009" y="1140"/>
                </a:cubicBezTo>
                <a:cubicBezTo>
                  <a:pt x="8009" y="1140"/>
                  <a:pt x="7355" y="827"/>
                  <a:pt x="7431" y="1425"/>
                </a:cubicBezTo>
                <a:cubicBezTo>
                  <a:pt x="7431" y="1425"/>
                  <a:pt x="6831" y="526"/>
                  <a:pt x="6153" y="899"/>
                </a:cubicBezTo>
                <a:cubicBezTo>
                  <a:pt x="5477" y="1272"/>
                  <a:pt x="5702" y="2099"/>
                  <a:pt x="5702" y="2099"/>
                </a:cubicBezTo>
                <a:cubicBezTo>
                  <a:pt x="5702" y="2099"/>
                  <a:pt x="5250" y="1049"/>
                  <a:pt x="4727" y="2099"/>
                </a:cubicBezTo>
                <a:cubicBezTo>
                  <a:pt x="4727" y="2099"/>
                  <a:pt x="4275" y="1350"/>
                  <a:pt x="3826" y="2099"/>
                </a:cubicBezTo>
                <a:cubicBezTo>
                  <a:pt x="3826" y="2099"/>
                  <a:pt x="3228" y="1724"/>
                  <a:pt x="3078" y="2550"/>
                </a:cubicBezTo>
                <a:cubicBezTo>
                  <a:pt x="3078" y="2550"/>
                  <a:pt x="2251" y="1350"/>
                  <a:pt x="1726" y="2550"/>
                </a:cubicBezTo>
                <a:cubicBezTo>
                  <a:pt x="1726" y="2550"/>
                  <a:pt x="1425" y="2024"/>
                  <a:pt x="901" y="2777"/>
                </a:cubicBezTo>
                <a:cubicBezTo>
                  <a:pt x="901" y="2777"/>
                  <a:pt x="301" y="2249"/>
                  <a:pt x="1" y="3228"/>
                </a:cubicBezTo>
                <a:lnTo>
                  <a:pt x="17190" y="7108"/>
                </a:lnTo>
                <a:lnTo>
                  <a:pt x="17190" y="6606"/>
                </a:lnTo>
                <a:cubicBezTo>
                  <a:pt x="17190" y="6606"/>
                  <a:pt x="17114" y="4953"/>
                  <a:pt x="16364" y="5856"/>
                </a:cubicBezTo>
                <a:cubicBezTo>
                  <a:pt x="16364" y="5856"/>
                  <a:pt x="16892" y="4055"/>
                  <a:pt x="16139" y="3980"/>
                </a:cubicBezTo>
                <a:cubicBezTo>
                  <a:pt x="15389" y="3904"/>
                  <a:pt x="14938" y="4355"/>
                  <a:pt x="14938" y="4355"/>
                </a:cubicBezTo>
                <a:cubicBezTo>
                  <a:pt x="14938" y="4355"/>
                  <a:pt x="15164" y="2855"/>
                  <a:pt x="14187" y="3607"/>
                </a:cubicBezTo>
                <a:cubicBezTo>
                  <a:pt x="14187" y="3607"/>
                  <a:pt x="14113" y="2331"/>
                  <a:pt x="13289" y="2331"/>
                </a:cubicBezTo>
                <a:cubicBezTo>
                  <a:pt x="12462" y="2331"/>
                  <a:pt x="12237" y="3005"/>
                  <a:pt x="12237" y="3005"/>
                </a:cubicBezTo>
                <a:cubicBezTo>
                  <a:pt x="12237" y="3005"/>
                  <a:pt x="12312" y="1653"/>
                  <a:pt x="11487" y="2406"/>
                </a:cubicBezTo>
                <a:cubicBezTo>
                  <a:pt x="11487" y="2406"/>
                  <a:pt x="11036" y="979"/>
                  <a:pt x="10362" y="2105"/>
                </a:cubicBezTo>
                <a:lnTo>
                  <a:pt x="9160" y="21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1"/>
          <p:cNvSpPr/>
          <p:nvPr/>
        </p:nvSpPr>
        <p:spPr>
          <a:xfrm>
            <a:off x="-3127" y="3839774"/>
            <a:ext cx="2019904" cy="888535"/>
          </a:xfrm>
          <a:custGeom>
            <a:avLst/>
            <a:gdLst/>
            <a:ahLst/>
            <a:cxnLst/>
            <a:rect l="l" t="t" r="r" b="b"/>
            <a:pathLst>
              <a:path w="16488" h="8767" extrusionOk="0">
                <a:moveTo>
                  <a:pt x="58" y="60"/>
                </a:moveTo>
                <a:cubicBezTo>
                  <a:pt x="58" y="60"/>
                  <a:pt x="1605" y="0"/>
                  <a:pt x="1196" y="1709"/>
                </a:cubicBezTo>
                <a:cubicBezTo>
                  <a:pt x="1196" y="1709"/>
                  <a:pt x="2825" y="1800"/>
                  <a:pt x="2498" y="3057"/>
                </a:cubicBezTo>
                <a:cubicBezTo>
                  <a:pt x="2498" y="3057"/>
                  <a:pt x="3962" y="1350"/>
                  <a:pt x="5021" y="2247"/>
                </a:cubicBezTo>
                <a:cubicBezTo>
                  <a:pt x="6079" y="3146"/>
                  <a:pt x="6241" y="5214"/>
                  <a:pt x="6241" y="5214"/>
                </a:cubicBezTo>
                <a:cubicBezTo>
                  <a:pt x="6241" y="5214"/>
                  <a:pt x="7300" y="3687"/>
                  <a:pt x="7543" y="5214"/>
                </a:cubicBezTo>
                <a:cubicBezTo>
                  <a:pt x="7543" y="5214"/>
                  <a:pt x="8602" y="3776"/>
                  <a:pt x="9090" y="5033"/>
                </a:cubicBezTo>
                <a:cubicBezTo>
                  <a:pt x="9090" y="5033"/>
                  <a:pt x="10719" y="2787"/>
                  <a:pt x="11533" y="5754"/>
                </a:cubicBezTo>
                <a:cubicBezTo>
                  <a:pt x="11533" y="5754"/>
                  <a:pt x="12997" y="5214"/>
                  <a:pt x="12997" y="6921"/>
                </a:cubicBezTo>
                <a:cubicBezTo>
                  <a:pt x="12997" y="6921"/>
                  <a:pt x="14462" y="5453"/>
                  <a:pt x="16488" y="8767"/>
                </a:cubicBezTo>
                <a:lnTo>
                  <a:pt x="0" y="827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1"/>
          <p:cNvSpPr/>
          <p:nvPr/>
        </p:nvSpPr>
        <p:spPr>
          <a:xfrm>
            <a:off x="-3124" y="3812619"/>
            <a:ext cx="9144100" cy="1330840"/>
          </a:xfrm>
          <a:custGeom>
            <a:avLst/>
            <a:gdLst/>
            <a:ahLst/>
            <a:cxnLst/>
            <a:rect l="l" t="t" r="r" b="b"/>
            <a:pathLst>
              <a:path w="81252" h="16127" extrusionOk="0">
                <a:moveTo>
                  <a:pt x="81251" y="3741"/>
                </a:moveTo>
                <a:lnTo>
                  <a:pt x="81251" y="16127"/>
                </a:lnTo>
                <a:lnTo>
                  <a:pt x="0" y="16127"/>
                </a:lnTo>
                <a:lnTo>
                  <a:pt x="0" y="8395"/>
                </a:lnTo>
                <a:cubicBezTo>
                  <a:pt x="17122" y="12448"/>
                  <a:pt x="30639" y="9447"/>
                  <a:pt x="49263" y="2767"/>
                </a:cubicBezTo>
                <a:cubicBezTo>
                  <a:pt x="54868" y="754"/>
                  <a:pt x="59997" y="42"/>
                  <a:pt x="64429" y="30"/>
                </a:cubicBezTo>
                <a:lnTo>
                  <a:pt x="64431" y="30"/>
                </a:lnTo>
                <a:cubicBezTo>
                  <a:pt x="74720" y="0"/>
                  <a:pt x="81251" y="3741"/>
                  <a:pt x="81251" y="374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1"/>
          <p:cNvSpPr/>
          <p:nvPr/>
        </p:nvSpPr>
        <p:spPr>
          <a:xfrm>
            <a:off x="5067181" y="3812630"/>
            <a:ext cx="4073537" cy="1330840"/>
          </a:xfrm>
          <a:custGeom>
            <a:avLst/>
            <a:gdLst/>
            <a:ahLst/>
            <a:cxnLst/>
            <a:rect l="l" t="t" r="r" b="b"/>
            <a:pathLst>
              <a:path w="36206" h="16127" extrusionOk="0">
                <a:moveTo>
                  <a:pt x="36205" y="3741"/>
                </a:moveTo>
                <a:lnTo>
                  <a:pt x="36205" y="16127"/>
                </a:lnTo>
                <a:lnTo>
                  <a:pt x="35299" y="16127"/>
                </a:lnTo>
                <a:cubicBezTo>
                  <a:pt x="25750" y="10921"/>
                  <a:pt x="2789" y="13770"/>
                  <a:pt x="1340" y="8056"/>
                </a:cubicBezTo>
                <a:cubicBezTo>
                  <a:pt x="0" y="2769"/>
                  <a:pt x="19102" y="70"/>
                  <a:pt x="19391" y="30"/>
                </a:cubicBezTo>
                <a:lnTo>
                  <a:pt x="19393" y="30"/>
                </a:lnTo>
                <a:cubicBezTo>
                  <a:pt x="29680" y="0"/>
                  <a:pt x="36205" y="3741"/>
                  <a:pt x="36205" y="374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31"/>
          <p:cNvPicPr preferRelativeResize="0"/>
          <p:nvPr/>
        </p:nvPicPr>
        <p:blipFill rotWithShape="1">
          <a:blip r:embed="rId2">
            <a:alphaModFix/>
          </a:blip>
          <a:srcRect r="32993" b="24321"/>
          <a:stretch/>
        </p:blipFill>
        <p:spPr>
          <a:xfrm>
            <a:off x="1125" y="50"/>
            <a:ext cx="6121373" cy="38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32"/>
          <p:cNvGrpSpPr/>
          <p:nvPr/>
        </p:nvGrpSpPr>
        <p:grpSpPr>
          <a:xfrm>
            <a:off x="0" y="3234250"/>
            <a:ext cx="9176021" cy="1909277"/>
            <a:chOff x="0" y="1192825"/>
            <a:chExt cx="9176021" cy="1909277"/>
          </a:xfrm>
        </p:grpSpPr>
        <p:sp>
          <p:nvSpPr>
            <p:cNvPr id="255" name="Google Shape;255;p32"/>
            <p:cNvSpPr/>
            <p:nvPr/>
          </p:nvSpPr>
          <p:spPr>
            <a:xfrm>
              <a:off x="8323738" y="1304013"/>
              <a:ext cx="662512" cy="398533"/>
            </a:xfrm>
            <a:custGeom>
              <a:avLst/>
              <a:gdLst/>
              <a:ahLst/>
              <a:cxnLst/>
              <a:rect l="l" t="t" r="r" b="b"/>
              <a:pathLst>
                <a:path w="20020" h="12043" extrusionOk="0">
                  <a:moveTo>
                    <a:pt x="10009" y="0"/>
                  </a:moveTo>
                  <a:lnTo>
                    <a:pt x="1" y="12043"/>
                  </a:lnTo>
                  <a:lnTo>
                    <a:pt x="20019" y="12043"/>
                  </a:lnTo>
                  <a:lnTo>
                    <a:pt x="100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5274888" y="1360800"/>
              <a:ext cx="662512" cy="398533"/>
            </a:xfrm>
            <a:custGeom>
              <a:avLst/>
              <a:gdLst/>
              <a:ahLst/>
              <a:cxnLst/>
              <a:rect l="l" t="t" r="r" b="b"/>
              <a:pathLst>
                <a:path w="20020" h="12043" extrusionOk="0">
                  <a:moveTo>
                    <a:pt x="10009" y="0"/>
                  </a:moveTo>
                  <a:lnTo>
                    <a:pt x="1" y="12043"/>
                  </a:lnTo>
                  <a:lnTo>
                    <a:pt x="20019" y="12043"/>
                  </a:lnTo>
                  <a:lnTo>
                    <a:pt x="100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2"/>
            <p:cNvSpPr/>
            <p:nvPr/>
          </p:nvSpPr>
          <p:spPr>
            <a:xfrm>
              <a:off x="0" y="1192825"/>
              <a:ext cx="7468592" cy="1086148"/>
            </a:xfrm>
            <a:custGeom>
              <a:avLst/>
              <a:gdLst/>
              <a:ahLst/>
              <a:cxnLst/>
              <a:rect l="l" t="t" r="r" b="b"/>
              <a:pathLst>
                <a:path w="84165" h="17131" extrusionOk="0">
                  <a:moveTo>
                    <a:pt x="3" y="6468"/>
                  </a:moveTo>
                  <a:cubicBezTo>
                    <a:pt x="3" y="6468"/>
                    <a:pt x="10795" y="4300"/>
                    <a:pt x="12685" y="4300"/>
                  </a:cubicBezTo>
                  <a:cubicBezTo>
                    <a:pt x="14577" y="4300"/>
                    <a:pt x="17499" y="1550"/>
                    <a:pt x="17499" y="1550"/>
                  </a:cubicBezTo>
                  <a:lnTo>
                    <a:pt x="19391" y="1550"/>
                  </a:lnTo>
                  <a:lnTo>
                    <a:pt x="22484" y="1"/>
                  </a:lnTo>
                  <a:cubicBezTo>
                    <a:pt x="22484" y="1"/>
                    <a:pt x="24135" y="392"/>
                    <a:pt x="24825" y="392"/>
                  </a:cubicBezTo>
                  <a:cubicBezTo>
                    <a:pt x="25512" y="392"/>
                    <a:pt x="26545" y="336"/>
                    <a:pt x="27116" y="508"/>
                  </a:cubicBezTo>
                  <a:cubicBezTo>
                    <a:pt x="27116" y="508"/>
                    <a:pt x="28721" y="2398"/>
                    <a:pt x="30095" y="3259"/>
                  </a:cubicBezTo>
                  <a:cubicBezTo>
                    <a:pt x="30095" y="3259"/>
                    <a:pt x="31700" y="3718"/>
                    <a:pt x="32673" y="3832"/>
                  </a:cubicBezTo>
                  <a:cubicBezTo>
                    <a:pt x="32673" y="3832"/>
                    <a:pt x="35540" y="5265"/>
                    <a:pt x="38118" y="5152"/>
                  </a:cubicBezTo>
                  <a:cubicBezTo>
                    <a:pt x="38118" y="5152"/>
                    <a:pt x="72243" y="9909"/>
                    <a:pt x="84165" y="9106"/>
                  </a:cubicBezTo>
                  <a:lnTo>
                    <a:pt x="84165" y="17131"/>
                  </a:lnTo>
                  <a:lnTo>
                    <a:pt x="1" y="16442"/>
                  </a:lnTo>
                  <a:lnTo>
                    <a:pt x="1" y="646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2"/>
            <p:cNvSpPr/>
            <p:nvPr/>
          </p:nvSpPr>
          <p:spPr>
            <a:xfrm>
              <a:off x="5381100" y="1343074"/>
              <a:ext cx="3794870" cy="1369845"/>
            </a:xfrm>
            <a:custGeom>
              <a:avLst/>
              <a:gdLst/>
              <a:ahLst/>
              <a:cxnLst/>
              <a:rect l="l" t="t" r="r" b="b"/>
              <a:pathLst>
                <a:path w="59856" h="16282" extrusionOk="0">
                  <a:moveTo>
                    <a:pt x="59856" y="4349"/>
                  </a:moveTo>
                  <a:lnTo>
                    <a:pt x="59856" y="16281"/>
                  </a:lnTo>
                  <a:cubicBezTo>
                    <a:pt x="59856" y="16281"/>
                    <a:pt x="1" y="11406"/>
                    <a:pt x="8392" y="9527"/>
                  </a:cubicBezTo>
                  <a:cubicBezTo>
                    <a:pt x="24681" y="5884"/>
                    <a:pt x="34314" y="118"/>
                    <a:pt x="42138" y="22"/>
                  </a:cubicBezTo>
                  <a:cubicBezTo>
                    <a:pt x="43677" y="0"/>
                    <a:pt x="45149" y="201"/>
                    <a:pt x="46585" y="680"/>
                  </a:cubicBezTo>
                  <a:cubicBezTo>
                    <a:pt x="57336" y="4265"/>
                    <a:pt x="59856" y="4349"/>
                    <a:pt x="59856" y="434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2"/>
            <p:cNvSpPr/>
            <p:nvPr/>
          </p:nvSpPr>
          <p:spPr>
            <a:xfrm>
              <a:off x="8052700" y="1343323"/>
              <a:ext cx="1123321" cy="624146"/>
            </a:xfrm>
            <a:custGeom>
              <a:avLst/>
              <a:gdLst/>
              <a:ahLst/>
              <a:cxnLst/>
              <a:rect l="l" t="t" r="r" b="b"/>
              <a:pathLst>
                <a:path w="17718" h="7307" extrusionOk="0">
                  <a:moveTo>
                    <a:pt x="17718" y="4345"/>
                  </a:moveTo>
                  <a:lnTo>
                    <a:pt x="17718" y="7063"/>
                  </a:lnTo>
                  <a:cubicBezTo>
                    <a:pt x="15952" y="7256"/>
                    <a:pt x="15758" y="7306"/>
                    <a:pt x="12323" y="7043"/>
                  </a:cubicBezTo>
                  <a:cubicBezTo>
                    <a:pt x="2588" y="6293"/>
                    <a:pt x="405" y="1322"/>
                    <a:pt x="0" y="20"/>
                  </a:cubicBezTo>
                  <a:cubicBezTo>
                    <a:pt x="1539" y="0"/>
                    <a:pt x="3011" y="201"/>
                    <a:pt x="4447" y="680"/>
                  </a:cubicBezTo>
                  <a:cubicBezTo>
                    <a:pt x="15198" y="4261"/>
                    <a:pt x="17718" y="4345"/>
                    <a:pt x="17718" y="4345"/>
                  </a:cubicBezTo>
                  <a:close/>
                </a:path>
              </a:pathLst>
            </a:custGeom>
            <a:gradFill>
              <a:gsLst>
                <a:gs pos="0">
                  <a:srgbClr val="F8931E">
                    <a:alpha val="50980"/>
                  </a:srgbClr>
                </a:gs>
                <a:gs pos="100000">
                  <a:srgbClr val="B5442B">
                    <a:alpha val="5529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125" y="1304025"/>
              <a:ext cx="9175879" cy="1798077"/>
            </a:xfrm>
            <a:custGeom>
              <a:avLst/>
              <a:gdLst/>
              <a:ahLst/>
              <a:cxnLst/>
              <a:rect l="l" t="t" r="r" b="b"/>
              <a:pathLst>
                <a:path w="84165" h="23552" extrusionOk="0">
                  <a:moveTo>
                    <a:pt x="84165" y="11655"/>
                  </a:moveTo>
                  <a:lnTo>
                    <a:pt x="84165" y="23551"/>
                  </a:lnTo>
                  <a:lnTo>
                    <a:pt x="1" y="23551"/>
                  </a:lnTo>
                  <a:lnTo>
                    <a:pt x="1" y="3603"/>
                  </a:lnTo>
                  <a:cubicBezTo>
                    <a:pt x="1" y="3603"/>
                    <a:pt x="3742" y="1370"/>
                    <a:pt x="6336" y="90"/>
                  </a:cubicBezTo>
                  <a:cubicBezTo>
                    <a:pt x="6514" y="0"/>
                    <a:pt x="6749" y="50"/>
                    <a:pt x="6982" y="62"/>
                  </a:cubicBezTo>
                  <a:cubicBezTo>
                    <a:pt x="11586" y="341"/>
                    <a:pt x="22507" y="9455"/>
                    <a:pt x="48609" y="12203"/>
                  </a:cubicBezTo>
                  <a:cubicBezTo>
                    <a:pt x="60248" y="13427"/>
                    <a:pt x="68820" y="13368"/>
                    <a:pt x="74834" y="12897"/>
                  </a:cubicBezTo>
                  <a:cubicBezTo>
                    <a:pt x="82983" y="12255"/>
                    <a:pt x="84165" y="11655"/>
                    <a:pt x="84165" y="1165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629841" y="1307956"/>
              <a:ext cx="7528767" cy="1204267"/>
            </a:xfrm>
            <a:custGeom>
              <a:avLst/>
              <a:gdLst/>
              <a:ahLst/>
              <a:cxnLst/>
              <a:rect l="l" t="t" r="r" b="b"/>
              <a:pathLst>
                <a:path w="69057" h="18994" extrusionOk="0">
                  <a:moveTo>
                    <a:pt x="69056" y="12833"/>
                  </a:moveTo>
                  <a:cubicBezTo>
                    <a:pt x="63730" y="13908"/>
                    <a:pt x="36420" y="18994"/>
                    <a:pt x="18367" y="13922"/>
                  </a:cubicBezTo>
                  <a:cubicBezTo>
                    <a:pt x="0" y="8763"/>
                    <a:pt x="915" y="1242"/>
                    <a:pt x="1204" y="0"/>
                  </a:cubicBezTo>
                  <a:cubicBezTo>
                    <a:pt x="5808" y="279"/>
                    <a:pt x="16728" y="9391"/>
                    <a:pt x="42831" y="12139"/>
                  </a:cubicBezTo>
                  <a:cubicBezTo>
                    <a:pt x="54468" y="13361"/>
                    <a:pt x="63042" y="13302"/>
                    <a:pt x="69056" y="12833"/>
                  </a:cubicBezTo>
                  <a:close/>
                </a:path>
              </a:pathLst>
            </a:custGeom>
            <a:gradFill>
              <a:gsLst>
                <a:gs pos="0">
                  <a:srgbClr val="F8931E">
                    <a:alpha val="50980"/>
                  </a:srgbClr>
                </a:gs>
                <a:gs pos="100000">
                  <a:srgbClr val="B5442B">
                    <a:alpha val="5529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2" name="Google Shape;262;p32"/>
          <p:cNvPicPr preferRelativeResize="0"/>
          <p:nvPr/>
        </p:nvPicPr>
        <p:blipFill rotWithShape="1">
          <a:blip r:embed="rId2">
            <a:alphaModFix/>
          </a:blip>
          <a:srcRect r="-90"/>
          <a:stretch/>
        </p:blipFill>
        <p:spPr>
          <a:xfrm>
            <a:off x="1125" y="50"/>
            <a:ext cx="9143998" cy="51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title"/>
          </p:nvPr>
        </p:nvSpPr>
        <p:spPr>
          <a:xfrm>
            <a:off x="1822650" y="548640"/>
            <a:ext cx="549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991588" y="1849725"/>
            <a:ext cx="2522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ubTitle" idx="2"/>
          </p:nvPr>
        </p:nvSpPr>
        <p:spPr>
          <a:xfrm>
            <a:off x="5582755" y="1849725"/>
            <a:ext cx="2493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subTitle" idx="3"/>
          </p:nvPr>
        </p:nvSpPr>
        <p:spPr>
          <a:xfrm>
            <a:off x="1991588" y="3335775"/>
            <a:ext cx="2522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ubTitle" idx="4"/>
          </p:nvPr>
        </p:nvSpPr>
        <p:spPr>
          <a:xfrm>
            <a:off x="5582755" y="3335775"/>
            <a:ext cx="2493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title" idx="5"/>
          </p:nvPr>
        </p:nvSpPr>
        <p:spPr>
          <a:xfrm>
            <a:off x="1067338" y="1761000"/>
            <a:ext cx="8892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7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title" idx="6"/>
          </p:nvPr>
        </p:nvSpPr>
        <p:spPr>
          <a:xfrm>
            <a:off x="1067338" y="3247075"/>
            <a:ext cx="8892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7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title" idx="7"/>
          </p:nvPr>
        </p:nvSpPr>
        <p:spPr>
          <a:xfrm>
            <a:off x="4644105" y="1761000"/>
            <a:ext cx="8892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7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title" idx="8"/>
          </p:nvPr>
        </p:nvSpPr>
        <p:spPr>
          <a:xfrm>
            <a:off x="4644105" y="3247075"/>
            <a:ext cx="8892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7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ubTitle" idx="9"/>
          </p:nvPr>
        </p:nvSpPr>
        <p:spPr>
          <a:xfrm>
            <a:off x="1991588" y="1417300"/>
            <a:ext cx="25227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ubTitle" idx="13"/>
          </p:nvPr>
        </p:nvSpPr>
        <p:spPr>
          <a:xfrm>
            <a:off x="5582759" y="1417300"/>
            <a:ext cx="24939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subTitle" idx="14"/>
          </p:nvPr>
        </p:nvSpPr>
        <p:spPr>
          <a:xfrm>
            <a:off x="1991588" y="2903475"/>
            <a:ext cx="25227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ubTitle" idx="15"/>
          </p:nvPr>
        </p:nvSpPr>
        <p:spPr>
          <a:xfrm>
            <a:off x="5582759" y="2903475"/>
            <a:ext cx="24939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7993336" y="2259725"/>
            <a:ext cx="1147143" cy="547427"/>
          </a:xfrm>
          <a:custGeom>
            <a:avLst/>
            <a:gdLst/>
            <a:ahLst/>
            <a:cxnLst/>
            <a:rect l="l" t="t" r="r" b="b"/>
            <a:pathLst>
              <a:path w="10733" h="5122" extrusionOk="0">
                <a:moveTo>
                  <a:pt x="10733" y="0"/>
                </a:moveTo>
                <a:lnTo>
                  <a:pt x="10733" y="5122"/>
                </a:lnTo>
                <a:lnTo>
                  <a:pt x="0" y="5122"/>
                </a:lnTo>
                <a:cubicBezTo>
                  <a:pt x="3603" y="2343"/>
                  <a:pt x="3978" y="4073"/>
                  <a:pt x="3978" y="4073"/>
                </a:cubicBezTo>
                <a:cubicBezTo>
                  <a:pt x="3978" y="4073"/>
                  <a:pt x="4279" y="2197"/>
                  <a:pt x="5404" y="1445"/>
                </a:cubicBezTo>
                <a:cubicBezTo>
                  <a:pt x="6530" y="694"/>
                  <a:pt x="7806" y="2945"/>
                  <a:pt x="7806" y="2945"/>
                </a:cubicBezTo>
                <a:cubicBezTo>
                  <a:pt x="8993" y="855"/>
                  <a:pt x="9966" y="95"/>
                  <a:pt x="10733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72549"/>
                </a:srgbClr>
              </a:gs>
              <a:gs pos="100000">
                <a:srgbClr val="FFCA90">
                  <a:alpha val="72549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7"/>
          <p:cNvSpPr/>
          <p:nvPr/>
        </p:nvSpPr>
        <p:spPr>
          <a:xfrm>
            <a:off x="-1198" y="4220151"/>
            <a:ext cx="9141663" cy="921465"/>
          </a:xfrm>
          <a:custGeom>
            <a:avLst/>
            <a:gdLst/>
            <a:ahLst/>
            <a:cxnLst/>
            <a:rect l="l" t="t" r="r" b="b"/>
            <a:pathLst>
              <a:path w="81252" h="18709" extrusionOk="0">
                <a:moveTo>
                  <a:pt x="81251" y="10699"/>
                </a:moveTo>
                <a:lnTo>
                  <a:pt x="81251" y="18709"/>
                </a:lnTo>
                <a:lnTo>
                  <a:pt x="0" y="18709"/>
                </a:lnTo>
                <a:lnTo>
                  <a:pt x="0" y="5348"/>
                </a:lnTo>
                <a:cubicBezTo>
                  <a:pt x="0" y="5348"/>
                  <a:pt x="4127" y="4973"/>
                  <a:pt x="18314" y="2646"/>
                </a:cubicBezTo>
                <a:cubicBezTo>
                  <a:pt x="18843" y="2560"/>
                  <a:pt x="19353" y="2474"/>
                  <a:pt x="19842" y="2391"/>
                </a:cubicBezTo>
                <a:lnTo>
                  <a:pt x="19842" y="2391"/>
                </a:lnTo>
                <a:cubicBezTo>
                  <a:pt x="32516" y="285"/>
                  <a:pt x="32966" y="0"/>
                  <a:pt x="45034" y="5346"/>
                </a:cubicBezTo>
                <a:cubicBezTo>
                  <a:pt x="57570" y="10903"/>
                  <a:pt x="81251" y="10699"/>
                  <a:pt x="81251" y="10699"/>
                </a:cubicBezTo>
                <a:close/>
              </a:path>
            </a:pathLst>
          </a:custGeom>
          <a:solidFill>
            <a:srgbClr val="F9C3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7"/>
          <p:cNvSpPr/>
          <p:nvPr/>
        </p:nvSpPr>
        <p:spPr>
          <a:xfrm>
            <a:off x="-3123" y="4243049"/>
            <a:ext cx="3313233" cy="898563"/>
          </a:xfrm>
          <a:custGeom>
            <a:avLst/>
            <a:gdLst/>
            <a:ahLst/>
            <a:cxnLst/>
            <a:rect l="l" t="t" r="r" b="b"/>
            <a:pathLst>
              <a:path w="28822" h="18244" extrusionOk="0">
                <a:moveTo>
                  <a:pt x="26270" y="18244"/>
                </a:moveTo>
                <a:lnTo>
                  <a:pt x="0" y="18244"/>
                </a:lnTo>
                <a:lnTo>
                  <a:pt x="0" y="4883"/>
                </a:lnTo>
                <a:cubicBezTo>
                  <a:pt x="0" y="4883"/>
                  <a:pt x="4127" y="4508"/>
                  <a:pt x="18314" y="2181"/>
                </a:cubicBezTo>
                <a:cubicBezTo>
                  <a:pt x="18843" y="2095"/>
                  <a:pt x="19353" y="2009"/>
                  <a:pt x="19842" y="1926"/>
                </a:cubicBezTo>
                <a:lnTo>
                  <a:pt x="19842" y="1926"/>
                </a:lnTo>
                <a:cubicBezTo>
                  <a:pt x="19842" y="1926"/>
                  <a:pt x="28821" y="1"/>
                  <a:pt x="20304" y="4843"/>
                </a:cubicBezTo>
                <a:cubicBezTo>
                  <a:pt x="12145" y="9479"/>
                  <a:pt x="10689" y="11333"/>
                  <a:pt x="21820" y="12312"/>
                </a:cubicBezTo>
                <a:cubicBezTo>
                  <a:pt x="26743" y="12745"/>
                  <a:pt x="27242" y="15407"/>
                  <a:pt x="26270" y="1824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7"/>
          <p:cNvSpPr/>
          <p:nvPr/>
        </p:nvSpPr>
        <p:spPr>
          <a:xfrm>
            <a:off x="-3125" y="4323000"/>
            <a:ext cx="2181362" cy="572704"/>
          </a:xfrm>
          <a:custGeom>
            <a:avLst/>
            <a:gdLst/>
            <a:ahLst/>
            <a:cxnLst/>
            <a:rect l="l" t="t" r="r" b="b"/>
            <a:pathLst>
              <a:path w="16488" h="8767" extrusionOk="0">
                <a:moveTo>
                  <a:pt x="58" y="60"/>
                </a:moveTo>
                <a:cubicBezTo>
                  <a:pt x="58" y="60"/>
                  <a:pt x="1605" y="0"/>
                  <a:pt x="1196" y="1709"/>
                </a:cubicBezTo>
                <a:cubicBezTo>
                  <a:pt x="1196" y="1709"/>
                  <a:pt x="2825" y="1800"/>
                  <a:pt x="2498" y="3057"/>
                </a:cubicBezTo>
                <a:cubicBezTo>
                  <a:pt x="2498" y="3057"/>
                  <a:pt x="3962" y="1350"/>
                  <a:pt x="5021" y="2247"/>
                </a:cubicBezTo>
                <a:cubicBezTo>
                  <a:pt x="6079" y="3146"/>
                  <a:pt x="6241" y="5214"/>
                  <a:pt x="6241" y="5214"/>
                </a:cubicBezTo>
                <a:cubicBezTo>
                  <a:pt x="6241" y="5214"/>
                  <a:pt x="7300" y="3687"/>
                  <a:pt x="7543" y="5214"/>
                </a:cubicBezTo>
                <a:cubicBezTo>
                  <a:pt x="7543" y="5214"/>
                  <a:pt x="8602" y="3776"/>
                  <a:pt x="9090" y="5033"/>
                </a:cubicBezTo>
                <a:cubicBezTo>
                  <a:pt x="9090" y="5033"/>
                  <a:pt x="10719" y="2787"/>
                  <a:pt x="11533" y="5754"/>
                </a:cubicBezTo>
                <a:cubicBezTo>
                  <a:pt x="11533" y="5754"/>
                  <a:pt x="12997" y="5214"/>
                  <a:pt x="12997" y="6921"/>
                </a:cubicBezTo>
                <a:cubicBezTo>
                  <a:pt x="12997" y="6921"/>
                  <a:pt x="14462" y="5453"/>
                  <a:pt x="16488" y="8767"/>
                </a:cubicBezTo>
                <a:lnTo>
                  <a:pt x="0" y="827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7"/>
          <p:cNvSpPr/>
          <p:nvPr/>
        </p:nvSpPr>
        <p:spPr>
          <a:xfrm>
            <a:off x="-3122" y="4349189"/>
            <a:ext cx="9144100" cy="794295"/>
          </a:xfrm>
          <a:custGeom>
            <a:avLst/>
            <a:gdLst/>
            <a:ahLst/>
            <a:cxnLst/>
            <a:rect l="l" t="t" r="r" b="b"/>
            <a:pathLst>
              <a:path w="81252" h="16127" extrusionOk="0">
                <a:moveTo>
                  <a:pt x="81251" y="3741"/>
                </a:moveTo>
                <a:lnTo>
                  <a:pt x="81251" y="16127"/>
                </a:lnTo>
                <a:lnTo>
                  <a:pt x="0" y="16127"/>
                </a:lnTo>
                <a:lnTo>
                  <a:pt x="0" y="8395"/>
                </a:lnTo>
                <a:cubicBezTo>
                  <a:pt x="17122" y="12448"/>
                  <a:pt x="30639" y="9447"/>
                  <a:pt x="49263" y="2767"/>
                </a:cubicBezTo>
                <a:cubicBezTo>
                  <a:pt x="54868" y="754"/>
                  <a:pt x="59997" y="42"/>
                  <a:pt x="64429" y="30"/>
                </a:cubicBezTo>
                <a:lnTo>
                  <a:pt x="64431" y="30"/>
                </a:lnTo>
                <a:cubicBezTo>
                  <a:pt x="74720" y="0"/>
                  <a:pt x="81251" y="3741"/>
                  <a:pt x="81251" y="374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7"/>
          <p:cNvSpPr/>
          <p:nvPr/>
        </p:nvSpPr>
        <p:spPr>
          <a:xfrm>
            <a:off x="5067178" y="4349196"/>
            <a:ext cx="4073537" cy="794295"/>
          </a:xfrm>
          <a:custGeom>
            <a:avLst/>
            <a:gdLst/>
            <a:ahLst/>
            <a:cxnLst/>
            <a:rect l="l" t="t" r="r" b="b"/>
            <a:pathLst>
              <a:path w="36206" h="16127" extrusionOk="0">
                <a:moveTo>
                  <a:pt x="36205" y="3741"/>
                </a:moveTo>
                <a:lnTo>
                  <a:pt x="36205" y="16127"/>
                </a:lnTo>
                <a:lnTo>
                  <a:pt x="35299" y="16127"/>
                </a:lnTo>
                <a:cubicBezTo>
                  <a:pt x="25750" y="10921"/>
                  <a:pt x="2789" y="13770"/>
                  <a:pt x="1340" y="8056"/>
                </a:cubicBezTo>
                <a:cubicBezTo>
                  <a:pt x="0" y="2769"/>
                  <a:pt x="19102" y="70"/>
                  <a:pt x="19391" y="30"/>
                </a:cubicBezTo>
                <a:lnTo>
                  <a:pt x="19393" y="30"/>
                </a:lnTo>
                <a:cubicBezTo>
                  <a:pt x="29680" y="0"/>
                  <a:pt x="36205" y="3741"/>
                  <a:pt x="36205" y="374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17"/>
          <p:cNvPicPr preferRelativeResize="0"/>
          <p:nvPr/>
        </p:nvPicPr>
        <p:blipFill rotWithShape="1">
          <a:blip r:embed="rId2">
            <a:alphaModFix/>
          </a:blip>
          <a:srcRect r="32993" b="24321"/>
          <a:stretch/>
        </p:blipFill>
        <p:spPr>
          <a:xfrm flipH="1">
            <a:off x="3022625" y="50"/>
            <a:ext cx="6121373" cy="38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7"/>
          <p:cNvSpPr/>
          <p:nvPr/>
        </p:nvSpPr>
        <p:spPr>
          <a:xfrm flipH="1">
            <a:off x="6998650" y="4619525"/>
            <a:ext cx="2181362" cy="572704"/>
          </a:xfrm>
          <a:custGeom>
            <a:avLst/>
            <a:gdLst/>
            <a:ahLst/>
            <a:cxnLst/>
            <a:rect l="l" t="t" r="r" b="b"/>
            <a:pathLst>
              <a:path w="16488" h="8767" extrusionOk="0">
                <a:moveTo>
                  <a:pt x="58" y="60"/>
                </a:moveTo>
                <a:cubicBezTo>
                  <a:pt x="58" y="60"/>
                  <a:pt x="1605" y="0"/>
                  <a:pt x="1196" y="1709"/>
                </a:cubicBezTo>
                <a:cubicBezTo>
                  <a:pt x="1196" y="1709"/>
                  <a:pt x="2825" y="1800"/>
                  <a:pt x="2498" y="3057"/>
                </a:cubicBezTo>
                <a:cubicBezTo>
                  <a:pt x="2498" y="3057"/>
                  <a:pt x="3962" y="1350"/>
                  <a:pt x="5021" y="2247"/>
                </a:cubicBezTo>
                <a:cubicBezTo>
                  <a:pt x="6079" y="3146"/>
                  <a:pt x="6241" y="5214"/>
                  <a:pt x="6241" y="5214"/>
                </a:cubicBezTo>
                <a:cubicBezTo>
                  <a:pt x="6241" y="5214"/>
                  <a:pt x="7300" y="3687"/>
                  <a:pt x="7543" y="5214"/>
                </a:cubicBezTo>
                <a:cubicBezTo>
                  <a:pt x="7543" y="5214"/>
                  <a:pt x="8602" y="3776"/>
                  <a:pt x="9090" y="5033"/>
                </a:cubicBezTo>
                <a:cubicBezTo>
                  <a:pt x="9090" y="5033"/>
                  <a:pt x="10719" y="2787"/>
                  <a:pt x="11533" y="5754"/>
                </a:cubicBezTo>
                <a:cubicBezTo>
                  <a:pt x="11533" y="5754"/>
                  <a:pt x="12997" y="5214"/>
                  <a:pt x="12997" y="6921"/>
                </a:cubicBezTo>
                <a:cubicBezTo>
                  <a:pt x="12997" y="6921"/>
                  <a:pt x="14462" y="5453"/>
                  <a:pt x="16488" y="8767"/>
                </a:cubicBezTo>
                <a:lnTo>
                  <a:pt x="0" y="827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7"/>
          <p:cNvSpPr/>
          <p:nvPr/>
        </p:nvSpPr>
        <p:spPr>
          <a:xfrm>
            <a:off x="-152672" y="212022"/>
            <a:ext cx="1542346" cy="415088"/>
          </a:xfrm>
          <a:custGeom>
            <a:avLst/>
            <a:gdLst/>
            <a:ahLst/>
            <a:cxnLst/>
            <a:rect l="l" t="t" r="r" b="b"/>
            <a:pathLst>
              <a:path w="18690" h="5030" extrusionOk="0">
                <a:moveTo>
                  <a:pt x="18689" y="5030"/>
                </a:moveTo>
                <a:cubicBezTo>
                  <a:pt x="18689" y="5030"/>
                  <a:pt x="17337" y="3004"/>
                  <a:pt x="15985" y="3904"/>
                </a:cubicBezTo>
                <a:cubicBezTo>
                  <a:pt x="15985" y="3904"/>
                  <a:pt x="15161" y="1"/>
                  <a:pt x="12910" y="452"/>
                </a:cubicBezTo>
                <a:cubicBezTo>
                  <a:pt x="10657" y="903"/>
                  <a:pt x="9983" y="3453"/>
                  <a:pt x="9983" y="3453"/>
                </a:cubicBezTo>
                <a:cubicBezTo>
                  <a:pt x="9983" y="3453"/>
                  <a:pt x="8932" y="751"/>
                  <a:pt x="7730" y="1353"/>
                </a:cubicBezTo>
                <a:cubicBezTo>
                  <a:pt x="6531" y="1951"/>
                  <a:pt x="5329" y="3830"/>
                  <a:pt x="5329" y="3830"/>
                </a:cubicBezTo>
                <a:cubicBezTo>
                  <a:pt x="5329" y="3830"/>
                  <a:pt x="4053" y="2629"/>
                  <a:pt x="3604" y="3981"/>
                </a:cubicBezTo>
                <a:cubicBezTo>
                  <a:pt x="3604" y="3981"/>
                  <a:pt x="1951" y="2029"/>
                  <a:pt x="1" y="503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9019"/>
                </a:srgbClr>
              </a:gs>
              <a:gs pos="100000">
                <a:srgbClr val="FFCA90">
                  <a:alpha val="49019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7"/>
          <p:cNvSpPr/>
          <p:nvPr/>
        </p:nvSpPr>
        <p:spPr>
          <a:xfrm>
            <a:off x="-203749" y="3546804"/>
            <a:ext cx="1017343" cy="273770"/>
          </a:xfrm>
          <a:custGeom>
            <a:avLst/>
            <a:gdLst/>
            <a:ahLst/>
            <a:cxnLst/>
            <a:rect l="l" t="t" r="r" b="b"/>
            <a:pathLst>
              <a:path w="18690" h="5030" extrusionOk="0">
                <a:moveTo>
                  <a:pt x="18689" y="5030"/>
                </a:moveTo>
                <a:cubicBezTo>
                  <a:pt x="18689" y="5030"/>
                  <a:pt x="17337" y="3004"/>
                  <a:pt x="15985" y="3904"/>
                </a:cubicBezTo>
                <a:cubicBezTo>
                  <a:pt x="15985" y="3904"/>
                  <a:pt x="15161" y="1"/>
                  <a:pt x="12910" y="452"/>
                </a:cubicBezTo>
                <a:cubicBezTo>
                  <a:pt x="10657" y="903"/>
                  <a:pt x="9983" y="3453"/>
                  <a:pt x="9983" y="3453"/>
                </a:cubicBezTo>
                <a:cubicBezTo>
                  <a:pt x="9983" y="3453"/>
                  <a:pt x="8932" y="751"/>
                  <a:pt x="7730" y="1353"/>
                </a:cubicBezTo>
                <a:cubicBezTo>
                  <a:pt x="6531" y="1951"/>
                  <a:pt x="5329" y="3830"/>
                  <a:pt x="5329" y="3830"/>
                </a:cubicBezTo>
                <a:cubicBezTo>
                  <a:pt x="5329" y="3830"/>
                  <a:pt x="4053" y="2629"/>
                  <a:pt x="3604" y="3981"/>
                </a:cubicBezTo>
                <a:cubicBezTo>
                  <a:pt x="3604" y="3981"/>
                  <a:pt x="1951" y="2029"/>
                  <a:pt x="1" y="503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9019"/>
                </a:srgbClr>
              </a:gs>
              <a:gs pos="100000">
                <a:srgbClr val="FFCA90">
                  <a:alpha val="49019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-8476" y="552798"/>
            <a:ext cx="1480902" cy="398527"/>
          </a:xfrm>
          <a:custGeom>
            <a:avLst/>
            <a:gdLst/>
            <a:ahLst/>
            <a:cxnLst/>
            <a:rect l="l" t="t" r="r" b="b"/>
            <a:pathLst>
              <a:path w="18690" h="5030" extrusionOk="0">
                <a:moveTo>
                  <a:pt x="18689" y="5030"/>
                </a:moveTo>
                <a:cubicBezTo>
                  <a:pt x="18689" y="5030"/>
                  <a:pt x="17337" y="3004"/>
                  <a:pt x="15985" y="3904"/>
                </a:cubicBezTo>
                <a:cubicBezTo>
                  <a:pt x="15985" y="3904"/>
                  <a:pt x="15161" y="1"/>
                  <a:pt x="12910" y="452"/>
                </a:cubicBezTo>
                <a:cubicBezTo>
                  <a:pt x="10657" y="903"/>
                  <a:pt x="9983" y="3453"/>
                  <a:pt x="9983" y="3453"/>
                </a:cubicBezTo>
                <a:cubicBezTo>
                  <a:pt x="9983" y="3453"/>
                  <a:pt x="8932" y="751"/>
                  <a:pt x="7730" y="1353"/>
                </a:cubicBezTo>
                <a:cubicBezTo>
                  <a:pt x="6531" y="1951"/>
                  <a:pt x="5329" y="3830"/>
                  <a:pt x="5329" y="3830"/>
                </a:cubicBezTo>
                <a:cubicBezTo>
                  <a:pt x="5329" y="3830"/>
                  <a:pt x="4053" y="2629"/>
                  <a:pt x="3604" y="3981"/>
                </a:cubicBezTo>
                <a:cubicBezTo>
                  <a:pt x="3604" y="3981"/>
                  <a:pt x="1951" y="2029"/>
                  <a:pt x="1" y="503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9019"/>
                </a:srgbClr>
              </a:gs>
              <a:gs pos="100000">
                <a:srgbClr val="FFCA90">
                  <a:alpha val="49019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/>
          <p:nvPr/>
        </p:nvSpPr>
        <p:spPr>
          <a:xfrm>
            <a:off x="7033124" y="1105301"/>
            <a:ext cx="2352417" cy="633076"/>
          </a:xfrm>
          <a:custGeom>
            <a:avLst/>
            <a:gdLst/>
            <a:ahLst/>
            <a:cxnLst/>
            <a:rect l="l" t="t" r="r" b="b"/>
            <a:pathLst>
              <a:path w="18690" h="5030" extrusionOk="0">
                <a:moveTo>
                  <a:pt x="18689" y="5030"/>
                </a:moveTo>
                <a:cubicBezTo>
                  <a:pt x="18689" y="5030"/>
                  <a:pt x="17337" y="3004"/>
                  <a:pt x="15985" y="3904"/>
                </a:cubicBezTo>
                <a:cubicBezTo>
                  <a:pt x="15985" y="3904"/>
                  <a:pt x="15161" y="1"/>
                  <a:pt x="12910" y="452"/>
                </a:cubicBezTo>
                <a:cubicBezTo>
                  <a:pt x="10657" y="903"/>
                  <a:pt x="9983" y="3453"/>
                  <a:pt x="9983" y="3453"/>
                </a:cubicBezTo>
                <a:cubicBezTo>
                  <a:pt x="9983" y="3453"/>
                  <a:pt x="8932" y="751"/>
                  <a:pt x="7730" y="1353"/>
                </a:cubicBezTo>
                <a:cubicBezTo>
                  <a:pt x="6531" y="1951"/>
                  <a:pt x="5329" y="3830"/>
                  <a:pt x="5329" y="3830"/>
                </a:cubicBezTo>
                <a:cubicBezTo>
                  <a:pt x="5329" y="3830"/>
                  <a:pt x="4053" y="2629"/>
                  <a:pt x="3604" y="3981"/>
                </a:cubicBezTo>
                <a:cubicBezTo>
                  <a:pt x="3604" y="3981"/>
                  <a:pt x="1951" y="2029"/>
                  <a:pt x="1" y="503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9019"/>
                </a:srgbClr>
              </a:gs>
              <a:gs pos="100000">
                <a:srgbClr val="FFCA90">
                  <a:alpha val="49019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8"/>
          <p:cNvSpPr/>
          <p:nvPr/>
        </p:nvSpPr>
        <p:spPr>
          <a:xfrm flipH="1">
            <a:off x="2346663" y="2348925"/>
            <a:ext cx="6797336" cy="2328229"/>
          </a:xfrm>
          <a:custGeom>
            <a:avLst/>
            <a:gdLst/>
            <a:ahLst/>
            <a:cxnLst/>
            <a:rect l="l" t="t" r="r" b="b"/>
            <a:pathLst>
              <a:path w="50066" h="17492" extrusionOk="0">
                <a:moveTo>
                  <a:pt x="0" y="3228"/>
                </a:moveTo>
                <a:cubicBezTo>
                  <a:pt x="0" y="3228"/>
                  <a:pt x="5178" y="0"/>
                  <a:pt x="11034" y="4953"/>
                </a:cubicBezTo>
                <a:cubicBezTo>
                  <a:pt x="16887" y="9908"/>
                  <a:pt x="20715" y="10959"/>
                  <a:pt x="20715" y="10959"/>
                </a:cubicBezTo>
                <a:cubicBezTo>
                  <a:pt x="20715" y="10959"/>
                  <a:pt x="26043" y="7355"/>
                  <a:pt x="29872" y="7882"/>
                </a:cubicBezTo>
                <a:cubicBezTo>
                  <a:pt x="33702" y="8408"/>
                  <a:pt x="31449" y="11485"/>
                  <a:pt x="31449" y="11485"/>
                </a:cubicBezTo>
                <a:cubicBezTo>
                  <a:pt x="31449" y="11485"/>
                  <a:pt x="34978" y="8183"/>
                  <a:pt x="39782" y="10661"/>
                </a:cubicBezTo>
                <a:cubicBezTo>
                  <a:pt x="44587" y="13138"/>
                  <a:pt x="50065" y="9535"/>
                  <a:pt x="50065" y="9535"/>
                </a:cubicBezTo>
                <a:lnTo>
                  <a:pt x="50065" y="17491"/>
                </a:lnTo>
                <a:lnTo>
                  <a:pt x="0" y="17491"/>
                </a:lnTo>
                <a:close/>
              </a:path>
            </a:pathLst>
          </a:custGeom>
          <a:gradFill>
            <a:gsLst>
              <a:gs pos="0">
                <a:srgbClr val="FFFFFF">
                  <a:alpha val="72549"/>
                </a:srgbClr>
              </a:gs>
              <a:gs pos="100000">
                <a:srgbClr val="FFCA90">
                  <a:alpha val="72549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/>
          <p:nvPr/>
        </p:nvSpPr>
        <p:spPr>
          <a:xfrm>
            <a:off x="8283088" y="3522913"/>
            <a:ext cx="662512" cy="398533"/>
          </a:xfrm>
          <a:custGeom>
            <a:avLst/>
            <a:gdLst/>
            <a:ahLst/>
            <a:cxnLst/>
            <a:rect l="l" t="t" r="r" b="b"/>
            <a:pathLst>
              <a:path w="20020" h="12043" extrusionOk="0">
                <a:moveTo>
                  <a:pt x="10009" y="0"/>
                </a:moveTo>
                <a:lnTo>
                  <a:pt x="1" y="12043"/>
                </a:lnTo>
                <a:lnTo>
                  <a:pt x="20019" y="12043"/>
                </a:lnTo>
                <a:lnTo>
                  <a:pt x="1000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8"/>
          <p:cNvSpPr/>
          <p:nvPr/>
        </p:nvSpPr>
        <p:spPr>
          <a:xfrm>
            <a:off x="8283088" y="3522913"/>
            <a:ext cx="331256" cy="397871"/>
          </a:xfrm>
          <a:custGeom>
            <a:avLst/>
            <a:gdLst/>
            <a:ahLst/>
            <a:cxnLst/>
            <a:rect l="l" t="t" r="r" b="b"/>
            <a:pathLst>
              <a:path w="10010" h="12023" extrusionOk="0">
                <a:moveTo>
                  <a:pt x="10009" y="0"/>
                </a:moveTo>
                <a:lnTo>
                  <a:pt x="7949" y="12023"/>
                </a:lnTo>
                <a:lnTo>
                  <a:pt x="1" y="120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8"/>
          <p:cNvSpPr/>
          <p:nvPr/>
        </p:nvSpPr>
        <p:spPr>
          <a:xfrm>
            <a:off x="6275672" y="3850043"/>
            <a:ext cx="474216" cy="285357"/>
          </a:xfrm>
          <a:custGeom>
            <a:avLst/>
            <a:gdLst/>
            <a:ahLst/>
            <a:cxnLst/>
            <a:rect l="l" t="t" r="r" b="b"/>
            <a:pathLst>
              <a:path w="14330" h="8623" extrusionOk="0">
                <a:moveTo>
                  <a:pt x="7166" y="0"/>
                </a:moveTo>
                <a:lnTo>
                  <a:pt x="0" y="8622"/>
                </a:lnTo>
                <a:lnTo>
                  <a:pt x="14329" y="8622"/>
                </a:lnTo>
                <a:lnTo>
                  <a:pt x="716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8"/>
          <p:cNvSpPr/>
          <p:nvPr/>
        </p:nvSpPr>
        <p:spPr>
          <a:xfrm>
            <a:off x="6275672" y="3850043"/>
            <a:ext cx="237141" cy="284827"/>
          </a:xfrm>
          <a:custGeom>
            <a:avLst/>
            <a:gdLst/>
            <a:ahLst/>
            <a:cxnLst/>
            <a:rect l="l" t="t" r="r" b="b"/>
            <a:pathLst>
              <a:path w="7166" h="8607" extrusionOk="0">
                <a:moveTo>
                  <a:pt x="7166" y="0"/>
                </a:moveTo>
                <a:lnTo>
                  <a:pt x="5689" y="8606"/>
                </a:lnTo>
                <a:lnTo>
                  <a:pt x="0" y="86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8"/>
          <p:cNvSpPr/>
          <p:nvPr/>
        </p:nvSpPr>
        <p:spPr>
          <a:xfrm>
            <a:off x="5274888" y="3707050"/>
            <a:ext cx="662512" cy="398533"/>
          </a:xfrm>
          <a:custGeom>
            <a:avLst/>
            <a:gdLst/>
            <a:ahLst/>
            <a:cxnLst/>
            <a:rect l="l" t="t" r="r" b="b"/>
            <a:pathLst>
              <a:path w="20020" h="12043" extrusionOk="0">
                <a:moveTo>
                  <a:pt x="10009" y="0"/>
                </a:moveTo>
                <a:lnTo>
                  <a:pt x="1" y="12043"/>
                </a:lnTo>
                <a:lnTo>
                  <a:pt x="20019" y="12043"/>
                </a:lnTo>
                <a:lnTo>
                  <a:pt x="1000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8"/>
          <p:cNvSpPr/>
          <p:nvPr/>
        </p:nvSpPr>
        <p:spPr>
          <a:xfrm>
            <a:off x="5274888" y="3707050"/>
            <a:ext cx="331256" cy="397871"/>
          </a:xfrm>
          <a:custGeom>
            <a:avLst/>
            <a:gdLst/>
            <a:ahLst/>
            <a:cxnLst/>
            <a:rect l="l" t="t" r="r" b="b"/>
            <a:pathLst>
              <a:path w="10010" h="12023" extrusionOk="0">
                <a:moveTo>
                  <a:pt x="10009" y="0"/>
                </a:moveTo>
                <a:lnTo>
                  <a:pt x="7949" y="12023"/>
                </a:lnTo>
                <a:lnTo>
                  <a:pt x="1" y="120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8"/>
          <p:cNvSpPr/>
          <p:nvPr/>
        </p:nvSpPr>
        <p:spPr>
          <a:xfrm>
            <a:off x="0" y="3539075"/>
            <a:ext cx="7468592" cy="1086148"/>
          </a:xfrm>
          <a:custGeom>
            <a:avLst/>
            <a:gdLst/>
            <a:ahLst/>
            <a:cxnLst/>
            <a:rect l="l" t="t" r="r" b="b"/>
            <a:pathLst>
              <a:path w="84165" h="17131" extrusionOk="0">
                <a:moveTo>
                  <a:pt x="3" y="6468"/>
                </a:moveTo>
                <a:cubicBezTo>
                  <a:pt x="3" y="6468"/>
                  <a:pt x="10795" y="4300"/>
                  <a:pt x="12685" y="4300"/>
                </a:cubicBezTo>
                <a:cubicBezTo>
                  <a:pt x="14577" y="4300"/>
                  <a:pt x="17499" y="1550"/>
                  <a:pt x="17499" y="1550"/>
                </a:cubicBezTo>
                <a:lnTo>
                  <a:pt x="19391" y="1550"/>
                </a:lnTo>
                <a:lnTo>
                  <a:pt x="22484" y="1"/>
                </a:lnTo>
                <a:cubicBezTo>
                  <a:pt x="22484" y="1"/>
                  <a:pt x="24135" y="392"/>
                  <a:pt x="24825" y="392"/>
                </a:cubicBezTo>
                <a:cubicBezTo>
                  <a:pt x="25512" y="392"/>
                  <a:pt x="26545" y="336"/>
                  <a:pt x="27116" y="508"/>
                </a:cubicBezTo>
                <a:cubicBezTo>
                  <a:pt x="27116" y="508"/>
                  <a:pt x="28721" y="2398"/>
                  <a:pt x="30095" y="3259"/>
                </a:cubicBezTo>
                <a:cubicBezTo>
                  <a:pt x="30095" y="3259"/>
                  <a:pt x="31700" y="3718"/>
                  <a:pt x="32673" y="3832"/>
                </a:cubicBezTo>
                <a:cubicBezTo>
                  <a:pt x="32673" y="3832"/>
                  <a:pt x="35540" y="5265"/>
                  <a:pt x="38118" y="5152"/>
                </a:cubicBezTo>
                <a:cubicBezTo>
                  <a:pt x="38118" y="5152"/>
                  <a:pt x="72243" y="9909"/>
                  <a:pt x="84165" y="9106"/>
                </a:cubicBezTo>
                <a:lnTo>
                  <a:pt x="84165" y="17131"/>
                </a:lnTo>
                <a:lnTo>
                  <a:pt x="1" y="16442"/>
                </a:lnTo>
                <a:lnTo>
                  <a:pt x="1" y="646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8"/>
          <p:cNvSpPr/>
          <p:nvPr/>
        </p:nvSpPr>
        <p:spPr>
          <a:xfrm>
            <a:off x="1781083" y="3577877"/>
            <a:ext cx="266567" cy="174040"/>
          </a:xfrm>
          <a:custGeom>
            <a:avLst/>
            <a:gdLst/>
            <a:ahLst/>
            <a:cxnLst/>
            <a:rect l="l" t="t" r="r" b="b"/>
            <a:pathLst>
              <a:path w="3004" h="2745" extrusionOk="0">
                <a:moveTo>
                  <a:pt x="2618" y="1"/>
                </a:moveTo>
                <a:lnTo>
                  <a:pt x="0" y="1072"/>
                </a:lnTo>
                <a:lnTo>
                  <a:pt x="2618" y="2745"/>
                </a:lnTo>
                <a:cubicBezTo>
                  <a:pt x="2618" y="2745"/>
                  <a:pt x="3003" y="1931"/>
                  <a:pt x="2961" y="1802"/>
                </a:cubicBezTo>
                <a:cubicBezTo>
                  <a:pt x="2919" y="1674"/>
                  <a:pt x="2618" y="1"/>
                  <a:pt x="2618" y="1"/>
                </a:cubicBezTo>
                <a:close/>
              </a:path>
            </a:pathLst>
          </a:custGeom>
          <a:solidFill>
            <a:srgbClr val="B5442B">
              <a:alpha val="5529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8"/>
          <p:cNvSpPr/>
          <p:nvPr/>
        </p:nvSpPr>
        <p:spPr>
          <a:xfrm>
            <a:off x="1374126" y="3648633"/>
            <a:ext cx="464186" cy="147094"/>
          </a:xfrm>
          <a:custGeom>
            <a:avLst/>
            <a:gdLst/>
            <a:ahLst/>
            <a:cxnLst/>
            <a:rect l="l" t="t" r="r" b="b"/>
            <a:pathLst>
              <a:path w="5231" h="2320" extrusionOk="0">
                <a:moveTo>
                  <a:pt x="2014" y="0"/>
                </a:moveTo>
                <a:lnTo>
                  <a:pt x="0" y="2319"/>
                </a:lnTo>
                <a:lnTo>
                  <a:pt x="2959" y="1332"/>
                </a:lnTo>
                <a:lnTo>
                  <a:pt x="4028" y="1332"/>
                </a:lnTo>
                <a:cubicBezTo>
                  <a:pt x="4028" y="1332"/>
                  <a:pt x="4546" y="1802"/>
                  <a:pt x="4674" y="1932"/>
                </a:cubicBezTo>
                <a:cubicBezTo>
                  <a:pt x="4801" y="2062"/>
                  <a:pt x="5230" y="2147"/>
                  <a:pt x="5230" y="2147"/>
                </a:cubicBezTo>
                <a:lnTo>
                  <a:pt x="5060" y="1503"/>
                </a:lnTo>
                <a:lnTo>
                  <a:pt x="4759" y="1202"/>
                </a:lnTo>
                <a:lnTo>
                  <a:pt x="4975" y="943"/>
                </a:lnTo>
                <a:lnTo>
                  <a:pt x="3902" y="86"/>
                </a:lnTo>
                <a:lnTo>
                  <a:pt x="3216" y="600"/>
                </a:lnTo>
                <a:lnTo>
                  <a:pt x="2014" y="0"/>
                </a:lnTo>
                <a:close/>
              </a:path>
            </a:pathLst>
          </a:custGeom>
          <a:solidFill>
            <a:srgbClr val="B5442B">
              <a:alpha val="5529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8"/>
          <p:cNvSpPr/>
          <p:nvPr/>
        </p:nvSpPr>
        <p:spPr>
          <a:xfrm>
            <a:off x="1225488" y="3809103"/>
            <a:ext cx="1020215" cy="310038"/>
          </a:xfrm>
          <a:custGeom>
            <a:avLst/>
            <a:gdLst/>
            <a:ahLst/>
            <a:cxnLst/>
            <a:rect l="l" t="t" r="r" b="b"/>
            <a:pathLst>
              <a:path w="11497" h="4890" extrusionOk="0">
                <a:moveTo>
                  <a:pt x="4460" y="1"/>
                </a:moveTo>
                <a:lnTo>
                  <a:pt x="1802" y="603"/>
                </a:lnTo>
                <a:lnTo>
                  <a:pt x="0" y="514"/>
                </a:lnTo>
                <a:lnTo>
                  <a:pt x="11497" y="4889"/>
                </a:lnTo>
                <a:lnTo>
                  <a:pt x="7549" y="2789"/>
                </a:lnTo>
                <a:lnTo>
                  <a:pt x="7764" y="2402"/>
                </a:lnTo>
                <a:lnTo>
                  <a:pt x="9005" y="2960"/>
                </a:lnTo>
                <a:lnTo>
                  <a:pt x="11409" y="3048"/>
                </a:lnTo>
                <a:lnTo>
                  <a:pt x="9393" y="944"/>
                </a:lnTo>
                <a:lnTo>
                  <a:pt x="7292" y="901"/>
                </a:lnTo>
                <a:lnTo>
                  <a:pt x="6133" y="260"/>
                </a:lnTo>
                <a:lnTo>
                  <a:pt x="4460" y="1"/>
                </a:lnTo>
                <a:close/>
              </a:path>
            </a:pathLst>
          </a:custGeom>
          <a:solidFill>
            <a:srgbClr val="B5442B">
              <a:alpha val="5529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8"/>
          <p:cNvSpPr/>
          <p:nvPr/>
        </p:nvSpPr>
        <p:spPr>
          <a:xfrm>
            <a:off x="2378653" y="3571283"/>
            <a:ext cx="292390" cy="205361"/>
          </a:xfrm>
          <a:custGeom>
            <a:avLst/>
            <a:gdLst/>
            <a:ahLst/>
            <a:cxnLst/>
            <a:rect l="l" t="t" r="r" b="b"/>
            <a:pathLst>
              <a:path w="3295" h="3239" extrusionOk="0">
                <a:moveTo>
                  <a:pt x="311" y="0"/>
                </a:moveTo>
                <a:lnTo>
                  <a:pt x="0" y="1005"/>
                </a:lnTo>
                <a:lnTo>
                  <a:pt x="560" y="1778"/>
                </a:lnTo>
                <a:lnTo>
                  <a:pt x="301" y="2249"/>
                </a:lnTo>
                <a:lnTo>
                  <a:pt x="903" y="2937"/>
                </a:lnTo>
                <a:lnTo>
                  <a:pt x="1503" y="3238"/>
                </a:lnTo>
                <a:lnTo>
                  <a:pt x="2404" y="3238"/>
                </a:lnTo>
                <a:lnTo>
                  <a:pt x="1676" y="2721"/>
                </a:lnTo>
                <a:lnTo>
                  <a:pt x="1160" y="2249"/>
                </a:lnTo>
                <a:lnTo>
                  <a:pt x="3294" y="2751"/>
                </a:lnTo>
                <a:lnTo>
                  <a:pt x="3294" y="2751"/>
                </a:lnTo>
                <a:lnTo>
                  <a:pt x="311" y="0"/>
                </a:lnTo>
                <a:close/>
              </a:path>
            </a:pathLst>
          </a:custGeom>
          <a:solidFill>
            <a:srgbClr val="B5442B">
              <a:alpha val="5529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8"/>
          <p:cNvSpPr/>
          <p:nvPr/>
        </p:nvSpPr>
        <p:spPr>
          <a:xfrm>
            <a:off x="5381094" y="3689328"/>
            <a:ext cx="3794870" cy="1032320"/>
          </a:xfrm>
          <a:custGeom>
            <a:avLst/>
            <a:gdLst/>
            <a:ahLst/>
            <a:cxnLst/>
            <a:rect l="l" t="t" r="r" b="b"/>
            <a:pathLst>
              <a:path w="59856" h="16282" extrusionOk="0">
                <a:moveTo>
                  <a:pt x="59856" y="4349"/>
                </a:moveTo>
                <a:lnTo>
                  <a:pt x="59856" y="16281"/>
                </a:lnTo>
                <a:cubicBezTo>
                  <a:pt x="59856" y="16281"/>
                  <a:pt x="1" y="11406"/>
                  <a:pt x="8392" y="9527"/>
                </a:cubicBezTo>
                <a:cubicBezTo>
                  <a:pt x="24681" y="5884"/>
                  <a:pt x="34314" y="118"/>
                  <a:pt x="42138" y="22"/>
                </a:cubicBezTo>
                <a:cubicBezTo>
                  <a:pt x="43677" y="0"/>
                  <a:pt x="45149" y="201"/>
                  <a:pt x="46585" y="680"/>
                </a:cubicBezTo>
                <a:cubicBezTo>
                  <a:pt x="57336" y="4265"/>
                  <a:pt x="59856" y="4349"/>
                  <a:pt x="59856" y="434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8"/>
          <p:cNvSpPr/>
          <p:nvPr/>
        </p:nvSpPr>
        <p:spPr>
          <a:xfrm>
            <a:off x="8052690" y="3689581"/>
            <a:ext cx="1123321" cy="463282"/>
          </a:xfrm>
          <a:custGeom>
            <a:avLst/>
            <a:gdLst/>
            <a:ahLst/>
            <a:cxnLst/>
            <a:rect l="l" t="t" r="r" b="b"/>
            <a:pathLst>
              <a:path w="17718" h="7307" extrusionOk="0">
                <a:moveTo>
                  <a:pt x="17718" y="4345"/>
                </a:moveTo>
                <a:lnTo>
                  <a:pt x="17718" y="7063"/>
                </a:lnTo>
                <a:cubicBezTo>
                  <a:pt x="15952" y="7256"/>
                  <a:pt x="15758" y="7306"/>
                  <a:pt x="12323" y="7043"/>
                </a:cubicBezTo>
                <a:cubicBezTo>
                  <a:pt x="2588" y="6293"/>
                  <a:pt x="405" y="1322"/>
                  <a:pt x="0" y="20"/>
                </a:cubicBezTo>
                <a:cubicBezTo>
                  <a:pt x="1539" y="0"/>
                  <a:pt x="3011" y="201"/>
                  <a:pt x="4447" y="680"/>
                </a:cubicBezTo>
                <a:cubicBezTo>
                  <a:pt x="15198" y="4261"/>
                  <a:pt x="17718" y="4345"/>
                  <a:pt x="17718" y="4345"/>
                </a:cubicBezTo>
                <a:close/>
              </a:path>
            </a:pathLst>
          </a:custGeom>
          <a:gradFill>
            <a:gsLst>
              <a:gs pos="0">
                <a:srgbClr val="F8931E">
                  <a:alpha val="50980"/>
                </a:srgbClr>
              </a:gs>
              <a:gs pos="100000">
                <a:srgbClr val="B5442B">
                  <a:alpha val="55294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8"/>
          <p:cNvSpPr/>
          <p:nvPr/>
        </p:nvSpPr>
        <p:spPr>
          <a:xfrm>
            <a:off x="73418" y="3381450"/>
            <a:ext cx="400561" cy="395568"/>
          </a:xfrm>
          <a:custGeom>
            <a:avLst/>
            <a:gdLst/>
            <a:ahLst/>
            <a:cxnLst/>
            <a:rect l="l" t="t" r="r" b="b"/>
            <a:pathLst>
              <a:path w="6318" h="6239" extrusionOk="0">
                <a:moveTo>
                  <a:pt x="4399" y="1"/>
                </a:moveTo>
                <a:cubicBezTo>
                  <a:pt x="3446" y="1"/>
                  <a:pt x="2897" y="1753"/>
                  <a:pt x="2897" y="1753"/>
                </a:cubicBezTo>
                <a:cubicBezTo>
                  <a:pt x="2897" y="1753"/>
                  <a:pt x="2120" y="607"/>
                  <a:pt x="1400" y="567"/>
                </a:cubicBezTo>
                <a:cubicBezTo>
                  <a:pt x="1388" y="566"/>
                  <a:pt x="1376" y="566"/>
                  <a:pt x="1364" y="566"/>
                </a:cubicBezTo>
                <a:cubicBezTo>
                  <a:pt x="658" y="566"/>
                  <a:pt x="0" y="1713"/>
                  <a:pt x="0" y="1713"/>
                </a:cubicBezTo>
                <a:cubicBezTo>
                  <a:pt x="0" y="1713"/>
                  <a:pt x="447" y="1382"/>
                  <a:pt x="837" y="1323"/>
                </a:cubicBezTo>
                <a:lnTo>
                  <a:pt x="837" y="1323"/>
                </a:lnTo>
                <a:lnTo>
                  <a:pt x="718" y="1674"/>
                </a:lnTo>
                <a:cubicBezTo>
                  <a:pt x="718" y="1674"/>
                  <a:pt x="1050" y="1443"/>
                  <a:pt x="1531" y="1443"/>
                </a:cubicBezTo>
                <a:cubicBezTo>
                  <a:pt x="1607" y="1443"/>
                  <a:pt x="1687" y="1448"/>
                  <a:pt x="1769" y="1462"/>
                </a:cubicBezTo>
                <a:lnTo>
                  <a:pt x="1418" y="1695"/>
                </a:lnTo>
                <a:cubicBezTo>
                  <a:pt x="1418" y="1695"/>
                  <a:pt x="1441" y="1692"/>
                  <a:pt x="1482" y="1692"/>
                </a:cubicBezTo>
                <a:cubicBezTo>
                  <a:pt x="1654" y="1692"/>
                  <a:pt x="2145" y="1741"/>
                  <a:pt x="2584" y="2260"/>
                </a:cubicBezTo>
                <a:cubicBezTo>
                  <a:pt x="2584" y="2260"/>
                  <a:pt x="1360" y="2395"/>
                  <a:pt x="951" y="2958"/>
                </a:cubicBezTo>
                <a:cubicBezTo>
                  <a:pt x="542" y="3524"/>
                  <a:pt x="971" y="4260"/>
                  <a:pt x="971" y="4260"/>
                </a:cubicBezTo>
                <a:cubicBezTo>
                  <a:pt x="971" y="4260"/>
                  <a:pt x="1089" y="3618"/>
                  <a:pt x="1244" y="3406"/>
                </a:cubicBezTo>
                <a:lnTo>
                  <a:pt x="1284" y="3911"/>
                </a:lnTo>
                <a:cubicBezTo>
                  <a:pt x="1284" y="3911"/>
                  <a:pt x="1499" y="3327"/>
                  <a:pt x="1850" y="3095"/>
                </a:cubicBezTo>
                <a:lnTo>
                  <a:pt x="1906" y="3524"/>
                </a:lnTo>
                <a:cubicBezTo>
                  <a:pt x="1906" y="3516"/>
                  <a:pt x="2353" y="2601"/>
                  <a:pt x="2799" y="2505"/>
                </a:cubicBezTo>
                <a:cubicBezTo>
                  <a:pt x="2799" y="2505"/>
                  <a:pt x="3130" y="4643"/>
                  <a:pt x="3073" y="6238"/>
                </a:cubicBezTo>
                <a:lnTo>
                  <a:pt x="3830" y="6104"/>
                </a:lnTo>
                <a:cubicBezTo>
                  <a:pt x="3830" y="6104"/>
                  <a:pt x="3364" y="3109"/>
                  <a:pt x="3130" y="2527"/>
                </a:cubicBezTo>
                <a:cubicBezTo>
                  <a:pt x="3130" y="2527"/>
                  <a:pt x="3180" y="2519"/>
                  <a:pt x="3266" y="2519"/>
                </a:cubicBezTo>
                <a:cubicBezTo>
                  <a:pt x="3441" y="2519"/>
                  <a:pt x="3763" y="2553"/>
                  <a:pt x="4102" y="2762"/>
                </a:cubicBezTo>
                <a:lnTo>
                  <a:pt x="3948" y="2471"/>
                </a:lnTo>
                <a:lnTo>
                  <a:pt x="3948" y="2471"/>
                </a:lnTo>
                <a:cubicBezTo>
                  <a:pt x="3948" y="2471"/>
                  <a:pt x="4472" y="2511"/>
                  <a:pt x="4861" y="3113"/>
                </a:cubicBezTo>
                <a:lnTo>
                  <a:pt x="4803" y="2762"/>
                </a:lnTo>
                <a:lnTo>
                  <a:pt x="4803" y="2762"/>
                </a:lnTo>
                <a:cubicBezTo>
                  <a:pt x="4803" y="2762"/>
                  <a:pt x="5366" y="2916"/>
                  <a:pt x="5834" y="3735"/>
                </a:cubicBezTo>
                <a:cubicBezTo>
                  <a:pt x="5834" y="3735"/>
                  <a:pt x="5834" y="2916"/>
                  <a:pt x="5346" y="2334"/>
                </a:cubicBezTo>
                <a:cubicBezTo>
                  <a:pt x="5138" y="2084"/>
                  <a:pt x="4722" y="2006"/>
                  <a:pt x="4304" y="2006"/>
                </a:cubicBezTo>
                <a:cubicBezTo>
                  <a:pt x="3748" y="2006"/>
                  <a:pt x="3188" y="2144"/>
                  <a:pt x="3109" y="2200"/>
                </a:cubicBezTo>
                <a:cubicBezTo>
                  <a:pt x="3109" y="2200"/>
                  <a:pt x="3306" y="1811"/>
                  <a:pt x="3928" y="1598"/>
                </a:cubicBezTo>
                <a:lnTo>
                  <a:pt x="3519" y="1540"/>
                </a:lnTo>
                <a:cubicBezTo>
                  <a:pt x="3519" y="1540"/>
                  <a:pt x="3698" y="1165"/>
                  <a:pt x="4530" y="1165"/>
                </a:cubicBezTo>
                <a:cubicBezTo>
                  <a:pt x="4646" y="1165"/>
                  <a:pt x="4776" y="1172"/>
                  <a:pt x="4919" y="1189"/>
                </a:cubicBezTo>
                <a:lnTo>
                  <a:pt x="4588" y="976"/>
                </a:lnTo>
                <a:cubicBezTo>
                  <a:pt x="4588" y="976"/>
                  <a:pt x="4810" y="909"/>
                  <a:pt x="5117" y="909"/>
                </a:cubicBezTo>
                <a:cubicBezTo>
                  <a:pt x="5472" y="909"/>
                  <a:pt x="5942" y="999"/>
                  <a:pt x="6317" y="1384"/>
                </a:cubicBezTo>
                <a:cubicBezTo>
                  <a:pt x="6317" y="1384"/>
                  <a:pt x="5655" y="276"/>
                  <a:pt x="4588" y="23"/>
                </a:cubicBezTo>
                <a:cubicBezTo>
                  <a:pt x="4523" y="8"/>
                  <a:pt x="4461" y="1"/>
                  <a:pt x="439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8"/>
          <p:cNvSpPr/>
          <p:nvPr/>
        </p:nvSpPr>
        <p:spPr>
          <a:xfrm>
            <a:off x="124" y="3650275"/>
            <a:ext cx="9175879" cy="1493256"/>
          </a:xfrm>
          <a:custGeom>
            <a:avLst/>
            <a:gdLst/>
            <a:ahLst/>
            <a:cxnLst/>
            <a:rect l="l" t="t" r="r" b="b"/>
            <a:pathLst>
              <a:path w="84165" h="23552" extrusionOk="0">
                <a:moveTo>
                  <a:pt x="84165" y="11655"/>
                </a:moveTo>
                <a:lnTo>
                  <a:pt x="84165" y="23551"/>
                </a:lnTo>
                <a:lnTo>
                  <a:pt x="1" y="23551"/>
                </a:lnTo>
                <a:lnTo>
                  <a:pt x="1" y="3603"/>
                </a:lnTo>
                <a:cubicBezTo>
                  <a:pt x="1" y="3603"/>
                  <a:pt x="3742" y="1370"/>
                  <a:pt x="6336" y="90"/>
                </a:cubicBezTo>
                <a:cubicBezTo>
                  <a:pt x="6514" y="0"/>
                  <a:pt x="6749" y="50"/>
                  <a:pt x="6982" y="62"/>
                </a:cubicBezTo>
                <a:cubicBezTo>
                  <a:pt x="11586" y="341"/>
                  <a:pt x="22507" y="9455"/>
                  <a:pt x="48609" y="12203"/>
                </a:cubicBezTo>
                <a:cubicBezTo>
                  <a:pt x="60248" y="13427"/>
                  <a:pt x="68820" y="13368"/>
                  <a:pt x="74834" y="12897"/>
                </a:cubicBezTo>
                <a:cubicBezTo>
                  <a:pt x="82983" y="12255"/>
                  <a:pt x="84165" y="11655"/>
                  <a:pt x="84165" y="1165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8"/>
          <p:cNvSpPr/>
          <p:nvPr/>
        </p:nvSpPr>
        <p:spPr>
          <a:xfrm>
            <a:off x="629841" y="3654206"/>
            <a:ext cx="7528767" cy="1204267"/>
          </a:xfrm>
          <a:custGeom>
            <a:avLst/>
            <a:gdLst/>
            <a:ahLst/>
            <a:cxnLst/>
            <a:rect l="l" t="t" r="r" b="b"/>
            <a:pathLst>
              <a:path w="69057" h="18994" extrusionOk="0">
                <a:moveTo>
                  <a:pt x="69056" y="12833"/>
                </a:moveTo>
                <a:cubicBezTo>
                  <a:pt x="63730" y="13908"/>
                  <a:pt x="36420" y="18994"/>
                  <a:pt x="18367" y="13922"/>
                </a:cubicBezTo>
                <a:cubicBezTo>
                  <a:pt x="0" y="8763"/>
                  <a:pt x="915" y="1242"/>
                  <a:pt x="1204" y="0"/>
                </a:cubicBezTo>
                <a:cubicBezTo>
                  <a:pt x="5808" y="279"/>
                  <a:pt x="16728" y="9391"/>
                  <a:pt x="42831" y="12139"/>
                </a:cubicBezTo>
                <a:cubicBezTo>
                  <a:pt x="54468" y="13361"/>
                  <a:pt x="63042" y="13302"/>
                  <a:pt x="69056" y="12833"/>
                </a:cubicBezTo>
                <a:close/>
              </a:path>
            </a:pathLst>
          </a:custGeom>
          <a:gradFill>
            <a:gsLst>
              <a:gs pos="0">
                <a:srgbClr val="F8931E">
                  <a:alpha val="50980"/>
                </a:srgbClr>
              </a:gs>
              <a:gs pos="100000">
                <a:srgbClr val="B5442B">
                  <a:alpha val="55294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8"/>
          <p:cNvSpPr/>
          <p:nvPr/>
        </p:nvSpPr>
        <p:spPr>
          <a:xfrm>
            <a:off x="1838303" y="3994250"/>
            <a:ext cx="848301" cy="633080"/>
          </a:xfrm>
          <a:custGeom>
            <a:avLst/>
            <a:gdLst/>
            <a:ahLst/>
            <a:cxnLst/>
            <a:rect l="l" t="t" r="r" b="b"/>
            <a:pathLst>
              <a:path w="10458" h="7804" extrusionOk="0">
                <a:moveTo>
                  <a:pt x="8475" y="0"/>
                </a:moveTo>
                <a:cubicBezTo>
                  <a:pt x="8446" y="0"/>
                  <a:pt x="8423" y="9"/>
                  <a:pt x="8412" y="33"/>
                </a:cubicBezTo>
                <a:cubicBezTo>
                  <a:pt x="8359" y="137"/>
                  <a:pt x="8566" y="205"/>
                  <a:pt x="8464" y="448"/>
                </a:cubicBezTo>
                <a:cubicBezTo>
                  <a:pt x="8359" y="691"/>
                  <a:pt x="7942" y="952"/>
                  <a:pt x="7854" y="1561"/>
                </a:cubicBezTo>
                <a:cubicBezTo>
                  <a:pt x="7787" y="2031"/>
                  <a:pt x="7268" y="2293"/>
                  <a:pt x="6803" y="2293"/>
                </a:cubicBezTo>
                <a:cubicBezTo>
                  <a:pt x="6664" y="2293"/>
                  <a:pt x="6529" y="2270"/>
                  <a:pt x="6414" y="2221"/>
                </a:cubicBezTo>
                <a:cubicBezTo>
                  <a:pt x="5908" y="2013"/>
                  <a:pt x="5822" y="1579"/>
                  <a:pt x="5493" y="1579"/>
                </a:cubicBezTo>
                <a:cubicBezTo>
                  <a:pt x="5178" y="1579"/>
                  <a:pt x="4738" y="669"/>
                  <a:pt x="4115" y="669"/>
                </a:cubicBezTo>
                <a:cubicBezTo>
                  <a:pt x="4082" y="669"/>
                  <a:pt x="4050" y="672"/>
                  <a:pt x="4016" y="677"/>
                </a:cubicBezTo>
                <a:cubicBezTo>
                  <a:pt x="3338" y="783"/>
                  <a:pt x="3356" y="1250"/>
                  <a:pt x="2955" y="1529"/>
                </a:cubicBezTo>
                <a:cubicBezTo>
                  <a:pt x="2556" y="1808"/>
                  <a:pt x="2261" y="2017"/>
                  <a:pt x="2261" y="2017"/>
                </a:cubicBezTo>
                <a:cubicBezTo>
                  <a:pt x="2258" y="2015"/>
                  <a:pt x="2255" y="2014"/>
                  <a:pt x="2251" y="2014"/>
                </a:cubicBezTo>
                <a:cubicBezTo>
                  <a:pt x="2187" y="2014"/>
                  <a:pt x="1963" y="2234"/>
                  <a:pt x="1872" y="2400"/>
                </a:cubicBezTo>
                <a:cubicBezTo>
                  <a:pt x="1709" y="2444"/>
                  <a:pt x="1328" y="2591"/>
                  <a:pt x="1166" y="2954"/>
                </a:cubicBezTo>
                <a:cubicBezTo>
                  <a:pt x="966" y="3403"/>
                  <a:pt x="368" y="3597"/>
                  <a:pt x="164" y="3597"/>
                </a:cubicBezTo>
                <a:cubicBezTo>
                  <a:pt x="154" y="3597"/>
                  <a:pt x="146" y="3596"/>
                  <a:pt x="139" y="3596"/>
                </a:cubicBezTo>
                <a:cubicBezTo>
                  <a:pt x="136" y="3595"/>
                  <a:pt x="133" y="3595"/>
                  <a:pt x="131" y="3595"/>
                </a:cubicBezTo>
                <a:cubicBezTo>
                  <a:pt x="0" y="3595"/>
                  <a:pt x="134" y="3963"/>
                  <a:pt x="444" y="3963"/>
                </a:cubicBezTo>
                <a:cubicBezTo>
                  <a:pt x="509" y="3963"/>
                  <a:pt x="581" y="3947"/>
                  <a:pt x="660" y="3909"/>
                </a:cubicBezTo>
                <a:cubicBezTo>
                  <a:pt x="869" y="3808"/>
                  <a:pt x="1100" y="3698"/>
                  <a:pt x="1290" y="3606"/>
                </a:cubicBezTo>
                <a:cubicBezTo>
                  <a:pt x="1338" y="3744"/>
                  <a:pt x="1449" y="3868"/>
                  <a:pt x="1627" y="3963"/>
                </a:cubicBezTo>
                <a:cubicBezTo>
                  <a:pt x="1627" y="4099"/>
                  <a:pt x="1589" y="4274"/>
                  <a:pt x="1451" y="4466"/>
                </a:cubicBezTo>
                <a:cubicBezTo>
                  <a:pt x="1130" y="4920"/>
                  <a:pt x="1188" y="5313"/>
                  <a:pt x="1318" y="5740"/>
                </a:cubicBezTo>
                <a:cubicBezTo>
                  <a:pt x="1451" y="6163"/>
                  <a:pt x="1420" y="6912"/>
                  <a:pt x="1479" y="7072"/>
                </a:cubicBezTo>
                <a:cubicBezTo>
                  <a:pt x="1537" y="7233"/>
                  <a:pt x="1597" y="7423"/>
                  <a:pt x="1581" y="7467"/>
                </a:cubicBezTo>
                <a:cubicBezTo>
                  <a:pt x="1567" y="7513"/>
                  <a:pt x="1611" y="7674"/>
                  <a:pt x="1727" y="7688"/>
                </a:cubicBezTo>
                <a:cubicBezTo>
                  <a:pt x="1844" y="7704"/>
                  <a:pt x="2239" y="7704"/>
                  <a:pt x="2239" y="7704"/>
                </a:cubicBezTo>
                <a:cubicBezTo>
                  <a:pt x="2239" y="7704"/>
                  <a:pt x="2295" y="7483"/>
                  <a:pt x="2105" y="7383"/>
                </a:cubicBezTo>
                <a:cubicBezTo>
                  <a:pt x="1914" y="7279"/>
                  <a:pt x="1914" y="7265"/>
                  <a:pt x="1900" y="7088"/>
                </a:cubicBezTo>
                <a:cubicBezTo>
                  <a:pt x="1884" y="6914"/>
                  <a:pt x="1667" y="6035"/>
                  <a:pt x="1693" y="5874"/>
                </a:cubicBezTo>
                <a:cubicBezTo>
                  <a:pt x="1723" y="5714"/>
                  <a:pt x="1854" y="5628"/>
                  <a:pt x="2103" y="5230"/>
                </a:cubicBezTo>
                <a:lnTo>
                  <a:pt x="2103" y="5230"/>
                </a:lnTo>
                <a:cubicBezTo>
                  <a:pt x="2103" y="5231"/>
                  <a:pt x="2014" y="5714"/>
                  <a:pt x="1942" y="5860"/>
                </a:cubicBezTo>
                <a:cubicBezTo>
                  <a:pt x="1870" y="6005"/>
                  <a:pt x="2030" y="6284"/>
                  <a:pt x="2163" y="6562"/>
                </a:cubicBezTo>
                <a:cubicBezTo>
                  <a:pt x="2295" y="6841"/>
                  <a:pt x="2586" y="7265"/>
                  <a:pt x="2586" y="7439"/>
                </a:cubicBezTo>
                <a:cubicBezTo>
                  <a:pt x="2586" y="7616"/>
                  <a:pt x="2821" y="7688"/>
                  <a:pt x="2821" y="7688"/>
                </a:cubicBezTo>
                <a:cubicBezTo>
                  <a:pt x="2821" y="7688"/>
                  <a:pt x="3156" y="7704"/>
                  <a:pt x="3244" y="7718"/>
                </a:cubicBezTo>
                <a:cubicBezTo>
                  <a:pt x="3260" y="7721"/>
                  <a:pt x="3280" y="7722"/>
                  <a:pt x="3301" y="7722"/>
                </a:cubicBezTo>
                <a:cubicBezTo>
                  <a:pt x="3397" y="7722"/>
                  <a:pt x="3524" y="7693"/>
                  <a:pt x="3465" y="7646"/>
                </a:cubicBezTo>
                <a:cubicBezTo>
                  <a:pt x="3392" y="7588"/>
                  <a:pt x="3376" y="7425"/>
                  <a:pt x="3202" y="7337"/>
                </a:cubicBezTo>
                <a:cubicBezTo>
                  <a:pt x="3025" y="7249"/>
                  <a:pt x="2907" y="7116"/>
                  <a:pt x="2907" y="7058"/>
                </a:cubicBezTo>
                <a:cubicBezTo>
                  <a:pt x="2907" y="7002"/>
                  <a:pt x="2440" y="6035"/>
                  <a:pt x="2440" y="5919"/>
                </a:cubicBezTo>
                <a:cubicBezTo>
                  <a:pt x="2440" y="5800"/>
                  <a:pt x="2746" y="5377"/>
                  <a:pt x="2995" y="5170"/>
                </a:cubicBezTo>
                <a:cubicBezTo>
                  <a:pt x="3232" y="4978"/>
                  <a:pt x="3623" y="4520"/>
                  <a:pt x="3703" y="4248"/>
                </a:cubicBezTo>
                <a:cubicBezTo>
                  <a:pt x="4097" y="4266"/>
                  <a:pt x="4486" y="4276"/>
                  <a:pt x="4809" y="4276"/>
                </a:cubicBezTo>
                <a:cubicBezTo>
                  <a:pt x="4791" y="4496"/>
                  <a:pt x="4773" y="4791"/>
                  <a:pt x="4781" y="5038"/>
                </a:cubicBezTo>
                <a:cubicBezTo>
                  <a:pt x="4797" y="5491"/>
                  <a:pt x="4446" y="6193"/>
                  <a:pt x="4518" y="6633"/>
                </a:cubicBezTo>
                <a:cubicBezTo>
                  <a:pt x="4590" y="7070"/>
                  <a:pt x="4502" y="7335"/>
                  <a:pt x="4678" y="7451"/>
                </a:cubicBezTo>
                <a:cubicBezTo>
                  <a:pt x="4780" y="7520"/>
                  <a:pt x="4903" y="7549"/>
                  <a:pt x="4993" y="7549"/>
                </a:cubicBezTo>
                <a:cubicBezTo>
                  <a:pt x="5057" y="7549"/>
                  <a:pt x="5105" y="7534"/>
                  <a:pt x="5118" y="7509"/>
                </a:cubicBezTo>
                <a:cubicBezTo>
                  <a:pt x="5148" y="7451"/>
                  <a:pt x="4983" y="6938"/>
                  <a:pt x="4983" y="6691"/>
                </a:cubicBezTo>
                <a:cubicBezTo>
                  <a:pt x="4983" y="6442"/>
                  <a:pt x="4881" y="6105"/>
                  <a:pt x="5057" y="5638"/>
                </a:cubicBezTo>
                <a:cubicBezTo>
                  <a:pt x="5232" y="5168"/>
                  <a:pt x="5278" y="4627"/>
                  <a:pt x="5278" y="4450"/>
                </a:cubicBezTo>
                <a:cubicBezTo>
                  <a:pt x="5278" y="4400"/>
                  <a:pt x="5270" y="4330"/>
                  <a:pt x="5258" y="4256"/>
                </a:cubicBezTo>
                <a:cubicBezTo>
                  <a:pt x="5280" y="4252"/>
                  <a:pt x="5300" y="4250"/>
                  <a:pt x="5322" y="4248"/>
                </a:cubicBezTo>
                <a:cubicBezTo>
                  <a:pt x="5491" y="4550"/>
                  <a:pt x="5754" y="4944"/>
                  <a:pt x="6127" y="5241"/>
                </a:cubicBezTo>
                <a:cubicBezTo>
                  <a:pt x="6829" y="5796"/>
                  <a:pt x="6638" y="6573"/>
                  <a:pt x="6596" y="6675"/>
                </a:cubicBezTo>
                <a:cubicBezTo>
                  <a:pt x="6552" y="6777"/>
                  <a:pt x="6436" y="7479"/>
                  <a:pt x="6524" y="7582"/>
                </a:cubicBezTo>
                <a:cubicBezTo>
                  <a:pt x="6612" y="7686"/>
                  <a:pt x="6668" y="7788"/>
                  <a:pt x="6947" y="7802"/>
                </a:cubicBezTo>
                <a:cubicBezTo>
                  <a:pt x="6957" y="7803"/>
                  <a:pt x="6966" y="7803"/>
                  <a:pt x="6975" y="7803"/>
                </a:cubicBezTo>
                <a:cubicBezTo>
                  <a:pt x="7219" y="7803"/>
                  <a:pt x="7121" y="7589"/>
                  <a:pt x="7035" y="7349"/>
                </a:cubicBezTo>
                <a:cubicBezTo>
                  <a:pt x="6947" y="7100"/>
                  <a:pt x="7019" y="5652"/>
                  <a:pt x="6963" y="5491"/>
                </a:cubicBezTo>
                <a:cubicBezTo>
                  <a:pt x="6905" y="5331"/>
                  <a:pt x="6406" y="5008"/>
                  <a:pt x="6291" y="4759"/>
                </a:cubicBezTo>
                <a:cubicBezTo>
                  <a:pt x="6227" y="4623"/>
                  <a:pt x="6161" y="4358"/>
                  <a:pt x="6060" y="4109"/>
                </a:cubicBezTo>
                <a:cubicBezTo>
                  <a:pt x="6446" y="4005"/>
                  <a:pt x="6726" y="3878"/>
                  <a:pt x="6809" y="3824"/>
                </a:cubicBezTo>
                <a:cubicBezTo>
                  <a:pt x="6965" y="3718"/>
                  <a:pt x="8079" y="3563"/>
                  <a:pt x="8410" y="3112"/>
                </a:cubicBezTo>
                <a:cubicBezTo>
                  <a:pt x="8741" y="2661"/>
                  <a:pt x="8775" y="1790"/>
                  <a:pt x="8861" y="1511"/>
                </a:cubicBezTo>
                <a:cubicBezTo>
                  <a:pt x="8949" y="1232"/>
                  <a:pt x="9244" y="1026"/>
                  <a:pt x="9364" y="1026"/>
                </a:cubicBezTo>
                <a:cubicBezTo>
                  <a:pt x="9487" y="1026"/>
                  <a:pt x="9607" y="1026"/>
                  <a:pt x="9782" y="1008"/>
                </a:cubicBezTo>
                <a:cubicBezTo>
                  <a:pt x="9797" y="1006"/>
                  <a:pt x="9812" y="1005"/>
                  <a:pt x="9827" y="1005"/>
                </a:cubicBezTo>
                <a:cubicBezTo>
                  <a:pt x="9971" y="1005"/>
                  <a:pt x="10057" y="1081"/>
                  <a:pt x="10197" y="1112"/>
                </a:cubicBezTo>
                <a:cubicBezTo>
                  <a:pt x="10221" y="1118"/>
                  <a:pt x="10243" y="1120"/>
                  <a:pt x="10265" y="1120"/>
                </a:cubicBezTo>
                <a:cubicBezTo>
                  <a:pt x="10383" y="1120"/>
                  <a:pt x="10458" y="1039"/>
                  <a:pt x="10458" y="922"/>
                </a:cubicBezTo>
                <a:cubicBezTo>
                  <a:pt x="10458" y="785"/>
                  <a:pt x="10414" y="779"/>
                  <a:pt x="10359" y="659"/>
                </a:cubicBezTo>
                <a:cubicBezTo>
                  <a:pt x="10312" y="547"/>
                  <a:pt x="10148" y="377"/>
                  <a:pt x="9880" y="377"/>
                </a:cubicBezTo>
                <a:cubicBezTo>
                  <a:pt x="9856" y="377"/>
                  <a:pt x="9830" y="379"/>
                  <a:pt x="9804" y="382"/>
                </a:cubicBezTo>
                <a:cubicBezTo>
                  <a:pt x="9778" y="385"/>
                  <a:pt x="9754" y="386"/>
                  <a:pt x="9732" y="386"/>
                </a:cubicBezTo>
                <a:cubicBezTo>
                  <a:pt x="9478" y="386"/>
                  <a:pt x="9402" y="223"/>
                  <a:pt x="9194" y="191"/>
                </a:cubicBezTo>
                <a:cubicBezTo>
                  <a:pt x="8969" y="155"/>
                  <a:pt x="8827" y="103"/>
                  <a:pt x="8777" y="103"/>
                </a:cubicBezTo>
                <a:cubicBezTo>
                  <a:pt x="8738" y="103"/>
                  <a:pt x="8573" y="0"/>
                  <a:pt x="847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8"/>
          <p:cNvSpPr/>
          <p:nvPr/>
        </p:nvSpPr>
        <p:spPr>
          <a:xfrm>
            <a:off x="3479072" y="3826972"/>
            <a:ext cx="492998" cy="796716"/>
          </a:xfrm>
          <a:custGeom>
            <a:avLst/>
            <a:gdLst/>
            <a:ahLst/>
            <a:cxnLst/>
            <a:rect l="l" t="t" r="r" b="b"/>
            <a:pathLst>
              <a:path w="7776" h="12566" extrusionOk="0">
                <a:moveTo>
                  <a:pt x="2347" y="4334"/>
                </a:moveTo>
                <a:cubicBezTo>
                  <a:pt x="2347" y="4334"/>
                  <a:pt x="2347" y="4335"/>
                  <a:pt x="2347" y="4335"/>
                </a:cubicBezTo>
                <a:lnTo>
                  <a:pt x="2347" y="4334"/>
                </a:lnTo>
                <a:close/>
                <a:moveTo>
                  <a:pt x="5416" y="0"/>
                </a:moveTo>
                <a:cubicBezTo>
                  <a:pt x="4240" y="0"/>
                  <a:pt x="3565" y="2156"/>
                  <a:pt x="3565" y="2156"/>
                </a:cubicBezTo>
                <a:cubicBezTo>
                  <a:pt x="3565" y="2156"/>
                  <a:pt x="2608" y="744"/>
                  <a:pt x="1721" y="696"/>
                </a:cubicBezTo>
                <a:cubicBezTo>
                  <a:pt x="1708" y="695"/>
                  <a:pt x="1694" y="695"/>
                  <a:pt x="1680" y="695"/>
                </a:cubicBezTo>
                <a:cubicBezTo>
                  <a:pt x="811" y="695"/>
                  <a:pt x="0" y="2108"/>
                  <a:pt x="0" y="2108"/>
                </a:cubicBezTo>
                <a:cubicBezTo>
                  <a:pt x="0" y="2108"/>
                  <a:pt x="548" y="1703"/>
                  <a:pt x="1027" y="1628"/>
                </a:cubicBezTo>
                <a:lnTo>
                  <a:pt x="1027" y="1628"/>
                </a:lnTo>
                <a:lnTo>
                  <a:pt x="885" y="2060"/>
                </a:lnTo>
                <a:cubicBezTo>
                  <a:pt x="885" y="2060"/>
                  <a:pt x="1295" y="1774"/>
                  <a:pt x="1886" y="1774"/>
                </a:cubicBezTo>
                <a:cubicBezTo>
                  <a:pt x="1979" y="1774"/>
                  <a:pt x="2076" y="1781"/>
                  <a:pt x="2177" y="1797"/>
                </a:cubicBezTo>
                <a:lnTo>
                  <a:pt x="1745" y="2086"/>
                </a:lnTo>
                <a:cubicBezTo>
                  <a:pt x="1745" y="2086"/>
                  <a:pt x="1775" y="2082"/>
                  <a:pt x="1827" y="2082"/>
                </a:cubicBezTo>
                <a:cubicBezTo>
                  <a:pt x="2041" y="2082"/>
                  <a:pt x="2641" y="2144"/>
                  <a:pt x="3182" y="2780"/>
                </a:cubicBezTo>
                <a:cubicBezTo>
                  <a:pt x="3182" y="2780"/>
                  <a:pt x="1675" y="2948"/>
                  <a:pt x="1170" y="3643"/>
                </a:cubicBezTo>
                <a:cubicBezTo>
                  <a:pt x="668" y="4337"/>
                  <a:pt x="1196" y="5245"/>
                  <a:pt x="1196" y="5245"/>
                </a:cubicBezTo>
                <a:cubicBezTo>
                  <a:pt x="1196" y="5245"/>
                  <a:pt x="1338" y="4455"/>
                  <a:pt x="1531" y="4192"/>
                </a:cubicBezTo>
                <a:lnTo>
                  <a:pt x="1579" y="4814"/>
                </a:lnTo>
                <a:cubicBezTo>
                  <a:pt x="1579" y="4814"/>
                  <a:pt x="1842" y="4096"/>
                  <a:pt x="2273" y="3809"/>
                </a:cubicBezTo>
                <a:lnTo>
                  <a:pt x="2347" y="4334"/>
                </a:lnTo>
                <a:lnTo>
                  <a:pt x="2347" y="4334"/>
                </a:lnTo>
                <a:cubicBezTo>
                  <a:pt x="2352" y="4309"/>
                  <a:pt x="2895" y="3210"/>
                  <a:pt x="3441" y="3091"/>
                </a:cubicBezTo>
                <a:cubicBezTo>
                  <a:pt x="3441" y="3091"/>
                  <a:pt x="3926" y="10602"/>
                  <a:pt x="3856" y="12565"/>
                </a:cubicBezTo>
                <a:lnTo>
                  <a:pt x="4935" y="12415"/>
                </a:lnTo>
                <a:cubicBezTo>
                  <a:pt x="4935" y="12415"/>
                  <a:pt x="4135" y="3833"/>
                  <a:pt x="3848" y="3117"/>
                </a:cubicBezTo>
                <a:cubicBezTo>
                  <a:pt x="3848" y="3117"/>
                  <a:pt x="3912" y="3106"/>
                  <a:pt x="4021" y="3106"/>
                </a:cubicBezTo>
                <a:cubicBezTo>
                  <a:pt x="4238" y="3106"/>
                  <a:pt x="4632" y="3149"/>
                  <a:pt x="5045" y="3404"/>
                </a:cubicBezTo>
                <a:lnTo>
                  <a:pt x="4855" y="3045"/>
                </a:lnTo>
                <a:lnTo>
                  <a:pt x="4855" y="3045"/>
                </a:lnTo>
                <a:cubicBezTo>
                  <a:pt x="4855" y="3045"/>
                  <a:pt x="5501" y="3093"/>
                  <a:pt x="5980" y="3835"/>
                </a:cubicBezTo>
                <a:lnTo>
                  <a:pt x="5908" y="3404"/>
                </a:lnTo>
                <a:lnTo>
                  <a:pt x="5908" y="3404"/>
                </a:lnTo>
                <a:cubicBezTo>
                  <a:pt x="5908" y="3404"/>
                  <a:pt x="6602" y="3594"/>
                  <a:pt x="7176" y="4599"/>
                </a:cubicBezTo>
                <a:cubicBezTo>
                  <a:pt x="7176" y="4599"/>
                  <a:pt x="7176" y="3594"/>
                  <a:pt x="6576" y="2878"/>
                </a:cubicBezTo>
                <a:cubicBezTo>
                  <a:pt x="6319" y="2569"/>
                  <a:pt x="5804" y="2473"/>
                  <a:pt x="5288" y="2473"/>
                </a:cubicBezTo>
                <a:cubicBezTo>
                  <a:pt x="4605" y="2473"/>
                  <a:pt x="3920" y="2641"/>
                  <a:pt x="3826" y="2710"/>
                </a:cubicBezTo>
                <a:cubicBezTo>
                  <a:pt x="3826" y="2710"/>
                  <a:pt x="4064" y="2230"/>
                  <a:pt x="4831" y="1967"/>
                </a:cubicBezTo>
                <a:lnTo>
                  <a:pt x="4329" y="1895"/>
                </a:lnTo>
                <a:cubicBezTo>
                  <a:pt x="4329" y="1895"/>
                  <a:pt x="4551" y="1434"/>
                  <a:pt x="5573" y="1434"/>
                </a:cubicBezTo>
                <a:cubicBezTo>
                  <a:pt x="5716" y="1434"/>
                  <a:pt x="5876" y="1443"/>
                  <a:pt x="6052" y="1464"/>
                </a:cubicBezTo>
                <a:lnTo>
                  <a:pt x="5647" y="1201"/>
                </a:lnTo>
                <a:cubicBezTo>
                  <a:pt x="5647" y="1201"/>
                  <a:pt x="5921" y="1118"/>
                  <a:pt x="6301" y="1118"/>
                </a:cubicBezTo>
                <a:cubicBezTo>
                  <a:pt x="6738" y="1118"/>
                  <a:pt x="7315" y="1228"/>
                  <a:pt x="7776" y="1703"/>
                </a:cubicBezTo>
                <a:cubicBezTo>
                  <a:pt x="7776" y="1703"/>
                  <a:pt x="6963" y="339"/>
                  <a:pt x="5647" y="28"/>
                </a:cubicBezTo>
                <a:cubicBezTo>
                  <a:pt x="5568" y="9"/>
                  <a:pt x="5491" y="0"/>
                  <a:pt x="541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8"/>
          <p:cNvSpPr/>
          <p:nvPr/>
        </p:nvSpPr>
        <p:spPr>
          <a:xfrm>
            <a:off x="3752014" y="4405892"/>
            <a:ext cx="217652" cy="208848"/>
          </a:xfrm>
          <a:custGeom>
            <a:avLst/>
            <a:gdLst/>
            <a:ahLst/>
            <a:cxnLst/>
            <a:rect l="l" t="t" r="r" b="b"/>
            <a:pathLst>
              <a:path w="3433" h="3294" extrusionOk="0">
                <a:moveTo>
                  <a:pt x="1266" y="0"/>
                </a:moveTo>
                <a:lnTo>
                  <a:pt x="1182" y="1715"/>
                </a:lnTo>
                <a:cubicBezTo>
                  <a:pt x="1051" y="943"/>
                  <a:pt x="452" y="600"/>
                  <a:pt x="451" y="600"/>
                </a:cubicBezTo>
                <a:lnTo>
                  <a:pt x="451" y="600"/>
                </a:lnTo>
                <a:cubicBezTo>
                  <a:pt x="945" y="1266"/>
                  <a:pt x="987" y="2253"/>
                  <a:pt x="987" y="2253"/>
                </a:cubicBezTo>
                <a:cubicBezTo>
                  <a:pt x="666" y="1437"/>
                  <a:pt x="131" y="1244"/>
                  <a:pt x="131" y="1244"/>
                </a:cubicBezTo>
                <a:lnTo>
                  <a:pt x="131" y="1244"/>
                </a:lnTo>
                <a:cubicBezTo>
                  <a:pt x="279" y="1503"/>
                  <a:pt x="750" y="2788"/>
                  <a:pt x="750" y="2788"/>
                </a:cubicBezTo>
                <a:cubicBezTo>
                  <a:pt x="750" y="2788"/>
                  <a:pt x="778" y="2846"/>
                  <a:pt x="778" y="2846"/>
                </a:cubicBezTo>
                <a:cubicBezTo>
                  <a:pt x="777" y="2846"/>
                  <a:pt x="761" y="2814"/>
                  <a:pt x="706" y="2704"/>
                </a:cubicBezTo>
                <a:cubicBezTo>
                  <a:pt x="580" y="2445"/>
                  <a:pt x="0" y="2317"/>
                  <a:pt x="0" y="2317"/>
                </a:cubicBezTo>
                <a:lnTo>
                  <a:pt x="0" y="2317"/>
                </a:lnTo>
                <a:cubicBezTo>
                  <a:pt x="385" y="2554"/>
                  <a:pt x="632" y="3294"/>
                  <a:pt x="632" y="3294"/>
                </a:cubicBezTo>
                <a:lnTo>
                  <a:pt x="1974" y="3154"/>
                </a:lnTo>
                <a:cubicBezTo>
                  <a:pt x="2255" y="2809"/>
                  <a:pt x="3432" y="2379"/>
                  <a:pt x="3432" y="2379"/>
                </a:cubicBezTo>
                <a:cubicBezTo>
                  <a:pt x="3338" y="2366"/>
                  <a:pt x="3241" y="2361"/>
                  <a:pt x="3144" y="2361"/>
                </a:cubicBezTo>
                <a:cubicBezTo>
                  <a:pt x="2605" y="2361"/>
                  <a:pt x="2080" y="2530"/>
                  <a:pt x="2080" y="2530"/>
                </a:cubicBezTo>
                <a:cubicBezTo>
                  <a:pt x="2187" y="2145"/>
                  <a:pt x="3410" y="1481"/>
                  <a:pt x="3410" y="1481"/>
                </a:cubicBezTo>
                <a:lnTo>
                  <a:pt x="3410" y="1481"/>
                </a:lnTo>
                <a:cubicBezTo>
                  <a:pt x="2379" y="1607"/>
                  <a:pt x="1824" y="2145"/>
                  <a:pt x="1824" y="2145"/>
                </a:cubicBezTo>
                <a:cubicBezTo>
                  <a:pt x="2147" y="1436"/>
                  <a:pt x="3089" y="363"/>
                  <a:pt x="3089" y="363"/>
                </a:cubicBezTo>
                <a:lnTo>
                  <a:pt x="3089" y="363"/>
                </a:lnTo>
                <a:cubicBezTo>
                  <a:pt x="2468" y="492"/>
                  <a:pt x="1503" y="1802"/>
                  <a:pt x="1503" y="1802"/>
                </a:cubicBezTo>
                <a:cubicBezTo>
                  <a:pt x="1695" y="901"/>
                  <a:pt x="1266" y="0"/>
                  <a:pt x="1266" y="0"/>
                </a:cubicBezTo>
                <a:close/>
              </a:path>
            </a:pathLst>
          </a:custGeom>
          <a:solidFill>
            <a:srgbClr val="CF6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8"/>
          <p:cNvSpPr/>
          <p:nvPr/>
        </p:nvSpPr>
        <p:spPr>
          <a:xfrm>
            <a:off x="4789192" y="3936974"/>
            <a:ext cx="353518" cy="533215"/>
          </a:xfrm>
          <a:custGeom>
            <a:avLst/>
            <a:gdLst/>
            <a:ahLst/>
            <a:cxnLst/>
            <a:rect l="l" t="t" r="r" b="b"/>
            <a:pathLst>
              <a:path w="5576" h="8410" extrusionOk="0">
                <a:moveTo>
                  <a:pt x="3033" y="1"/>
                </a:moveTo>
                <a:cubicBezTo>
                  <a:pt x="2567" y="1"/>
                  <a:pt x="2229" y="5450"/>
                  <a:pt x="2229" y="5450"/>
                </a:cubicBezTo>
                <a:cubicBezTo>
                  <a:pt x="2229" y="5450"/>
                  <a:pt x="2121" y="5462"/>
                  <a:pt x="1967" y="5462"/>
                </a:cubicBezTo>
                <a:cubicBezTo>
                  <a:pt x="1605" y="5462"/>
                  <a:pt x="990" y="5399"/>
                  <a:pt x="901" y="4979"/>
                </a:cubicBezTo>
                <a:cubicBezTo>
                  <a:pt x="773" y="4379"/>
                  <a:pt x="773" y="3735"/>
                  <a:pt x="600" y="3520"/>
                </a:cubicBezTo>
                <a:cubicBezTo>
                  <a:pt x="551" y="3456"/>
                  <a:pt x="500" y="3434"/>
                  <a:pt x="455" y="3434"/>
                </a:cubicBezTo>
                <a:cubicBezTo>
                  <a:pt x="345" y="3434"/>
                  <a:pt x="259" y="3563"/>
                  <a:pt x="259" y="3563"/>
                </a:cubicBezTo>
                <a:cubicBezTo>
                  <a:pt x="259" y="3563"/>
                  <a:pt x="0" y="4935"/>
                  <a:pt x="386" y="5536"/>
                </a:cubicBezTo>
                <a:cubicBezTo>
                  <a:pt x="773" y="6134"/>
                  <a:pt x="1974" y="6008"/>
                  <a:pt x="2101" y="6134"/>
                </a:cubicBezTo>
                <a:cubicBezTo>
                  <a:pt x="2229" y="6263"/>
                  <a:pt x="2187" y="8409"/>
                  <a:pt x="2187" y="8409"/>
                </a:cubicBezTo>
                <a:lnTo>
                  <a:pt x="3218" y="8409"/>
                </a:lnTo>
                <a:lnTo>
                  <a:pt x="3345" y="4764"/>
                </a:lnTo>
                <a:cubicBezTo>
                  <a:pt x="3345" y="4764"/>
                  <a:pt x="4287" y="4636"/>
                  <a:pt x="4675" y="4249"/>
                </a:cubicBezTo>
                <a:cubicBezTo>
                  <a:pt x="5060" y="3863"/>
                  <a:pt x="5575" y="1976"/>
                  <a:pt x="5188" y="1889"/>
                </a:cubicBezTo>
                <a:cubicBezTo>
                  <a:pt x="5180" y="1888"/>
                  <a:pt x="5171" y="1887"/>
                  <a:pt x="5162" y="1887"/>
                </a:cubicBezTo>
                <a:cubicBezTo>
                  <a:pt x="4790" y="1887"/>
                  <a:pt x="4495" y="3650"/>
                  <a:pt x="4203" y="3777"/>
                </a:cubicBezTo>
                <a:cubicBezTo>
                  <a:pt x="4027" y="3855"/>
                  <a:pt x="3686" y="3871"/>
                  <a:pt x="3435" y="3871"/>
                </a:cubicBezTo>
                <a:cubicBezTo>
                  <a:pt x="3261" y="3871"/>
                  <a:pt x="3130" y="3863"/>
                  <a:pt x="3130" y="3863"/>
                </a:cubicBezTo>
                <a:cubicBezTo>
                  <a:pt x="3130" y="3863"/>
                  <a:pt x="3515" y="90"/>
                  <a:pt x="3044" y="2"/>
                </a:cubicBezTo>
                <a:cubicBezTo>
                  <a:pt x="3040" y="1"/>
                  <a:pt x="3036" y="1"/>
                  <a:pt x="30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8"/>
          <p:cNvPicPr preferRelativeResize="0"/>
          <p:nvPr/>
        </p:nvPicPr>
        <p:blipFill rotWithShape="1">
          <a:blip r:embed="rId2">
            <a:alphaModFix/>
          </a:blip>
          <a:srcRect r="32993" b="24321"/>
          <a:stretch/>
        </p:blipFill>
        <p:spPr>
          <a:xfrm>
            <a:off x="125" y="50"/>
            <a:ext cx="6121373" cy="38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8"/>
          <p:cNvSpPr txBox="1">
            <a:spLocks noGrp="1"/>
          </p:cNvSpPr>
          <p:nvPr>
            <p:ph type="title"/>
          </p:nvPr>
        </p:nvSpPr>
        <p:spPr>
          <a:xfrm>
            <a:off x="904850" y="1984525"/>
            <a:ext cx="4194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title" idx="2"/>
          </p:nvPr>
        </p:nvSpPr>
        <p:spPr>
          <a:xfrm>
            <a:off x="904849" y="929750"/>
            <a:ext cx="1989300" cy="12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600" b="1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subTitle" idx="1"/>
          </p:nvPr>
        </p:nvSpPr>
        <p:spPr>
          <a:xfrm>
            <a:off x="904850" y="2629200"/>
            <a:ext cx="41949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/>
          <p:nvPr/>
        </p:nvSpPr>
        <p:spPr>
          <a:xfrm>
            <a:off x="6922846" y="3820494"/>
            <a:ext cx="2664867" cy="717127"/>
          </a:xfrm>
          <a:custGeom>
            <a:avLst/>
            <a:gdLst/>
            <a:ahLst/>
            <a:cxnLst/>
            <a:rect l="l" t="t" r="r" b="b"/>
            <a:pathLst>
              <a:path w="18690" h="5030" extrusionOk="0">
                <a:moveTo>
                  <a:pt x="18689" y="5030"/>
                </a:moveTo>
                <a:cubicBezTo>
                  <a:pt x="18689" y="5030"/>
                  <a:pt x="17337" y="3004"/>
                  <a:pt x="15985" y="3904"/>
                </a:cubicBezTo>
                <a:cubicBezTo>
                  <a:pt x="15985" y="3904"/>
                  <a:pt x="15161" y="1"/>
                  <a:pt x="12910" y="452"/>
                </a:cubicBezTo>
                <a:cubicBezTo>
                  <a:pt x="10657" y="903"/>
                  <a:pt x="9983" y="3453"/>
                  <a:pt x="9983" y="3453"/>
                </a:cubicBezTo>
                <a:cubicBezTo>
                  <a:pt x="9983" y="3453"/>
                  <a:pt x="8932" y="751"/>
                  <a:pt x="7730" y="1353"/>
                </a:cubicBezTo>
                <a:cubicBezTo>
                  <a:pt x="6531" y="1951"/>
                  <a:pt x="5329" y="3830"/>
                  <a:pt x="5329" y="3830"/>
                </a:cubicBezTo>
                <a:cubicBezTo>
                  <a:pt x="5329" y="3830"/>
                  <a:pt x="4053" y="2629"/>
                  <a:pt x="3604" y="3981"/>
                </a:cubicBezTo>
                <a:cubicBezTo>
                  <a:pt x="3604" y="3981"/>
                  <a:pt x="1951" y="2029"/>
                  <a:pt x="1" y="503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9019"/>
                </a:srgbClr>
              </a:gs>
              <a:gs pos="100000">
                <a:srgbClr val="FFCA90">
                  <a:alpha val="49019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9"/>
          <p:cNvSpPr/>
          <p:nvPr/>
        </p:nvSpPr>
        <p:spPr>
          <a:xfrm>
            <a:off x="-1198" y="4220151"/>
            <a:ext cx="9141663" cy="921465"/>
          </a:xfrm>
          <a:custGeom>
            <a:avLst/>
            <a:gdLst/>
            <a:ahLst/>
            <a:cxnLst/>
            <a:rect l="l" t="t" r="r" b="b"/>
            <a:pathLst>
              <a:path w="81252" h="18709" extrusionOk="0">
                <a:moveTo>
                  <a:pt x="81251" y="10699"/>
                </a:moveTo>
                <a:lnTo>
                  <a:pt x="81251" y="18709"/>
                </a:lnTo>
                <a:lnTo>
                  <a:pt x="0" y="18709"/>
                </a:lnTo>
                <a:lnTo>
                  <a:pt x="0" y="5348"/>
                </a:lnTo>
                <a:cubicBezTo>
                  <a:pt x="0" y="5348"/>
                  <a:pt x="4127" y="4973"/>
                  <a:pt x="18314" y="2646"/>
                </a:cubicBezTo>
                <a:cubicBezTo>
                  <a:pt x="18843" y="2560"/>
                  <a:pt x="19353" y="2474"/>
                  <a:pt x="19842" y="2391"/>
                </a:cubicBezTo>
                <a:lnTo>
                  <a:pt x="19842" y="2391"/>
                </a:lnTo>
                <a:cubicBezTo>
                  <a:pt x="32516" y="285"/>
                  <a:pt x="32966" y="0"/>
                  <a:pt x="45034" y="5346"/>
                </a:cubicBezTo>
                <a:cubicBezTo>
                  <a:pt x="57570" y="10903"/>
                  <a:pt x="81251" y="10699"/>
                  <a:pt x="81251" y="10699"/>
                </a:cubicBezTo>
                <a:close/>
              </a:path>
            </a:pathLst>
          </a:custGeom>
          <a:solidFill>
            <a:srgbClr val="F9C3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9"/>
          <p:cNvSpPr/>
          <p:nvPr/>
        </p:nvSpPr>
        <p:spPr>
          <a:xfrm>
            <a:off x="-3123" y="4243049"/>
            <a:ext cx="3313233" cy="898563"/>
          </a:xfrm>
          <a:custGeom>
            <a:avLst/>
            <a:gdLst/>
            <a:ahLst/>
            <a:cxnLst/>
            <a:rect l="l" t="t" r="r" b="b"/>
            <a:pathLst>
              <a:path w="28822" h="18244" extrusionOk="0">
                <a:moveTo>
                  <a:pt x="26270" y="18244"/>
                </a:moveTo>
                <a:lnTo>
                  <a:pt x="0" y="18244"/>
                </a:lnTo>
                <a:lnTo>
                  <a:pt x="0" y="4883"/>
                </a:lnTo>
                <a:cubicBezTo>
                  <a:pt x="0" y="4883"/>
                  <a:pt x="4127" y="4508"/>
                  <a:pt x="18314" y="2181"/>
                </a:cubicBezTo>
                <a:cubicBezTo>
                  <a:pt x="18843" y="2095"/>
                  <a:pt x="19353" y="2009"/>
                  <a:pt x="19842" y="1926"/>
                </a:cubicBezTo>
                <a:lnTo>
                  <a:pt x="19842" y="1926"/>
                </a:lnTo>
                <a:cubicBezTo>
                  <a:pt x="19842" y="1926"/>
                  <a:pt x="28821" y="1"/>
                  <a:pt x="20304" y="4843"/>
                </a:cubicBezTo>
                <a:cubicBezTo>
                  <a:pt x="12145" y="9479"/>
                  <a:pt x="10689" y="11333"/>
                  <a:pt x="21820" y="12312"/>
                </a:cubicBezTo>
                <a:cubicBezTo>
                  <a:pt x="26743" y="12745"/>
                  <a:pt x="27242" y="15407"/>
                  <a:pt x="26270" y="1824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9"/>
          <p:cNvSpPr/>
          <p:nvPr/>
        </p:nvSpPr>
        <p:spPr>
          <a:xfrm>
            <a:off x="-3125" y="4323000"/>
            <a:ext cx="1542370" cy="572704"/>
          </a:xfrm>
          <a:custGeom>
            <a:avLst/>
            <a:gdLst/>
            <a:ahLst/>
            <a:cxnLst/>
            <a:rect l="l" t="t" r="r" b="b"/>
            <a:pathLst>
              <a:path w="16488" h="8767" extrusionOk="0">
                <a:moveTo>
                  <a:pt x="58" y="60"/>
                </a:moveTo>
                <a:cubicBezTo>
                  <a:pt x="58" y="60"/>
                  <a:pt x="1605" y="0"/>
                  <a:pt x="1196" y="1709"/>
                </a:cubicBezTo>
                <a:cubicBezTo>
                  <a:pt x="1196" y="1709"/>
                  <a:pt x="2825" y="1800"/>
                  <a:pt x="2498" y="3057"/>
                </a:cubicBezTo>
                <a:cubicBezTo>
                  <a:pt x="2498" y="3057"/>
                  <a:pt x="3962" y="1350"/>
                  <a:pt x="5021" y="2247"/>
                </a:cubicBezTo>
                <a:cubicBezTo>
                  <a:pt x="6079" y="3146"/>
                  <a:pt x="6241" y="5214"/>
                  <a:pt x="6241" y="5214"/>
                </a:cubicBezTo>
                <a:cubicBezTo>
                  <a:pt x="6241" y="5214"/>
                  <a:pt x="7300" y="3687"/>
                  <a:pt x="7543" y="5214"/>
                </a:cubicBezTo>
                <a:cubicBezTo>
                  <a:pt x="7543" y="5214"/>
                  <a:pt x="8602" y="3776"/>
                  <a:pt x="9090" y="5033"/>
                </a:cubicBezTo>
                <a:cubicBezTo>
                  <a:pt x="9090" y="5033"/>
                  <a:pt x="10719" y="2787"/>
                  <a:pt x="11533" y="5754"/>
                </a:cubicBezTo>
                <a:cubicBezTo>
                  <a:pt x="11533" y="5754"/>
                  <a:pt x="12997" y="5214"/>
                  <a:pt x="12997" y="6921"/>
                </a:cubicBezTo>
                <a:cubicBezTo>
                  <a:pt x="12997" y="6921"/>
                  <a:pt x="14462" y="5453"/>
                  <a:pt x="16488" y="8767"/>
                </a:cubicBezTo>
                <a:lnTo>
                  <a:pt x="0" y="827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9"/>
          <p:cNvSpPr/>
          <p:nvPr/>
        </p:nvSpPr>
        <p:spPr>
          <a:xfrm>
            <a:off x="-3122" y="4349189"/>
            <a:ext cx="9144100" cy="794295"/>
          </a:xfrm>
          <a:custGeom>
            <a:avLst/>
            <a:gdLst/>
            <a:ahLst/>
            <a:cxnLst/>
            <a:rect l="l" t="t" r="r" b="b"/>
            <a:pathLst>
              <a:path w="81252" h="16127" extrusionOk="0">
                <a:moveTo>
                  <a:pt x="81251" y="3741"/>
                </a:moveTo>
                <a:lnTo>
                  <a:pt x="81251" y="16127"/>
                </a:lnTo>
                <a:lnTo>
                  <a:pt x="0" y="16127"/>
                </a:lnTo>
                <a:lnTo>
                  <a:pt x="0" y="8395"/>
                </a:lnTo>
                <a:cubicBezTo>
                  <a:pt x="17122" y="12448"/>
                  <a:pt x="30639" y="9447"/>
                  <a:pt x="49263" y="2767"/>
                </a:cubicBezTo>
                <a:cubicBezTo>
                  <a:pt x="54868" y="754"/>
                  <a:pt x="59997" y="42"/>
                  <a:pt x="64429" y="30"/>
                </a:cubicBezTo>
                <a:lnTo>
                  <a:pt x="64431" y="30"/>
                </a:lnTo>
                <a:cubicBezTo>
                  <a:pt x="74720" y="0"/>
                  <a:pt x="81251" y="3741"/>
                  <a:pt x="81251" y="374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9"/>
          <p:cNvSpPr/>
          <p:nvPr/>
        </p:nvSpPr>
        <p:spPr>
          <a:xfrm>
            <a:off x="5067178" y="4349196"/>
            <a:ext cx="4073537" cy="794295"/>
          </a:xfrm>
          <a:custGeom>
            <a:avLst/>
            <a:gdLst/>
            <a:ahLst/>
            <a:cxnLst/>
            <a:rect l="l" t="t" r="r" b="b"/>
            <a:pathLst>
              <a:path w="36206" h="16127" extrusionOk="0">
                <a:moveTo>
                  <a:pt x="36205" y="3741"/>
                </a:moveTo>
                <a:lnTo>
                  <a:pt x="36205" y="16127"/>
                </a:lnTo>
                <a:lnTo>
                  <a:pt x="35299" y="16127"/>
                </a:lnTo>
                <a:cubicBezTo>
                  <a:pt x="25750" y="10921"/>
                  <a:pt x="2789" y="13770"/>
                  <a:pt x="1340" y="8056"/>
                </a:cubicBezTo>
                <a:cubicBezTo>
                  <a:pt x="0" y="2769"/>
                  <a:pt x="19102" y="70"/>
                  <a:pt x="19391" y="30"/>
                </a:cubicBezTo>
                <a:lnTo>
                  <a:pt x="19393" y="30"/>
                </a:lnTo>
                <a:cubicBezTo>
                  <a:pt x="29680" y="0"/>
                  <a:pt x="36205" y="3741"/>
                  <a:pt x="36205" y="374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9"/>
          <p:cNvSpPr/>
          <p:nvPr/>
        </p:nvSpPr>
        <p:spPr>
          <a:xfrm flipH="1">
            <a:off x="7519028" y="4590700"/>
            <a:ext cx="1624975" cy="572704"/>
          </a:xfrm>
          <a:custGeom>
            <a:avLst/>
            <a:gdLst/>
            <a:ahLst/>
            <a:cxnLst/>
            <a:rect l="l" t="t" r="r" b="b"/>
            <a:pathLst>
              <a:path w="16488" h="8767" extrusionOk="0">
                <a:moveTo>
                  <a:pt x="58" y="60"/>
                </a:moveTo>
                <a:cubicBezTo>
                  <a:pt x="58" y="60"/>
                  <a:pt x="1605" y="0"/>
                  <a:pt x="1196" y="1709"/>
                </a:cubicBezTo>
                <a:cubicBezTo>
                  <a:pt x="1196" y="1709"/>
                  <a:pt x="2825" y="1800"/>
                  <a:pt x="2498" y="3057"/>
                </a:cubicBezTo>
                <a:cubicBezTo>
                  <a:pt x="2498" y="3057"/>
                  <a:pt x="3962" y="1350"/>
                  <a:pt x="5021" y="2247"/>
                </a:cubicBezTo>
                <a:cubicBezTo>
                  <a:pt x="6079" y="3146"/>
                  <a:pt x="6241" y="5214"/>
                  <a:pt x="6241" y="5214"/>
                </a:cubicBezTo>
                <a:cubicBezTo>
                  <a:pt x="6241" y="5214"/>
                  <a:pt x="7300" y="3687"/>
                  <a:pt x="7543" y="5214"/>
                </a:cubicBezTo>
                <a:cubicBezTo>
                  <a:pt x="7543" y="5214"/>
                  <a:pt x="8602" y="3776"/>
                  <a:pt x="9090" y="5033"/>
                </a:cubicBezTo>
                <a:cubicBezTo>
                  <a:pt x="9090" y="5033"/>
                  <a:pt x="10719" y="2787"/>
                  <a:pt x="11533" y="5754"/>
                </a:cubicBezTo>
                <a:cubicBezTo>
                  <a:pt x="11533" y="5754"/>
                  <a:pt x="12997" y="5214"/>
                  <a:pt x="12997" y="6921"/>
                </a:cubicBezTo>
                <a:cubicBezTo>
                  <a:pt x="12997" y="6921"/>
                  <a:pt x="14462" y="5453"/>
                  <a:pt x="16488" y="8767"/>
                </a:cubicBezTo>
                <a:lnTo>
                  <a:pt x="0" y="827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9"/>
          <p:cNvSpPr/>
          <p:nvPr/>
        </p:nvSpPr>
        <p:spPr>
          <a:xfrm>
            <a:off x="-451297" y="404472"/>
            <a:ext cx="1542346" cy="415088"/>
          </a:xfrm>
          <a:custGeom>
            <a:avLst/>
            <a:gdLst/>
            <a:ahLst/>
            <a:cxnLst/>
            <a:rect l="l" t="t" r="r" b="b"/>
            <a:pathLst>
              <a:path w="18690" h="5030" extrusionOk="0">
                <a:moveTo>
                  <a:pt x="18689" y="5030"/>
                </a:moveTo>
                <a:cubicBezTo>
                  <a:pt x="18689" y="5030"/>
                  <a:pt x="17337" y="3004"/>
                  <a:pt x="15985" y="3904"/>
                </a:cubicBezTo>
                <a:cubicBezTo>
                  <a:pt x="15985" y="3904"/>
                  <a:pt x="15161" y="1"/>
                  <a:pt x="12910" y="452"/>
                </a:cubicBezTo>
                <a:cubicBezTo>
                  <a:pt x="10657" y="903"/>
                  <a:pt x="9983" y="3453"/>
                  <a:pt x="9983" y="3453"/>
                </a:cubicBezTo>
                <a:cubicBezTo>
                  <a:pt x="9983" y="3453"/>
                  <a:pt x="8932" y="751"/>
                  <a:pt x="7730" y="1353"/>
                </a:cubicBezTo>
                <a:cubicBezTo>
                  <a:pt x="6531" y="1951"/>
                  <a:pt x="5329" y="3830"/>
                  <a:pt x="5329" y="3830"/>
                </a:cubicBezTo>
                <a:cubicBezTo>
                  <a:pt x="5329" y="3830"/>
                  <a:pt x="4053" y="2629"/>
                  <a:pt x="3604" y="3981"/>
                </a:cubicBezTo>
                <a:cubicBezTo>
                  <a:pt x="3604" y="3981"/>
                  <a:pt x="1951" y="2029"/>
                  <a:pt x="1" y="503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9019"/>
                </a:srgbClr>
              </a:gs>
              <a:gs pos="100000">
                <a:srgbClr val="FFCA90">
                  <a:alpha val="49019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9"/>
          <p:cNvSpPr/>
          <p:nvPr/>
        </p:nvSpPr>
        <p:spPr>
          <a:xfrm>
            <a:off x="8540103" y="1480997"/>
            <a:ext cx="1542346" cy="415088"/>
          </a:xfrm>
          <a:custGeom>
            <a:avLst/>
            <a:gdLst/>
            <a:ahLst/>
            <a:cxnLst/>
            <a:rect l="l" t="t" r="r" b="b"/>
            <a:pathLst>
              <a:path w="18690" h="5030" extrusionOk="0">
                <a:moveTo>
                  <a:pt x="18689" y="5030"/>
                </a:moveTo>
                <a:cubicBezTo>
                  <a:pt x="18689" y="5030"/>
                  <a:pt x="17337" y="3004"/>
                  <a:pt x="15985" y="3904"/>
                </a:cubicBezTo>
                <a:cubicBezTo>
                  <a:pt x="15985" y="3904"/>
                  <a:pt x="15161" y="1"/>
                  <a:pt x="12910" y="452"/>
                </a:cubicBezTo>
                <a:cubicBezTo>
                  <a:pt x="10657" y="903"/>
                  <a:pt x="9983" y="3453"/>
                  <a:pt x="9983" y="3453"/>
                </a:cubicBezTo>
                <a:cubicBezTo>
                  <a:pt x="9983" y="3453"/>
                  <a:pt x="8932" y="751"/>
                  <a:pt x="7730" y="1353"/>
                </a:cubicBezTo>
                <a:cubicBezTo>
                  <a:pt x="6531" y="1951"/>
                  <a:pt x="5329" y="3830"/>
                  <a:pt x="5329" y="3830"/>
                </a:cubicBezTo>
                <a:cubicBezTo>
                  <a:pt x="5329" y="3830"/>
                  <a:pt x="4053" y="2629"/>
                  <a:pt x="3604" y="3981"/>
                </a:cubicBezTo>
                <a:cubicBezTo>
                  <a:pt x="3604" y="3981"/>
                  <a:pt x="1951" y="2029"/>
                  <a:pt x="1" y="503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9019"/>
                </a:srgbClr>
              </a:gs>
              <a:gs pos="100000">
                <a:srgbClr val="FFCA90">
                  <a:alpha val="49019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9"/>
          <p:cNvPicPr preferRelativeResize="0"/>
          <p:nvPr/>
        </p:nvPicPr>
        <p:blipFill rotWithShape="1">
          <a:blip r:embed="rId2">
            <a:alphaModFix/>
          </a:blip>
          <a:srcRect r="32993" b="24321"/>
          <a:stretch/>
        </p:blipFill>
        <p:spPr>
          <a:xfrm flipH="1">
            <a:off x="3022625" y="50"/>
            <a:ext cx="6121373" cy="38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ubTitle" idx="1"/>
          </p:nvPr>
        </p:nvSpPr>
        <p:spPr>
          <a:xfrm>
            <a:off x="1136523" y="2815525"/>
            <a:ext cx="6889800" cy="13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ubTitle" idx="2"/>
          </p:nvPr>
        </p:nvSpPr>
        <p:spPr>
          <a:xfrm>
            <a:off x="1131950" y="1481000"/>
            <a:ext cx="6898800" cy="12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/>
          <p:nvPr/>
        </p:nvSpPr>
        <p:spPr>
          <a:xfrm>
            <a:off x="-1375487" y="2509559"/>
            <a:ext cx="5652820" cy="789112"/>
          </a:xfrm>
          <a:custGeom>
            <a:avLst/>
            <a:gdLst/>
            <a:ahLst/>
            <a:cxnLst/>
            <a:rect l="l" t="t" r="r" b="b"/>
            <a:pathLst>
              <a:path w="68648" h="9583" extrusionOk="0">
                <a:moveTo>
                  <a:pt x="58413" y="6576"/>
                </a:moveTo>
                <a:cubicBezTo>
                  <a:pt x="56007" y="7166"/>
                  <a:pt x="53536" y="7676"/>
                  <a:pt x="51062" y="7487"/>
                </a:cubicBezTo>
                <a:cubicBezTo>
                  <a:pt x="47894" y="7246"/>
                  <a:pt x="44904" y="5883"/>
                  <a:pt x="41751" y="5496"/>
                </a:cubicBezTo>
                <a:cubicBezTo>
                  <a:pt x="34715" y="4626"/>
                  <a:pt x="27914" y="8649"/>
                  <a:pt x="20826" y="8618"/>
                </a:cubicBezTo>
                <a:cubicBezTo>
                  <a:pt x="18271" y="8606"/>
                  <a:pt x="15745" y="8065"/>
                  <a:pt x="13197" y="8005"/>
                </a:cubicBezTo>
                <a:cubicBezTo>
                  <a:pt x="10385" y="7939"/>
                  <a:pt x="7589" y="8455"/>
                  <a:pt x="4855" y="9105"/>
                </a:cubicBezTo>
                <a:cubicBezTo>
                  <a:pt x="3881" y="9334"/>
                  <a:pt x="2873" y="9583"/>
                  <a:pt x="1896" y="9365"/>
                </a:cubicBezTo>
                <a:cubicBezTo>
                  <a:pt x="917" y="9148"/>
                  <a:pt x="0" y="8303"/>
                  <a:pt x="69" y="7306"/>
                </a:cubicBezTo>
                <a:cubicBezTo>
                  <a:pt x="141" y="6264"/>
                  <a:pt x="1243" y="5556"/>
                  <a:pt x="2286" y="5499"/>
                </a:cubicBezTo>
                <a:cubicBezTo>
                  <a:pt x="3328" y="5442"/>
                  <a:pt x="4325" y="5849"/>
                  <a:pt x="5321" y="6164"/>
                </a:cubicBezTo>
                <a:cubicBezTo>
                  <a:pt x="8789" y="7258"/>
                  <a:pt x="12575" y="7209"/>
                  <a:pt x="16083" y="6249"/>
                </a:cubicBezTo>
                <a:cubicBezTo>
                  <a:pt x="21304" y="4826"/>
                  <a:pt x="25952" y="1458"/>
                  <a:pt x="31322" y="808"/>
                </a:cubicBezTo>
                <a:cubicBezTo>
                  <a:pt x="38040" y="1"/>
                  <a:pt x="44452" y="3572"/>
                  <a:pt x="51133" y="4654"/>
                </a:cubicBezTo>
                <a:cubicBezTo>
                  <a:pt x="54804" y="5247"/>
                  <a:pt x="58590" y="5081"/>
                  <a:pt x="62193" y="4165"/>
                </a:cubicBezTo>
                <a:cubicBezTo>
                  <a:pt x="64361" y="3612"/>
                  <a:pt x="66887" y="2856"/>
                  <a:pt x="68648" y="4236"/>
                </a:cubicBezTo>
                <a:lnTo>
                  <a:pt x="60091" y="6161"/>
                </a:lnTo>
                <a:close/>
              </a:path>
            </a:pathLst>
          </a:custGeom>
          <a:gradFill>
            <a:gsLst>
              <a:gs pos="0">
                <a:srgbClr val="FFFFFF">
                  <a:alpha val="63921"/>
                </a:srgbClr>
              </a:gs>
              <a:gs pos="100000">
                <a:srgbClr val="FFCA90">
                  <a:alpha val="4862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0"/>
          <p:cNvSpPr/>
          <p:nvPr/>
        </p:nvSpPr>
        <p:spPr>
          <a:xfrm flipH="1">
            <a:off x="-759211" y="565150"/>
            <a:ext cx="5499081" cy="985093"/>
          </a:xfrm>
          <a:custGeom>
            <a:avLst/>
            <a:gdLst/>
            <a:ahLst/>
            <a:cxnLst/>
            <a:rect l="l" t="t" r="r" b="b"/>
            <a:pathLst>
              <a:path w="66781" h="11963" extrusionOk="0">
                <a:moveTo>
                  <a:pt x="3560" y="11642"/>
                </a:moveTo>
                <a:cubicBezTo>
                  <a:pt x="7231" y="11149"/>
                  <a:pt x="10407" y="9188"/>
                  <a:pt x="13574" y="7475"/>
                </a:cubicBezTo>
                <a:cubicBezTo>
                  <a:pt x="16745" y="5765"/>
                  <a:pt x="20376" y="4196"/>
                  <a:pt x="24013" y="4649"/>
                </a:cubicBezTo>
                <a:cubicBezTo>
                  <a:pt x="25579" y="4840"/>
                  <a:pt x="27020" y="5405"/>
                  <a:pt x="28477" y="5886"/>
                </a:cubicBezTo>
                <a:cubicBezTo>
                  <a:pt x="39729" y="9632"/>
                  <a:pt x="53114" y="8973"/>
                  <a:pt x="64172" y="4133"/>
                </a:cubicBezTo>
                <a:cubicBezTo>
                  <a:pt x="65217" y="3675"/>
                  <a:pt x="66311" y="3119"/>
                  <a:pt x="66780" y="2214"/>
                </a:cubicBezTo>
                <a:cubicBezTo>
                  <a:pt x="65486" y="2458"/>
                  <a:pt x="64257" y="2922"/>
                  <a:pt x="63029" y="3366"/>
                </a:cubicBezTo>
                <a:cubicBezTo>
                  <a:pt x="57645" y="5319"/>
                  <a:pt x="52029" y="6922"/>
                  <a:pt x="46256" y="7386"/>
                </a:cubicBezTo>
                <a:cubicBezTo>
                  <a:pt x="40480" y="7856"/>
                  <a:pt x="34509" y="7123"/>
                  <a:pt x="29649" y="4663"/>
                </a:cubicBezTo>
                <a:cubicBezTo>
                  <a:pt x="27584" y="3618"/>
                  <a:pt x="25731" y="2275"/>
                  <a:pt x="23512" y="1467"/>
                </a:cubicBezTo>
                <a:cubicBezTo>
                  <a:pt x="19485" y="1"/>
                  <a:pt x="14431" y="573"/>
                  <a:pt x="10834" y="2899"/>
                </a:cubicBezTo>
                <a:cubicBezTo>
                  <a:pt x="6767" y="5528"/>
                  <a:pt x="4596" y="10081"/>
                  <a:pt x="0" y="11963"/>
                </a:cubicBezTo>
              </a:path>
            </a:pathLst>
          </a:custGeom>
          <a:gradFill>
            <a:gsLst>
              <a:gs pos="0">
                <a:srgbClr val="FFFFFF">
                  <a:alpha val="63921"/>
                </a:srgbClr>
              </a:gs>
              <a:gs pos="100000">
                <a:srgbClr val="FFCA90">
                  <a:alpha val="4862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0"/>
          <p:cNvSpPr/>
          <p:nvPr/>
        </p:nvSpPr>
        <p:spPr>
          <a:xfrm>
            <a:off x="16012" y="2348925"/>
            <a:ext cx="6797336" cy="2328229"/>
          </a:xfrm>
          <a:custGeom>
            <a:avLst/>
            <a:gdLst/>
            <a:ahLst/>
            <a:cxnLst/>
            <a:rect l="l" t="t" r="r" b="b"/>
            <a:pathLst>
              <a:path w="50066" h="17492" extrusionOk="0">
                <a:moveTo>
                  <a:pt x="0" y="3228"/>
                </a:moveTo>
                <a:cubicBezTo>
                  <a:pt x="0" y="3228"/>
                  <a:pt x="5178" y="0"/>
                  <a:pt x="11034" y="4953"/>
                </a:cubicBezTo>
                <a:cubicBezTo>
                  <a:pt x="16887" y="9908"/>
                  <a:pt x="20715" y="10959"/>
                  <a:pt x="20715" y="10959"/>
                </a:cubicBezTo>
                <a:cubicBezTo>
                  <a:pt x="20715" y="10959"/>
                  <a:pt x="26043" y="7355"/>
                  <a:pt x="29872" y="7882"/>
                </a:cubicBezTo>
                <a:cubicBezTo>
                  <a:pt x="33702" y="8408"/>
                  <a:pt x="31449" y="11485"/>
                  <a:pt x="31449" y="11485"/>
                </a:cubicBezTo>
                <a:cubicBezTo>
                  <a:pt x="31449" y="11485"/>
                  <a:pt x="34978" y="8183"/>
                  <a:pt x="39782" y="10661"/>
                </a:cubicBezTo>
                <a:cubicBezTo>
                  <a:pt x="44587" y="13138"/>
                  <a:pt x="50065" y="9535"/>
                  <a:pt x="50065" y="9535"/>
                </a:cubicBezTo>
                <a:lnTo>
                  <a:pt x="50065" y="17491"/>
                </a:lnTo>
                <a:lnTo>
                  <a:pt x="0" y="17491"/>
                </a:lnTo>
                <a:close/>
              </a:path>
            </a:pathLst>
          </a:custGeom>
          <a:gradFill>
            <a:gsLst>
              <a:gs pos="0">
                <a:srgbClr val="FFFFFF">
                  <a:alpha val="72549"/>
                </a:srgbClr>
              </a:gs>
              <a:gs pos="100000">
                <a:srgbClr val="FFCA90">
                  <a:alpha val="72549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0"/>
          <p:cNvSpPr/>
          <p:nvPr/>
        </p:nvSpPr>
        <p:spPr>
          <a:xfrm flipH="1">
            <a:off x="214412" y="3522913"/>
            <a:ext cx="662512" cy="398533"/>
          </a:xfrm>
          <a:custGeom>
            <a:avLst/>
            <a:gdLst/>
            <a:ahLst/>
            <a:cxnLst/>
            <a:rect l="l" t="t" r="r" b="b"/>
            <a:pathLst>
              <a:path w="20020" h="12043" extrusionOk="0">
                <a:moveTo>
                  <a:pt x="10009" y="0"/>
                </a:moveTo>
                <a:lnTo>
                  <a:pt x="1" y="12043"/>
                </a:lnTo>
                <a:lnTo>
                  <a:pt x="20019" y="12043"/>
                </a:lnTo>
                <a:lnTo>
                  <a:pt x="1000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0"/>
          <p:cNvSpPr/>
          <p:nvPr/>
        </p:nvSpPr>
        <p:spPr>
          <a:xfrm flipH="1">
            <a:off x="545668" y="3522913"/>
            <a:ext cx="331256" cy="397871"/>
          </a:xfrm>
          <a:custGeom>
            <a:avLst/>
            <a:gdLst/>
            <a:ahLst/>
            <a:cxnLst/>
            <a:rect l="l" t="t" r="r" b="b"/>
            <a:pathLst>
              <a:path w="10010" h="12023" extrusionOk="0">
                <a:moveTo>
                  <a:pt x="10009" y="0"/>
                </a:moveTo>
                <a:lnTo>
                  <a:pt x="7949" y="12023"/>
                </a:lnTo>
                <a:lnTo>
                  <a:pt x="1" y="1202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0"/>
          <p:cNvSpPr/>
          <p:nvPr/>
        </p:nvSpPr>
        <p:spPr>
          <a:xfrm flipH="1">
            <a:off x="2410124" y="3850043"/>
            <a:ext cx="474216" cy="285357"/>
          </a:xfrm>
          <a:custGeom>
            <a:avLst/>
            <a:gdLst/>
            <a:ahLst/>
            <a:cxnLst/>
            <a:rect l="l" t="t" r="r" b="b"/>
            <a:pathLst>
              <a:path w="14330" h="8623" extrusionOk="0">
                <a:moveTo>
                  <a:pt x="7166" y="0"/>
                </a:moveTo>
                <a:lnTo>
                  <a:pt x="0" y="8622"/>
                </a:lnTo>
                <a:lnTo>
                  <a:pt x="14329" y="8622"/>
                </a:lnTo>
                <a:lnTo>
                  <a:pt x="716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0"/>
          <p:cNvSpPr/>
          <p:nvPr/>
        </p:nvSpPr>
        <p:spPr>
          <a:xfrm flipH="1">
            <a:off x="2647199" y="3850043"/>
            <a:ext cx="237141" cy="284827"/>
          </a:xfrm>
          <a:custGeom>
            <a:avLst/>
            <a:gdLst/>
            <a:ahLst/>
            <a:cxnLst/>
            <a:rect l="l" t="t" r="r" b="b"/>
            <a:pathLst>
              <a:path w="7166" h="8607" extrusionOk="0">
                <a:moveTo>
                  <a:pt x="7166" y="0"/>
                </a:moveTo>
                <a:lnTo>
                  <a:pt x="5689" y="8606"/>
                </a:lnTo>
                <a:lnTo>
                  <a:pt x="0" y="86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0"/>
          <p:cNvSpPr/>
          <p:nvPr/>
        </p:nvSpPr>
        <p:spPr>
          <a:xfrm flipH="1">
            <a:off x="3222612" y="3707050"/>
            <a:ext cx="662512" cy="398533"/>
          </a:xfrm>
          <a:custGeom>
            <a:avLst/>
            <a:gdLst/>
            <a:ahLst/>
            <a:cxnLst/>
            <a:rect l="l" t="t" r="r" b="b"/>
            <a:pathLst>
              <a:path w="20020" h="12043" extrusionOk="0">
                <a:moveTo>
                  <a:pt x="10009" y="0"/>
                </a:moveTo>
                <a:lnTo>
                  <a:pt x="1" y="12043"/>
                </a:lnTo>
                <a:lnTo>
                  <a:pt x="20019" y="12043"/>
                </a:lnTo>
                <a:lnTo>
                  <a:pt x="1000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0"/>
          <p:cNvSpPr/>
          <p:nvPr/>
        </p:nvSpPr>
        <p:spPr>
          <a:xfrm flipH="1">
            <a:off x="3553868" y="3707050"/>
            <a:ext cx="331256" cy="397871"/>
          </a:xfrm>
          <a:custGeom>
            <a:avLst/>
            <a:gdLst/>
            <a:ahLst/>
            <a:cxnLst/>
            <a:rect l="l" t="t" r="r" b="b"/>
            <a:pathLst>
              <a:path w="10010" h="12023" extrusionOk="0">
                <a:moveTo>
                  <a:pt x="10009" y="0"/>
                </a:moveTo>
                <a:lnTo>
                  <a:pt x="7949" y="12023"/>
                </a:lnTo>
                <a:lnTo>
                  <a:pt x="1" y="1202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0"/>
          <p:cNvSpPr/>
          <p:nvPr/>
        </p:nvSpPr>
        <p:spPr>
          <a:xfrm flipH="1">
            <a:off x="1691419" y="3539075"/>
            <a:ext cx="7468592" cy="1086148"/>
          </a:xfrm>
          <a:custGeom>
            <a:avLst/>
            <a:gdLst/>
            <a:ahLst/>
            <a:cxnLst/>
            <a:rect l="l" t="t" r="r" b="b"/>
            <a:pathLst>
              <a:path w="84165" h="17131" extrusionOk="0">
                <a:moveTo>
                  <a:pt x="3" y="6468"/>
                </a:moveTo>
                <a:cubicBezTo>
                  <a:pt x="3" y="6468"/>
                  <a:pt x="10795" y="4300"/>
                  <a:pt x="12685" y="4300"/>
                </a:cubicBezTo>
                <a:cubicBezTo>
                  <a:pt x="14577" y="4300"/>
                  <a:pt x="17499" y="1550"/>
                  <a:pt x="17499" y="1550"/>
                </a:cubicBezTo>
                <a:lnTo>
                  <a:pt x="19391" y="1550"/>
                </a:lnTo>
                <a:lnTo>
                  <a:pt x="22484" y="1"/>
                </a:lnTo>
                <a:cubicBezTo>
                  <a:pt x="22484" y="1"/>
                  <a:pt x="24135" y="392"/>
                  <a:pt x="24825" y="392"/>
                </a:cubicBezTo>
                <a:cubicBezTo>
                  <a:pt x="25512" y="392"/>
                  <a:pt x="26545" y="336"/>
                  <a:pt x="27116" y="508"/>
                </a:cubicBezTo>
                <a:cubicBezTo>
                  <a:pt x="27116" y="508"/>
                  <a:pt x="28721" y="2398"/>
                  <a:pt x="30095" y="3259"/>
                </a:cubicBezTo>
                <a:cubicBezTo>
                  <a:pt x="30095" y="3259"/>
                  <a:pt x="31700" y="3718"/>
                  <a:pt x="32673" y="3832"/>
                </a:cubicBezTo>
                <a:cubicBezTo>
                  <a:pt x="32673" y="3832"/>
                  <a:pt x="35540" y="5265"/>
                  <a:pt x="38118" y="5152"/>
                </a:cubicBezTo>
                <a:cubicBezTo>
                  <a:pt x="38118" y="5152"/>
                  <a:pt x="72243" y="9909"/>
                  <a:pt x="84165" y="9106"/>
                </a:cubicBezTo>
                <a:lnTo>
                  <a:pt x="84165" y="17131"/>
                </a:lnTo>
                <a:lnTo>
                  <a:pt x="1" y="16442"/>
                </a:lnTo>
                <a:lnTo>
                  <a:pt x="1" y="646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0"/>
          <p:cNvSpPr/>
          <p:nvPr/>
        </p:nvSpPr>
        <p:spPr>
          <a:xfrm flipH="1">
            <a:off x="7321700" y="3648633"/>
            <a:ext cx="464186" cy="147094"/>
          </a:xfrm>
          <a:custGeom>
            <a:avLst/>
            <a:gdLst/>
            <a:ahLst/>
            <a:cxnLst/>
            <a:rect l="l" t="t" r="r" b="b"/>
            <a:pathLst>
              <a:path w="5231" h="2320" extrusionOk="0">
                <a:moveTo>
                  <a:pt x="2014" y="0"/>
                </a:moveTo>
                <a:lnTo>
                  <a:pt x="0" y="2319"/>
                </a:lnTo>
                <a:lnTo>
                  <a:pt x="2959" y="1332"/>
                </a:lnTo>
                <a:lnTo>
                  <a:pt x="4028" y="1332"/>
                </a:lnTo>
                <a:cubicBezTo>
                  <a:pt x="4028" y="1332"/>
                  <a:pt x="4546" y="1802"/>
                  <a:pt x="4674" y="1932"/>
                </a:cubicBezTo>
                <a:cubicBezTo>
                  <a:pt x="4801" y="2062"/>
                  <a:pt x="5230" y="2147"/>
                  <a:pt x="5230" y="2147"/>
                </a:cubicBezTo>
                <a:lnTo>
                  <a:pt x="5060" y="1503"/>
                </a:lnTo>
                <a:lnTo>
                  <a:pt x="4759" y="1202"/>
                </a:lnTo>
                <a:lnTo>
                  <a:pt x="4975" y="943"/>
                </a:lnTo>
                <a:lnTo>
                  <a:pt x="3902" y="86"/>
                </a:lnTo>
                <a:lnTo>
                  <a:pt x="3216" y="600"/>
                </a:lnTo>
                <a:lnTo>
                  <a:pt x="2014" y="0"/>
                </a:lnTo>
                <a:close/>
              </a:path>
            </a:pathLst>
          </a:custGeom>
          <a:solidFill>
            <a:srgbClr val="B5442B">
              <a:alpha val="5529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0"/>
          <p:cNvSpPr/>
          <p:nvPr/>
        </p:nvSpPr>
        <p:spPr>
          <a:xfrm flipH="1">
            <a:off x="6914308" y="3809103"/>
            <a:ext cx="1020215" cy="310038"/>
          </a:xfrm>
          <a:custGeom>
            <a:avLst/>
            <a:gdLst/>
            <a:ahLst/>
            <a:cxnLst/>
            <a:rect l="l" t="t" r="r" b="b"/>
            <a:pathLst>
              <a:path w="11497" h="4890" extrusionOk="0">
                <a:moveTo>
                  <a:pt x="4460" y="1"/>
                </a:moveTo>
                <a:lnTo>
                  <a:pt x="1802" y="603"/>
                </a:lnTo>
                <a:lnTo>
                  <a:pt x="0" y="514"/>
                </a:lnTo>
                <a:lnTo>
                  <a:pt x="11497" y="4889"/>
                </a:lnTo>
                <a:lnTo>
                  <a:pt x="7549" y="2789"/>
                </a:lnTo>
                <a:lnTo>
                  <a:pt x="7764" y="2402"/>
                </a:lnTo>
                <a:lnTo>
                  <a:pt x="9005" y="2960"/>
                </a:lnTo>
                <a:lnTo>
                  <a:pt x="11409" y="3048"/>
                </a:lnTo>
                <a:lnTo>
                  <a:pt x="9393" y="944"/>
                </a:lnTo>
                <a:lnTo>
                  <a:pt x="7292" y="901"/>
                </a:lnTo>
                <a:lnTo>
                  <a:pt x="6133" y="260"/>
                </a:lnTo>
                <a:lnTo>
                  <a:pt x="4460" y="1"/>
                </a:lnTo>
                <a:close/>
              </a:path>
            </a:pathLst>
          </a:custGeom>
          <a:solidFill>
            <a:srgbClr val="B5442B">
              <a:alpha val="5529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0"/>
          <p:cNvSpPr/>
          <p:nvPr/>
        </p:nvSpPr>
        <p:spPr>
          <a:xfrm flipH="1">
            <a:off x="-15954" y="3689328"/>
            <a:ext cx="3794870" cy="1032320"/>
          </a:xfrm>
          <a:custGeom>
            <a:avLst/>
            <a:gdLst/>
            <a:ahLst/>
            <a:cxnLst/>
            <a:rect l="l" t="t" r="r" b="b"/>
            <a:pathLst>
              <a:path w="59856" h="16282" extrusionOk="0">
                <a:moveTo>
                  <a:pt x="59856" y="4349"/>
                </a:moveTo>
                <a:lnTo>
                  <a:pt x="59856" y="16281"/>
                </a:lnTo>
                <a:cubicBezTo>
                  <a:pt x="59856" y="16281"/>
                  <a:pt x="1" y="11406"/>
                  <a:pt x="8392" y="9527"/>
                </a:cubicBezTo>
                <a:cubicBezTo>
                  <a:pt x="24681" y="5884"/>
                  <a:pt x="34314" y="118"/>
                  <a:pt x="42138" y="22"/>
                </a:cubicBezTo>
                <a:cubicBezTo>
                  <a:pt x="43677" y="0"/>
                  <a:pt x="45149" y="201"/>
                  <a:pt x="46585" y="680"/>
                </a:cubicBezTo>
                <a:cubicBezTo>
                  <a:pt x="57336" y="4265"/>
                  <a:pt x="59856" y="4349"/>
                  <a:pt x="59856" y="434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0"/>
          <p:cNvSpPr/>
          <p:nvPr/>
        </p:nvSpPr>
        <p:spPr>
          <a:xfrm flipH="1">
            <a:off x="-16000" y="3689581"/>
            <a:ext cx="1123321" cy="463282"/>
          </a:xfrm>
          <a:custGeom>
            <a:avLst/>
            <a:gdLst/>
            <a:ahLst/>
            <a:cxnLst/>
            <a:rect l="l" t="t" r="r" b="b"/>
            <a:pathLst>
              <a:path w="17718" h="7307" extrusionOk="0">
                <a:moveTo>
                  <a:pt x="17718" y="4345"/>
                </a:moveTo>
                <a:lnTo>
                  <a:pt x="17718" y="7063"/>
                </a:lnTo>
                <a:cubicBezTo>
                  <a:pt x="15952" y="7256"/>
                  <a:pt x="15758" y="7306"/>
                  <a:pt x="12323" y="7043"/>
                </a:cubicBezTo>
                <a:cubicBezTo>
                  <a:pt x="2588" y="6293"/>
                  <a:pt x="405" y="1322"/>
                  <a:pt x="0" y="20"/>
                </a:cubicBezTo>
                <a:cubicBezTo>
                  <a:pt x="1539" y="0"/>
                  <a:pt x="3011" y="201"/>
                  <a:pt x="4447" y="680"/>
                </a:cubicBezTo>
                <a:cubicBezTo>
                  <a:pt x="15198" y="4261"/>
                  <a:pt x="17718" y="4345"/>
                  <a:pt x="17718" y="4345"/>
                </a:cubicBezTo>
                <a:close/>
              </a:path>
            </a:pathLst>
          </a:custGeom>
          <a:gradFill>
            <a:gsLst>
              <a:gs pos="0">
                <a:srgbClr val="F8931E">
                  <a:alpha val="50980"/>
                </a:srgbClr>
              </a:gs>
              <a:gs pos="100000">
                <a:srgbClr val="B5442B">
                  <a:alpha val="55294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0"/>
          <p:cNvSpPr/>
          <p:nvPr/>
        </p:nvSpPr>
        <p:spPr>
          <a:xfrm flipH="1">
            <a:off x="-15991" y="3650275"/>
            <a:ext cx="9175879" cy="1493256"/>
          </a:xfrm>
          <a:custGeom>
            <a:avLst/>
            <a:gdLst/>
            <a:ahLst/>
            <a:cxnLst/>
            <a:rect l="l" t="t" r="r" b="b"/>
            <a:pathLst>
              <a:path w="84165" h="23552" extrusionOk="0">
                <a:moveTo>
                  <a:pt x="84165" y="11655"/>
                </a:moveTo>
                <a:lnTo>
                  <a:pt x="84165" y="23551"/>
                </a:lnTo>
                <a:lnTo>
                  <a:pt x="1" y="23551"/>
                </a:lnTo>
                <a:lnTo>
                  <a:pt x="1" y="3603"/>
                </a:lnTo>
                <a:cubicBezTo>
                  <a:pt x="1" y="3603"/>
                  <a:pt x="3742" y="1370"/>
                  <a:pt x="6336" y="90"/>
                </a:cubicBezTo>
                <a:cubicBezTo>
                  <a:pt x="6514" y="0"/>
                  <a:pt x="6749" y="50"/>
                  <a:pt x="6982" y="62"/>
                </a:cubicBezTo>
                <a:cubicBezTo>
                  <a:pt x="11586" y="341"/>
                  <a:pt x="22507" y="9455"/>
                  <a:pt x="48609" y="12203"/>
                </a:cubicBezTo>
                <a:cubicBezTo>
                  <a:pt x="60248" y="13427"/>
                  <a:pt x="68820" y="13368"/>
                  <a:pt x="74834" y="12897"/>
                </a:cubicBezTo>
                <a:cubicBezTo>
                  <a:pt x="82983" y="12255"/>
                  <a:pt x="84165" y="11655"/>
                  <a:pt x="84165" y="1165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0"/>
          <p:cNvSpPr/>
          <p:nvPr/>
        </p:nvSpPr>
        <p:spPr>
          <a:xfrm flipH="1">
            <a:off x="1001403" y="3654206"/>
            <a:ext cx="7528767" cy="1204267"/>
          </a:xfrm>
          <a:custGeom>
            <a:avLst/>
            <a:gdLst/>
            <a:ahLst/>
            <a:cxnLst/>
            <a:rect l="l" t="t" r="r" b="b"/>
            <a:pathLst>
              <a:path w="69057" h="18994" extrusionOk="0">
                <a:moveTo>
                  <a:pt x="69056" y="12833"/>
                </a:moveTo>
                <a:cubicBezTo>
                  <a:pt x="63730" y="13908"/>
                  <a:pt x="36420" y="18994"/>
                  <a:pt x="18367" y="13922"/>
                </a:cubicBezTo>
                <a:cubicBezTo>
                  <a:pt x="0" y="8763"/>
                  <a:pt x="915" y="1242"/>
                  <a:pt x="1204" y="0"/>
                </a:cubicBezTo>
                <a:cubicBezTo>
                  <a:pt x="5808" y="279"/>
                  <a:pt x="16728" y="9391"/>
                  <a:pt x="42831" y="12139"/>
                </a:cubicBezTo>
                <a:cubicBezTo>
                  <a:pt x="54468" y="13361"/>
                  <a:pt x="63042" y="13302"/>
                  <a:pt x="69056" y="12833"/>
                </a:cubicBezTo>
                <a:close/>
              </a:path>
            </a:pathLst>
          </a:custGeom>
          <a:gradFill>
            <a:gsLst>
              <a:gs pos="0">
                <a:srgbClr val="F8931E">
                  <a:alpha val="50980"/>
                </a:srgbClr>
              </a:gs>
              <a:gs pos="100000">
                <a:srgbClr val="B5442B">
                  <a:alpha val="55294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0"/>
          <p:cNvSpPr/>
          <p:nvPr/>
        </p:nvSpPr>
        <p:spPr>
          <a:xfrm flipH="1">
            <a:off x="5187941" y="3826972"/>
            <a:ext cx="492998" cy="796716"/>
          </a:xfrm>
          <a:custGeom>
            <a:avLst/>
            <a:gdLst/>
            <a:ahLst/>
            <a:cxnLst/>
            <a:rect l="l" t="t" r="r" b="b"/>
            <a:pathLst>
              <a:path w="7776" h="12566" extrusionOk="0">
                <a:moveTo>
                  <a:pt x="2347" y="4334"/>
                </a:moveTo>
                <a:cubicBezTo>
                  <a:pt x="2347" y="4334"/>
                  <a:pt x="2347" y="4335"/>
                  <a:pt x="2347" y="4335"/>
                </a:cubicBezTo>
                <a:lnTo>
                  <a:pt x="2347" y="4334"/>
                </a:lnTo>
                <a:close/>
                <a:moveTo>
                  <a:pt x="5416" y="0"/>
                </a:moveTo>
                <a:cubicBezTo>
                  <a:pt x="4240" y="0"/>
                  <a:pt x="3565" y="2156"/>
                  <a:pt x="3565" y="2156"/>
                </a:cubicBezTo>
                <a:cubicBezTo>
                  <a:pt x="3565" y="2156"/>
                  <a:pt x="2608" y="744"/>
                  <a:pt x="1721" y="696"/>
                </a:cubicBezTo>
                <a:cubicBezTo>
                  <a:pt x="1708" y="695"/>
                  <a:pt x="1694" y="695"/>
                  <a:pt x="1680" y="695"/>
                </a:cubicBezTo>
                <a:cubicBezTo>
                  <a:pt x="811" y="695"/>
                  <a:pt x="0" y="2108"/>
                  <a:pt x="0" y="2108"/>
                </a:cubicBezTo>
                <a:cubicBezTo>
                  <a:pt x="0" y="2108"/>
                  <a:pt x="548" y="1703"/>
                  <a:pt x="1027" y="1628"/>
                </a:cubicBezTo>
                <a:lnTo>
                  <a:pt x="1027" y="1628"/>
                </a:lnTo>
                <a:lnTo>
                  <a:pt x="885" y="2060"/>
                </a:lnTo>
                <a:cubicBezTo>
                  <a:pt x="885" y="2060"/>
                  <a:pt x="1295" y="1774"/>
                  <a:pt x="1886" y="1774"/>
                </a:cubicBezTo>
                <a:cubicBezTo>
                  <a:pt x="1979" y="1774"/>
                  <a:pt x="2076" y="1781"/>
                  <a:pt x="2177" y="1797"/>
                </a:cubicBezTo>
                <a:lnTo>
                  <a:pt x="1745" y="2086"/>
                </a:lnTo>
                <a:cubicBezTo>
                  <a:pt x="1745" y="2086"/>
                  <a:pt x="1775" y="2082"/>
                  <a:pt x="1827" y="2082"/>
                </a:cubicBezTo>
                <a:cubicBezTo>
                  <a:pt x="2041" y="2082"/>
                  <a:pt x="2641" y="2144"/>
                  <a:pt x="3182" y="2780"/>
                </a:cubicBezTo>
                <a:cubicBezTo>
                  <a:pt x="3182" y="2780"/>
                  <a:pt x="1675" y="2948"/>
                  <a:pt x="1170" y="3643"/>
                </a:cubicBezTo>
                <a:cubicBezTo>
                  <a:pt x="668" y="4337"/>
                  <a:pt x="1196" y="5245"/>
                  <a:pt x="1196" y="5245"/>
                </a:cubicBezTo>
                <a:cubicBezTo>
                  <a:pt x="1196" y="5245"/>
                  <a:pt x="1338" y="4455"/>
                  <a:pt x="1531" y="4192"/>
                </a:cubicBezTo>
                <a:lnTo>
                  <a:pt x="1579" y="4814"/>
                </a:lnTo>
                <a:cubicBezTo>
                  <a:pt x="1579" y="4814"/>
                  <a:pt x="1842" y="4096"/>
                  <a:pt x="2273" y="3809"/>
                </a:cubicBezTo>
                <a:lnTo>
                  <a:pt x="2347" y="4334"/>
                </a:lnTo>
                <a:lnTo>
                  <a:pt x="2347" y="4334"/>
                </a:lnTo>
                <a:cubicBezTo>
                  <a:pt x="2352" y="4309"/>
                  <a:pt x="2895" y="3210"/>
                  <a:pt x="3441" y="3091"/>
                </a:cubicBezTo>
                <a:cubicBezTo>
                  <a:pt x="3441" y="3091"/>
                  <a:pt x="3926" y="10602"/>
                  <a:pt x="3856" y="12565"/>
                </a:cubicBezTo>
                <a:lnTo>
                  <a:pt x="4935" y="12415"/>
                </a:lnTo>
                <a:cubicBezTo>
                  <a:pt x="4935" y="12415"/>
                  <a:pt x="4135" y="3833"/>
                  <a:pt x="3848" y="3117"/>
                </a:cubicBezTo>
                <a:cubicBezTo>
                  <a:pt x="3848" y="3117"/>
                  <a:pt x="3912" y="3106"/>
                  <a:pt x="4021" y="3106"/>
                </a:cubicBezTo>
                <a:cubicBezTo>
                  <a:pt x="4238" y="3106"/>
                  <a:pt x="4632" y="3149"/>
                  <a:pt x="5045" y="3404"/>
                </a:cubicBezTo>
                <a:lnTo>
                  <a:pt x="4855" y="3045"/>
                </a:lnTo>
                <a:lnTo>
                  <a:pt x="4855" y="3045"/>
                </a:lnTo>
                <a:cubicBezTo>
                  <a:pt x="4855" y="3045"/>
                  <a:pt x="5501" y="3093"/>
                  <a:pt x="5980" y="3835"/>
                </a:cubicBezTo>
                <a:lnTo>
                  <a:pt x="5908" y="3404"/>
                </a:lnTo>
                <a:lnTo>
                  <a:pt x="5908" y="3404"/>
                </a:lnTo>
                <a:cubicBezTo>
                  <a:pt x="5908" y="3404"/>
                  <a:pt x="6602" y="3594"/>
                  <a:pt x="7176" y="4599"/>
                </a:cubicBezTo>
                <a:cubicBezTo>
                  <a:pt x="7176" y="4599"/>
                  <a:pt x="7176" y="3594"/>
                  <a:pt x="6576" y="2878"/>
                </a:cubicBezTo>
                <a:cubicBezTo>
                  <a:pt x="6319" y="2569"/>
                  <a:pt x="5804" y="2473"/>
                  <a:pt x="5288" y="2473"/>
                </a:cubicBezTo>
                <a:cubicBezTo>
                  <a:pt x="4605" y="2473"/>
                  <a:pt x="3920" y="2641"/>
                  <a:pt x="3826" y="2710"/>
                </a:cubicBezTo>
                <a:cubicBezTo>
                  <a:pt x="3826" y="2710"/>
                  <a:pt x="4064" y="2230"/>
                  <a:pt x="4831" y="1967"/>
                </a:cubicBezTo>
                <a:lnTo>
                  <a:pt x="4329" y="1895"/>
                </a:lnTo>
                <a:cubicBezTo>
                  <a:pt x="4329" y="1895"/>
                  <a:pt x="4551" y="1434"/>
                  <a:pt x="5573" y="1434"/>
                </a:cubicBezTo>
                <a:cubicBezTo>
                  <a:pt x="5716" y="1434"/>
                  <a:pt x="5876" y="1443"/>
                  <a:pt x="6052" y="1464"/>
                </a:cubicBezTo>
                <a:lnTo>
                  <a:pt x="5647" y="1201"/>
                </a:lnTo>
                <a:cubicBezTo>
                  <a:pt x="5647" y="1201"/>
                  <a:pt x="5921" y="1118"/>
                  <a:pt x="6301" y="1118"/>
                </a:cubicBezTo>
                <a:cubicBezTo>
                  <a:pt x="6738" y="1118"/>
                  <a:pt x="7315" y="1228"/>
                  <a:pt x="7776" y="1703"/>
                </a:cubicBezTo>
                <a:cubicBezTo>
                  <a:pt x="7776" y="1703"/>
                  <a:pt x="6963" y="339"/>
                  <a:pt x="5647" y="28"/>
                </a:cubicBezTo>
                <a:cubicBezTo>
                  <a:pt x="5568" y="9"/>
                  <a:pt x="5491" y="0"/>
                  <a:pt x="54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/>
          <p:nvPr/>
        </p:nvSpPr>
        <p:spPr>
          <a:xfrm flipH="1">
            <a:off x="7034520" y="4176317"/>
            <a:ext cx="217652" cy="208848"/>
          </a:xfrm>
          <a:custGeom>
            <a:avLst/>
            <a:gdLst/>
            <a:ahLst/>
            <a:cxnLst/>
            <a:rect l="l" t="t" r="r" b="b"/>
            <a:pathLst>
              <a:path w="3433" h="3294" extrusionOk="0">
                <a:moveTo>
                  <a:pt x="1266" y="0"/>
                </a:moveTo>
                <a:lnTo>
                  <a:pt x="1182" y="1715"/>
                </a:lnTo>
                <a:cubicBezTo>
                  <a:pt x="1051" y="943"/>
                  <a:pt x="452" y="600"/>
                  <a:pt x="451" y="600"/>
                </a:cubicBezTo>
                <a:lnTo>
                  <a:pt x="451" y="600"/>
                </a:lnTo>
                <a:cubicBezTo>
                  <a:pt x="945" y="1266"/>
                  <a:pt x="987" y="2253"/>
                  <a:pt x="987" y="2253"/>
                </a:cubicBezTo>
                <a:cubicBezTo>
                  <a:pt x="666" y="1437"/>
                  <a:pt x="131" y="1244"/>
                  <a:pt x="131" y="1244"/>
                </a:cubicBezTo>
                <a:lnTo>
                  <a:pt x="131" y="1244"/>
                </a:lnTo>
                <a:cubicBezTo>
                  <a:pt x="279" y="1503"/>
                  <a:pt x="750" y="2788"/>
                  <a:pt x="750" y="2788"/>
                </a:cubicBezTo>
                <a:cubicBezTo>
                  <a:pt x="750" y="2788"/>
                  <a:pt x="778" y="2846"/>
                  <a:pt x="778" y="2846"/>
                </a:cubicBezTo>
                <a:cubicBezTo>
                  <a:pt x="777" y="2846"/>
                  <a:pt x="761" y="2814"/>
                  <a:pt x="706" y="2704"/>
                </a:cubicBezTo>
                <a:cubicBezTo>
                  <a:pt x="580" y="2445"/>
                  <a:pt x="0" y="2317"/>
                  <a:pt x="0" y="2317"/>
                </a:cubicBezTo>
                <a:lnTo>
                  <a:pt x="0" y="2317"/>
                </a:lnTo>
                <a:cubicBezTo>
                  <a:pt x="385" y="2554"/>
                  <a:pt x="632" y="3294"/>
                  <a:pt x="632" y="3294"/>
                </a:cubicBezTo>
                <a:lnTo>
                  <a:pt x="1974" y="3154"/>
                </a:lnTo>
                <a:cubicBezTo>
                  <a:pt x="2255" y="2809"/>
                  <a:pt x="3432" y="2379"/>
                  <a:pt x="3432" y="2379"/>
                </a:cubicBezTo>
                <a:cubicBezTo>
                  <a:pt x="3338" y="2366"/>
                  <a:pt x="3241" y="2361"/>
                  <a:pt x="3144" y="2361"/>
                </a:cubicBezTo>
                <a:cubicBezTo>
                  <a:pt x="2605" y="2361"/>
                  <a:pt x="2080" y="2530"/>
                  <a:pt x="2080" y="2530"/>
                </a:cubicBezTo>
                <a:cubicBezTo>
                  <a:pt x="2187" y="2145"/>
                  <a:pt x="3410" y="1481"/>
                  <a:pt x="3410" y="1481"/>
                </a:cubicBezTo>
                <a:lnTo>
                  <a:pt x="3410" y="1481"/>
                </a:lnTo>
                <a:cubicBezTo>
                  <a:pt x="2379" y="1607"/>
                  <a:pt x="1824" y="2145"/>
                  <a:pt x="1824" y="2145"/>
                </a:cubicBezTo>
                <a:cubicBezTo>
                  <a:pt x="2147" y="1436"/>
                  <a:pt x="3089" y="363"/>
                  <a:pt x="3089" y="363"/>
                </a:cubicBezTo>
                <a:lnTo>
                  <a:pt x="3089" y="363"/>
                </a:lnTo>
                <a:cubicBezTo>
                  <a:pt x="2468" y="492"/>
                  <a:pt x="1503" y="1802"/>
                  <a:pt x="1503" y="1802"/>
                </a:cubicBezTo>
                <a:cubicBezTo>
                  <a:pt x="1695" y="901"/>
                  <a:pt x="1266" y="0"/>
                  <a:pt x="1266" y="0"/>
                </a:cubicBezTo>
                <a:close/>
              </a:path>
            </a:pathLst>
          </a:custGeom>
          <a:solidFill>
            <a:srgbClr val="CF6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/>
          <p:nvPr/>
        </p:nvSpPr>
        <p:spPr>
          <a:xfrm flipH="1">
            <a:off x="4017300" y="3936974"/>
            <a:ext cx="353518" cy="533215"/>
          </a:xfrm>
          <a:custGeom>
            <a:avLst/>
            <a:gdLst/>
            <a:ahLst/>
            <a:cxnLst/>
            <a:rect l="l" t="t" r="r" b="b"/>
            <a:pathLst>
              <a:path w="5576" h="8410" extrusionOk="0">
                <a:moveTo>
                  <a:pt x="3033" y="1"/>
                </a:moveTo>
                <a:cubicBezTo>
                  <a:pt x="2567" y="1"/>
                  <a:pt x="2229" y="5450"/>
                  <a:pt x="2229" y="5450"/>
                </a:cubicBezTo>
                <a:cubicBezTo>
                  <a:pt x="2229" y="5450"/>
                  <a:pt x="2121" y="5462"/>
                  <a:pt x="1967" y="5462"/>
                </a:cubicBezTo>
                <a:cubicBezTo>
                  <a:pt x="1605" y="5462"/>
                  <a:pt x="990" y="5399"/>
                  <a:pt x="901" y="4979"/>
                </a:cubicBezTo>
                <a:cubicBezTo>
                  <a:pt x="773" y="4379"/>
                  <a:pt x="773" y="3735"/>
                  <a:pt x="600" y="3520"/>
                </a:cubicBezTo>
                <a:cubicBezTo>
                  <a:pt x="551" y="3456"/>
                  <a:pt x="500" y="3434"/>
                  <a:pt x="455" y="3434"/>
                </a:cubicBezTo>
                <a:cubicBezTo>
                  <a:pt x="345" y="3434"/>
                  <a:pt x="259" y="3563"/>
                  <a:pt x="259" y="3563"/>
                </a:cubicBezTo>
                <a:cubicBezTo>
                  <a:pt x="259" y="3563"/>
                  <a:pt x="0" y="4935"/>
                  <a:pt x="386" y="5536"/>
                </a:cubicBezTo>
                <a:cubicBezTo>
                  <a:pt x="773" y="6134"/>
                  <a:pt x="1974" y="6008"/>
                  <a:pt x="2101" y="6134"/>
                </a:cubicBezTo>
                <a:cubicBezTo>
                  <a:pt x="2229" y="6263"/>
                  <a:pt x="2187" y="8409"/>
                  <a:pt x="2187" y="8409"/>
                </a:cubicBezTo>
                <a:lnTo>
                  <a:pt x="3218" y="8409"/>
                </a:lnTo>
                <a:lnTo>
                  <a:pt x="3345" y="4764"/>
                </a:lnTo>
                <a:cubicBezTo>
                  <a:pt x="3345" y="4764"/>
                  <a:pt x="4287" y="4636"/>
                  <a:pt x="4675" y="4249"/>
                </a:cubicBezTo>
                <a:cubicBezTo>
                  <a:pt x="5060" y="3863"/>
                  <a:pt x="5575" y="1976"/>
                  <a:pt x="5188" y="1889"/>
                </a:cubicBezTo>
                <a:cubicBezTo>
                  <a:pt x="5180" y="1888"/>
                  <a:pt x="5171" y="1887"/>
                  <a:pt x="5162" y="1887"/>
                </a:cubicBezTo>
                <a:cubicBezTo>
                  <a:pt x="4790" y="1887"/>
                  <a:pt x="4495" y="3650"/>
                  <a:pt x="4203" y="3777"/>
                </a:cubicBezTo>
                <a:cubicBezTo>
                  <a:pt x="4027" y="3855"/>
                  <a:pt x="3686" y="3871"/>
                  <a:pt x="3435" y="3871"/>
                </a:cubicBezTo>
                <a:cubicBezTo>
                  <a:pt x="3261" y="3871"/>
                  <a:pt x="3130" y="3863"/>
                  <a:pt x="3130" y="3863"/>
                </a:cubicBezTo>
                <a:cubicBezTo>
                  <a:pt x="3130" y="3863"/>
                  <a:pt x="3515" y="90"/>
                  <a:pt x="3044" y="2"/>
                </a:cubicBezTo>
                <a:cubicBezTo>
                  <a:pt x="3040" y="1"/>
                  <a:pt x="3036" y="1"/>
                  <a:pt x="303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/>
          <p:nvPr/>
        </p:nvSpPr>
        <p:spPr>
          <a:xfrm flipH="1">
            <a:off x="69448" y="4182156"/>
            <a:ext cx="662526" cy="999297"/>
          </a:xfrm>
          <a:custGeom>
            <a:avLst/>
            <a:gdLst/>
            <a:ahLst/>
            <a:cxnLst/>
            <a:rect l="l" t="t" r="r" b="b"/>
            <a:pathLst>
              <a:path w="5576" h="8410" extrusionOk="0">
                <a:moveTo>
                  <a:pt x="3033" y="1"/>
                </a:moveTo>
                <a:cubicBezTo>
                  <a:pt x="2567" y="1"/>
                  <a:pt x="2229" y="5450"/>
                  <a:pt x="2229" y="5450"/>
                </a:cubicBezTo>
                <a:cubicBezTo>
                  <a:pt x="2229" y="5450"/>
                  <a:pt x="2121" y="5462"/>
                  <a:pt x="1967" y="5462"/>
                </a:cubicBezTo>
                <a:cubicBezTo>
                  <a:pt x="1605" y="5462"/>
                  <a:pt x="990" y="5399"/>
                  <a:pt x="901" y="4979"/>
                </a:cubicBezTo>
                <a:cubicBezTo>
                  <a:pt x="773" y="4379"/>
                  <a:pt x="773" y="3735"/>
                  <a:pt x="600" y="3520"/>
                </a:cubicBezTo>
                <a:cubicBezTo>
                  <a:pt x="551" y="3456"/>
                  <a:pt x="500" y="3434"/>
                  <a:pt x="455" y="3434"/>
                </a:cubicBezTo>
                <a:cubicBezTo>
                  <a:pt x="345" y="3434"/>
                  <a:pt x="259" y="3563"/>
                  <a:pt x="259" y="3563"/>
                </a:cubicBezTo>
                <a:cubicBezTo>
                  <a:pt x="259" y="3563"/>
                  <a:pt x="0" y="4935"/>
                  <a:pt x="386" y="5536"/>
                </a:cubicBezTo>
                <a:cubicBezTo>
                  <a:pt x="773" y="6134"/>
                  <a:pt x="1974" y="6008"/>
                  <a:pt x="2101" y="6134"/>
                </a:cubicBezTo>
                <a:cubicBezTo>
                  <a:pt x="2229" y="6263"/>
                  <a:pt x="2187" y="8409"/>
                  <a:pt x="2187" y="8409"/>
                </a:cubicBezTo>
                <a:lnTo>
                  <a:pt x="3218" y="8409"/>
                </a:lnTo>
                <a:lnTo>
                  <a:pt x="3345" y="4764"/>
                </a:lnTo>
                <a:cubicBezTo>
                  <a:pt x="3345" y="4764"/>
                  <a:pt x="4287" y="4636"/>
                  <a:pt x="4675" y="4249"/>
                </a:cubicBezTo>
                <a:cubicBezTo>
                  <a:pt x="5060" y="3863"/>
                  <a:pt x="5575" y="1976"/>
                  <a:pt x="5188" y="1889"/>
                </a:cubicBezTo>
                <a:cubicBezTo>
                  <a:pt x="5180" y="1888"/>
                  <a:pt x="5171" y="1887"/>
                  <a:pt x="5162" y="1887"/>
                </a:cubicBezTo>
                <a:cubicBezTo>
                  <a:pt x="4790" y="1887"/>
                  <a:pt x="4495" y="3650"/>
                  <a:pt x="4203" y="3777"/>
                </a:cubicBezTo>
                <a:cubicBezTo>
                  <a:pt x="4027" y="3855"/>
                  <a:pt x="3686" y="3871"/>
                  <a:pt x="3435" y="3871"/>
                </a:cubicBezTo>
                <a:cubicBezTo>
                  <a:pt x="3261" y="3871"/>
                  <a:pt x="3130" y="3863"/>
                  <a:pt x="3130" y="3863"/>
                </a:cubicBezTo>
                <a:cubicBezTo>
                  <a:pt x="3130" y="3863"/>
                  <a:pt x="3515" y="90"/>
                  <a:pt x="3044" y="2"/>
                </a:cubicBezTo>
                <a:cubicBezTo>
                  <a:pt x="3040" y="1"/>
                  <a:pt x="3036" y="1"/>
                  <a:pt x="303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0"/>
          <p:cNvSpPr/>
          <p:nvPr/>
        </p:nvSpPr>
        <p:spPr>
          <a:xfrm flipH="1">
            <a:off x="5269595" y="4416367"/>
            <a:ext cx="217652" cy="208848"/>
          </a:xfrm>
          <a:custGeom>
            <a:avLst/>
            <a:gdLst/>
            <a:ahLst/>
            <a:cxnLst/>
            <a:rect l="l" t="t" r="r" b="b"/>
            <a:pathLst>
              <a:path w="3433" h="3294" extrusionOk="0">
                <a:moveTo>
                  <a:pt x="1266" y="0"/>
                </a:moveTo>
                <a:lnTo>
                  <a:pt x="1182" y="1715"/>
                </a:lnTo>
                <a:cubicBezTo>
                  <a:pt x="1051" y="943"/>
                  <a:pt x="452" y="600"/>
                  <a:pt x="451" y="600"/>
                </a:cubicBezTo>
                <a:lnTo>
                  <a:pt x="451" y="600"/>
                </a:lnTo>
                <a:cubicBezTo>
                  <a:pt x="945" y="1266"/>
                  <a:pt x="987" y="2253"/>
                  <a:pt x="987" y="2253"/>
                </a:cubicBezTo>
                <a:cubicBezTo>
                  <a:pt x="666" y="1437"/>
                  <a:pt x="131" y="1244"/>
                  <a:pt x="131" y="1244"/>
                </a:cubicBezTo>
                <a:lnTo>
                  <a:pt x="131" y="1244"/>
                </a:lnTo>
                <a:cubicBezTo>
                  <a:pt x="279" y="1503"/>
                  <a:pt x="750" y="2788"/>
                  <a:pt x="750" y="2788"/>
                </a:cubicBezTo>
                <a:cubicBezTo>
                  <a:pt x="750" y="2788"/>
                  <a:pt x="778" y="2846"/>
                  <a:pt x="778" y="2846"/>
                </a:cubicBezTo>
                <a:cubicBezTo>
                  <a:pt x="777" y="2846"/>
                  <a:pt x="761" y="2814"/>
                  <a:pt x="706" y="2704"/>
                </a:cubicBezTo>
                <a:cubicBezTo>
                  <a:pt x="580" y="2445"/>
                  <a:pt x="0" y="2317"/>
                  <a:pt x="0" y="2317"/>
                </a:cubicBezTo>
                <a:lnTo>
                  <a:pt x="0" y="2317"/>
                </a:lnTo>
                <a:cubicBezTo>
                  <a:pt x="385" y="2554"/>
                  <a:pt x="632" y="3294"/>
                  <a:pt x="632" y="3294"/>
                </a:cubicBezTo>
                <a:lnTo>
                  <a:pt x="1974" y="3154"/>
                </a:lnTo>
                <a:cubicBezTo>
                  <a:pt x="2255" y="2809"/>
                  <a:pt x="3432" y="2379"/>
                  <a:pt x="3432" y="2379"/>
                </a:cubicBezTo>
                <a:cubicBezTo>
                  <a:pt x="3338" y="2366"/>
                  <a:pt x="3241" y="2361"/>
                  <a:pt x="3144" y="2361"/>
                </a:cubicBezTo>
                <a:cubicBezTo>
                  <a:pt x="2605" y="2361"/>
                  <a:pt x="2080" y="2530"/>
                  <a:pt x="2080" y="2530"/>
                </a:cubicBezTo>
                <a:cubicBezTo>
                  <a:pt x="2187" y="2145"/>
                  <a:pt x="3410" y="1481"/>
                  <a:pt x="3410" y="1481"/>
                </a:cubicBezTo>
                <a:lnTo>
                  <a:pt x="3410" y="1481"/>
                </a:lnTo>
                <a:cubicBezTo>
                  <a:pt x="2379" y="1607"/>
                  <a:pt x="1824" y="2145"/>
                  <a:pt x="1824" y="2145"/>
                </a:cubicBezTo>
                <a:cubicBezTo>
                  <a:pt x="2147" y="1436"/>
                  <a:pt x="3089" y="363"/>
                  <a:pt x="3089" y="363"/>
                </a:cubicBezTo>
                <a:lnTo>
                  <a:pt x="3089" y="363"/>
                </a:lnTo>
                <a:cubicBezTo>
                  <a:pt x="2468" y="492"/>
                  <a:pt x="1503" y="1802"/>
                  <a:pt x="1503" y="1802"/>
                </a:cubicBezTo>
                <a:cubicBezTo>
                  <a:pt x="1695" y="901"/>
                  <a:pt x="1266" y="0"/>
                  <a:pt x="1266" y="0"/>
                </a:cubicBezTo>
                <a:close/>
              </a:path>
            </a:pathLst>
          </a:custGeom>
          <a:solidFill>
            <a:srgbClr val="CF69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 rotWithShape="1">
          <a:blip r:embed="rId2">
            <a:alphaModFix/>
          </a:blip>
          <a:srcRect r="65876" b="-816"/>
          <a:stretch/>
        </p:blipFill>
        <p:spPr>
          <a:xfrm flipH="1">
            <a:off x="6026600" y="-600"/>
            <a:ext cx="3117400" cy="51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4277325" y="1970625"/>
            <a:ext cx="4134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 idx="2"/>
          </p:nvPr>
        </p:nvSpPr>
        <p:spPr>
          <a:xfrm>
            <a:off x="6618550" y="940800"/>
            <a:ext cx="1793400" cy="12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1"/>
          </p:nvPr>
        </p:nvSpPr>
        <p:spPr>
          <a:xfrm>
            <a:off x="4277325" y="2636900"/>
            <a:ext cx="4134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/>
          <p:nvPr/>
        </p:nvSpPr>
        <p:spPr>
          <a:xfrm flipH="1">
            <a:off x="7112360" y="3577877"/>
            <a:ext cx="266567" cy="174040"/>
          </a:xfrm>
          <a:custGeom>
            <a:avLst/>
            <a:gdLst/>
            <a:ahLst/>
            <a:cxnLst/>
            <a:rect l="l" t="t" r="r" b="b"/>
            <a:pathLst>
              <a:path w="3004" h="2745" extrusionOk="0">
                <a:moveTo>
                  <a:pt x="2618" y="1"/>
                </a:moveTo>
                <a:lnTo>
                  <a:pt x="0" y="1072"/>
                </a:lnTo>
                <a:lnTo>
                  <a:pt x="2618" y="2745"/>
                </a:lnTo>
                <a:cubicBezTo>
                  <a:pt x="2618" y="2745"/>
                  <a:pt x="3003" y="1931"/>
                  <a:pt x="2961" y="1802"/>
                </a:cubicBezTo>
                <a:cubicBezTo>
                  <a:pt x="2919" y="1674"/>
                  <a:pt x="2618" y="1"/>
                  <a:pt x="2618" y="1"/>
                </a:cubicBezTo>
                <a:close/>
              </a:path>
            </a:pathLst>
          </a:custGeom>
          <a:solidFill>
            <a:srgbClr val="B5442B">
              <a:alpha val="5529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/>
          <p:nvPr/>
        </p:nvSpPr>
        <p:spPr>
          <a:xfrm flipH="1">
            <a:off x="6488968" y="3571283"/>
            <a:ext cx="292390" cy="205361"/>
          </a:xfrm>
          <a:custGeom>
            <a:avLst/>
            <a:gdLst/>
            <a:ahLst/>
            <a:cxnLst/>
            <a:rect l="l" t="t" r="r" b="b"/>
            <a:pathLst>
              <a:path w="3295" h="3239" extrusionOk="0">
                <a:moveTo>
                  <a:pt x="311" y="0"/>
                </a:moveTo>
                <a:lnTo>
                  <a:pt x="0" y="1005"/>
                </a:lnTo>
                <a:lnTo>
                  <a:pt x="560" y="1778"/>
                </a:lnTo>
                <a:lnTo>
                  <a:pt x="301" y="2249"/>
                </a:lnTo>
                <a:lnTo>
                  <a:pt x="903" y="2937"/>
                </a:lnTo>
                <a:lnTo>
                  <a:pt x="1503" y="3238"/>
                </a:lnTo>
                <a:lnTo>
                  <a:pt x="2404" y="3238"/>
                </a:lnTo>
                <a:lnTo>
                  <a:pt x="1676" y="2721"/>
                </a:lnTo>
                <a:lnTo>
                  <a:pt x="1160" y="2249"/>
                </a:lnTo>
                <a:lnTo>
                  <a:pt x="3294" y="2751"/>
                </a:lnTo>
                <a:lnTo>
                  <a:pt x="3294" y="2751"/>
                </a:lnTo>
                <a:lnTo>
                  <a:pt x="311" y="0"/>
                </a:lnTo>
                <a:close/>
              </a:path>
            </a:pathLst>
          </a:custGeom>
          <a:solidFill>
            <a:srgbClr val="B5442B">
              <a:alpha val="5529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1819350" y="2759225"/>
            <a:ext cx="55053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1"/>
          </p:nvPr>
        </p:nvSpPr>
        <p:spPr>
          <a:xfrm>
            <a:off x="1819351" y="1330300"/>
            <a:ext cx="5505300" cy="14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1973400" y="3402834"/>
            <a:ext cx="5652820" cy="789112"/>
          </a:xfrm>
          <a:custGeom>
            <a:avLst/>
            <a:gdLst/>
            <a:ahLst/>
            <a:cxnLst/>
            <a:rect l="l" t="t" r="r" b="b"/>
            <a:pathLst>
              <a:path w="68648" h="9583" extrusionOk="0">
                <a:moveTo>
                  <a:pt x="58413" y="6576"/>
                </a:moveTo>
                <a:cubicBezTo>
                  <a:pt x="56007" y="7166"/>
                  <a:pt x="53536" y="7676"/>
                  <a:pt x="51062" y="7487"/>
                </a:cubicBezTo>
                <a:cubicBezTo>
                  <a:pt x="47894" y="7246"/>
                  <a:pt x="44904" y="5883"/>
                  <a:pt x="41751" y="5496"/>
                </a:cubicBezTo>
                <a:cubicBezTo>
                  <a:pt x="34715" y="4626"/>
                  <a:pt x="27914" y="8649"/>
                  <a:pt x="20826" y="8618"/>
                </a:cubicBezTo>
                <a:cubicBezTo>
                  <a:pt x="18271" y="8606"/>
                  <a:pt x="15745" y="8065"/>
                  <a:pt x="13197" y="8005"/>
                </a:cubicBezTo>
                <a:cubicBezTo>
                  <a:pt x="10385" y="7939"/>
                  <a:pt x="7589" y="8455"/>
                  <a:pt x="4855" y="9105"/>
                </a:cubicBezTo>
                <a:cubicBezTo>
                  <a:pt x="3881" y="9334"/>
                  <a:pt x="2873" y="9583"/>
                  <a:pt x="1896" y="9365"/>
                </a:cubicBezTo>
                <a:cubicBezTo>
                  <a:pt x="917" y="9148"/>
                  <a:pt x="0" y="8303"/>
                  <a:pt x="69" y="7306"/>
                </a:cubicBezTo>
                <a:cubicBezTo>
                  <a:pt x="141" y="6264"/>
                  <a:pt x="1243" y="5556"/>
                  <a:pt x="2286" y="5499"/>
                </a:cubicBezTo>
                <a:cubicBezTo>
                  <a:pt x="3328" y="5442"/>
                  <a:pt x="4325" y="5849"/>
                  <a:pt x="5321" y="6164"/>
                </a:cubicBezTo>
                <a:cubicBezTo>
                  <a:pt x="8789" y="7258"/>
                  <a:pt x="12575" y="7209"/>
                  <a:pt x="16083" y="6249"/>
                </a:cubicBezTo>
                <a:cubicBezTo>
                  <a:pt x="21304" y="4826"/>
                  <a:pt x="25952" y="1458"/>
                  <a:pt x="31322" y="808"/>
                </a:cubicBezTo>
                <a:cubicBezTo>
                  <a:pt x="38040" y="1"/>
                  <a:pt x="44452" y="3572"/>
                  <a:pt x="51133" y="4654"/>
                </a:cubicBezTo>
                <a:cubicBezTo>
                  <a:pt x="54804" y="5247"/>
                  <a:pt x="58590" y="5081"/>
                  <a:pt x="62193" y="4165"/>
                </a:cubicBezTo>
                <a:cubicBezTo>
                  <a:pt x="64361" y="3612"/>
                  <a:pt x="66887" y="2856"/>
                  <a:pt x="68648" y="4236"/>
                </a:cubicBezTo>
                <a:lnTo>
                  <a:pt x="60091" y="6161"/>
                </a:lnTo>
                <a:close/>
              </a:path>
            </a:pathLst>
          </a:custGeom>
          <a:gradFill>
            <a:gsLst>
              <a:gs pos="0">
                <a:srgbClr val="FFFFFF">
                  <a:alpha val="63921"/>
                </a:srgbClr>
              </a:gs>
              <a:gs pos="100000">
                <a:srgbClr val="FFCA90">
                  <a:alpha val="4862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 flipH="1">
            <a:off x="2050264" y="285325"/>
            <a:ext cx="5499081" cy="985093"/>
          </a:xfrm>
          <a:custGeom>
            <a:avLst/>
            <a:gdLst/>
            <a:ahLst/>
            <a:cxnLst/>
            <a:rect l="l" t="t" r="r" b="b"/>
            <a:pathLst>
              <a:path w="66781" h="11963" extrusionOk="0">
                <a:moveTo>
                  <a:pt x="3560" y="11642"/>
                </a:moveTo>
                <a:cubicBezTo>
                  <a:pt x="7231" y="11149"/>
                  <a:pt x="10407" y="9188"/>
                  <a:pt x="13574" y="7475"/>
                </a:cubicBezTo>
                <a:cubicBezTo>
                  <a:pt x="16745" y="5765"/>
                  <a:pt x="20376" y="4196"/>
                  <a:pt x="24013" y="4649"/>
                </a:cubicBezTo>
                <a:cubicBezTo>
                  <a:pt x="25579" y="4840"/>
                  <a:pt x="27020" y="5405"/>
                  <a:pt x="28477" y="5886"/>
                </a:cubicBezTo>
                <a:cubicBezTo>
                  <a:pt x="39729" y="9632"/>
                  <a:pt x="53114" y="8973"/>
                  <a:pt x="64172" y="4133"/>
                </a:cubicBezTo>
                <a:cubicBezTo>
                  <a:pt x="65217" y="3675"/>
                  <a:pt x="66311" y="3119"/>
                  <a:pt x="66780" y="2214"/>
                </a:cubicBezTo>
                <a:cubicBezTo>
                  <a:pt x="65486" y="2458"/>
                  <a:pt x="64257" y="2922"/>
                  <a:pt x="63029" y="3366"/>
                </a:cubicBezTo>
                <a:cubicBezTo>
                  <a:pt x="57645" y="5319"/>
                  <a:pt x="52029" y="6922"/>
                  <a:pt x="46256" y="7386"/>
                </a:cubicBezTo>
                <a:cubicBezTo>
                  <a:pt x="40480" y="7856"/>
                  <a:pt x="34509" y="7123"/>
                  <a:pt x="29649" y="4663"/>
                </a:cubicBezTo>
                <a:cubicBezTo>
                  <a:pt x="27584" y="3618"/>
                  <a:pt x="25731" y="2275"/>
                  <a:pt x="23512" y="1467"/>
                </a:cubicBezTo>
                <a:cubicBezTo>
                  <a:pt x="19485" y="1"/>
                  <a:pt x="14431" y="573"/>
                  <a:pt x="10834" y="2899"/>
                </a:cubicBezTo>
                <a:cubicBezTo>
                  <a:pt x="6767" y="5528"/>
                  <a:pt x="4596" y="10081"/>
                  <a:pt x="0" y="11963"/>
                </a:cubicBezTo>
              </a:path>
            </a:pathLst>
          </a:custGeom>
          <a:gradFill>
            <a:gsLst>
              <a:gs pos="0">
                <a:srgbClr val="FFFFFF">
                  <a:alpha val="63921"/>
                </a:srgbClr>
              </a:gs>
              <a:gs pos="100000">
                <a:srgbClr val="FFCA90">
                  <a:alpha val="4862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21"/>
          <p:cNvGrpSpPr/>
          <p:nvPr/>
        </p:nvGrpSpPr>
        <p:grpSpPr>
          <a:xfrm>
            <a:off x="265410" y="2894580"/>
            <a:ext cx="2059776" cy="1215531"/>
            <a:chOff x="5139200" y="1942375"/>
            <a:chExt cx="3825735" cy="2257673"/>
          </a:xfrm>
        </p:grpSpPr>
        <p:sp>
          <p:nvSpPr>
            <p:cNvPr id="111" name="Google Shape;111;p21"/>
            <p:cNvSpPr/>
            <p:nvPr/>
          </p:nvSpPr>
          <p:spPr>
            <a:xfrm>
              <a:off x="6523261" y="1942375"/>
              <a:ext cx="2379977" cy="2166709"/>
            </a:xfrm>
            <a:custGeom>
              <a:avLst/>
              <a:gdLst/>
              <a:ahLst/>
              <a:cxnLst/>
              <a:rect l="l" t="t" r="r" b="b"/>
              <a:pathLst>
                <a:path w="34550" h="31454" extrusionOk="0">
                  <a:moveTo>
                    <a:pt x="11525" y="0"/>
                  </a:moveTo>
                  <a:lnTo>
                    <a:pt x="1" y="31453"/>
                  </a:lnTo>
                  <a:lnTo>
                    <a:pt x="34549" y="31453"/>
                  </a:lnTo>
                  <a:lnTo>
                    <a:pt x="11525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5900874" y="1942375"/>
              <a:ext cx="2273205" cy="2166709"/>
            </a:xfrm>
            <a:custGeom>
              <a:avLst/>
              <a:gdLst/>
              <a:ahLst/>
              <a:cxnLst/>
              <a:rect l="l" t="t" r="r" b="b"/>
              <a:pathLst>
                <a:path w="33000" h="31454" extrusionOk="0">
                  <a:moveTo>
                    <a:pt x="20560" y="0"/>
                  </a:moveTo>
                  <a:lnTo>
                    <a:pt x="1" y="31453"/>
                  </a:lnTo>
                  <a:lnTo>
                    <a:pt x="33000" y="31453"/>
                  </a:lnTo>
                  <a:lnTo>
                    <a:pt x="20560" y="0"/>
                  </a:lnTo>
                  <a:close/>
                </a:path>
              </a:pathLst>
            </a:custGeom>
            <a:gradFill>
              <a:gsLst>
                <a:gs pos="0">
                  <a:srgbClr val="FFCA90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5627258" y="2893831"/>
              <a:ext cx="1560521" cy="1215269"/>
            </a:xfrm>
            <a:custGeom>
              <a:avLst/>
              <a:gdLst/>
              <a:ahLst/>
              <a:cxnLst/>
              <a:rect l="l" t="t" r="r" b="b"/>
              <a:pathLst>
                <a:path w="22654" h="17642" extrusionOk="0">
                  <a:moveTo>
                    <a:pt x="7555" y="0"/>
                  </a:moveTo>
                  <a:lnTo>
                    <a:pt x="1" y="17641"/>
                  </a:lnTo>
                  <a:lnTo>
                    <a:pt x="22653" y="17641"/>
                  </a:lnTo>
                  <a:lnTo>
                    <a:pt x="7555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5219315" y="2893831"/>
              <a:ext cx="1490258" cy="1215269"/>
            </a:xfrm>
            <a:custGeom>
              <a:avLst/>
              <a:gdLst/>
              <a:ahLst/>
              <a:cxnLst/>
              <a:rect l="l" t="t" r="r" b="b"/>
              <a:pathLst>
                <a:path w="21634" h="17642" extrusionOk="0">
                  <a:moveTo>
                    <a:pt x="13477" y="0"/>
                  </a:moveTo>
                  <a:lnTo>
                    <a:pt x="0" y="17641"/>
                  </a:lnTo>
                  <a:lnTo>
                    <a:pt x="21633" y="17641"/>
                  </a:lnTo>
                  <a:lnTo>
                    <a:pt x="13477" y="0"/>
                  </a:lnTo>
                  <a:close/>
                </a:path>
              </a:pathLst>
            </a:custGeom>
            <a:gradFill>
              <a:gsLst>
                <a:gs pos="0">
                  <a:srgbClr val="FFCA90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5451874" y="3907422"/>
              <a:ext cx="201902" cy="85900"/>
            </a:xfrm>
            <a:custGeom>
              <a:avLst/>
              <a:gdLst/>
              <a:ahLst/>
              <a:cxnLst/>
              <a:rect l="l" t="t" r="r" b="b"/>
              <a:pathLst>
                <a:path w="2931" h="1247" extrusionOk="0">
                  <a:moveTo>
                    <a:pt x="625" y="0"/>
                  </a:moveTo>
                  <a:cubicBezTo>
                    <a:pt x="281" y="0"/>
                    <a:pt x="1" y="278"/>
                    <a:pt x="1" y="622"/>
                  </a:cubicBezTo>
                  <a:cubicBezTo>
                    <a:pt x="1" y="966"/>
                    <a:pt x="281" y="1246"/>
                    <a:pt x="625" y="1246"/>
                  </a:cubicBezTo>
                  <a:lnTo>
                    <a:pt x="2306" y="1246"/>
                  </a:lnTo>
                  <a:cubicBezTo>
                    <a:pt x="2650" y="1246"/>
                    <a:pt x="2930" y="966"/>
                    <a:pt x="2930" y="622"/>
                  </a:cubicBezTo>
                  <a:cubicBezTo>
                    <a:pt x="2930" y="278"/>
                    <a:pt x="2653" y="0"/>
                    <a:pt x="2306" y="0"/>
                  </a:cubicBezTo>
                  <a:close/>
                </a:path>
              </a:pathLst>
            </a:custGeom>
            <a:solidFill>
              <a:srgbClr val="B5442B">
                <a:alpha val="4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5627258" y="3750361"/>
              <a:ext cx="201695" cy="85900"/>
            </a:xfrm>
            <a:custGeom>
              <a:avLst/>
              <a:gdLst/>
              <a:ahLst/>
              <a:cxnLst/>
              <a:rect l="l" t="t" r="r" b="b"/>
              <a:pathLst>
                <a:path w="2928" h="1247" extrusionOk="0">
                  <a:moveTo>
                    <a:pt x="622" y="1"/>
                  </a:moveTo>
                  <a:cubicBezTo>
                    <a:pt x="278" y="1"/>
                    <a:pt x="1" y="279"/>
                    <a:pt x="1" y="622"/>
                  </a:cubicBezTo>
                  <a:cubicBezTo>
                    <a:pt x="1" y="966"/>
                    <a:pt x="278" y="1247"/>
                    <a:pt x="622" y="1247"/>
                  </a:cubicBezTo>
                  <a:lnTo>
                    <a:pt x="2306" y="1247"/>
                  </a:lnTo>
                  <a:cubicBezTo>
                    <a:pt x="2650" y="1247"/>
                    <a:pt x="2927" y="966"/>
                    <a:pt x="2927" y="622"/>
                  </a:cubicBezTo>
                  <a:cubicBezTo>
                    <a:pt x="2927" y="279"/>
                    <a:pt x="2650" y="1"/>
                    <a:pt x="2306" y="1"/>
                  </a:cubicBezTo>
                  <a:close/>
                </a:path>
              </a:pathLst>
            </a:custGeom>
            <a:solidFill>
              <a:srgbClr val="B5442B">
                <a:alpha val="4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5838532" y="3950200"/>
              <a:ext cx="201902" cy="85900"/>
            </a:xfrm>
            <a:custGeom>
              <a:avLst/>
              <a:gdLst/>
              <a:ahLst/>
              <a:cxnLst/>
              <a:rect l="l" t="t" r="r" b="b"/>
              <a:pathLst>
                <a:path w="2931" h="1247" extrusionOk="0">
                  <a:moveTo>
                    <a:pt x="625" y="1"/>
                  </a:moveTo>
                  <a:cubicBezTo>
                    <a:pt x="281" y="1"/>
                    <a:pt x="1" y="281"/>
                    <a:pt x="1" y="625"/>
                  </a:cubicBezTo>
                  <a:cubicBezTo>
                    <a:pt x="1" y="969"/>
                    <a:pt x="281" y="1247"/>
                    <a:pt x="625" y="1247"/>
                  </a:cubicBezTo>
                  <a:lnTo>
                    <a:pt x="2306" y="1247"/>
                  </a:lnTo>
                  <a:cubicBezTo>
                    <a:pt x="2650" y="1247"/>
                    <a:pt x="2930" y="969"/>
                    <a:pt x="2930" y="625"/>
                  </a:cubicBezTo>
                  <a:cubicBezTo>
                    <a:pt x="2930" y="281"/>
                    <a:pt x="2650" y="1"/>
                    <a:pt x="2306" y="1"/>
                  </a:cubicBezTo>
                  <a:close/>
                </a:path>
              </a:pathLst>
            </a:custGeom>
            <a:solidFill>
              <a:srgbClr val="B5442B">
                <a:alpha val="4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7218115" y="2795186"/>
              <a:ext cx="285459" cy="121375"/>
            </a:xfrm>
            <a:custGeom>
              <a:avLst/>
              <a:gdLst/>
              <a:ahLst/>
              <a:cxnLst/>
              <a:rect l="l" t="t" r="r" b="b"/>
              <a:pathLst>
                <a:path w="4144" h="1762" extrusionOk="0">
                  <a:moveTo>
                    <a:pt x="3270" y="0"/>
                  </a:moveTo>
                  <a:cubicBezTo>
                    <a:pt x="3268" y="0"/>
                    <a:pt x="3267" y="0"/>
                    <a:pt x="3265" y="1"/>
                  </a:cubicBezTo>
                  <a:lnTo>
                    <a:pt x="879" y="1"/>
                  </a:lnTo>
                  <a:cubicBezTo>
                    <a:pt x="392" y="1"/>
                    <a:pt x="0" y="396"/>
                    <a:pt x="0" y="883"/>
                  </a:cubicBezTo>
                  <a:cubicBezTo>
                    <a:pt x="0" y="1369"/>
                    <a:pt x="392" y="1762"/>
                    <a:pt x="879" y="1762"/>
                  </a:cubicBezTo>
                  <a:lnTo>
                    <a:pt x="3265" y="1762"/>
                  </a:lnTo>
                  <a:cubicBezTo>
                    <a:pt x="3752" y="1762"/>
                    <a:pt x="4144" y="1369"/>
                    <a:pt x="4144" y="883"/>
                  </a:cubicBezTo>
                  <a:cubicBezTo>
                    <a:pt x="4144" y="397"/>
                    <a:pt x="3749" y="0"/>
                    <a:pt x="3270" y="0"/>
                  </a:cubicBezTo>
                  <a:close/>
                </a:path>
              </a:pathLst>
            </a:custGeom>
            <a:solidFill>
              <a:srgbClr val="B5442B">
                <a:alpha val="4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6828082" y="3033876"/>
              <a:ext cx="285735" cy="121375"/>
            </a:xfrm>
            <a:custGeom>
              <a:avLst/>
              <a:gdLst/>
              <a:ahLst/>
              <a:cxnLst/>
              <a:rect l="l" t="t" r="r" b="b"/>
              <a:pathLst>
                <a:path w="4148" h="1762" extrusionOk="0">
                  <a:moveTo>
                    <a:pt x="882" y="1"/>
                  </a:moveTo>
                  <a:cubicBezTo>
                    <a:pt x="396" y="1"/>
                    <a:pt x="0" y="396"/>
                    <a:pt x="0" y="883"/>
                  </a:cubicBezTo>
                  <a:cubicBezTo>
                    <a:pt x="0" y="1370"/>
                    <a:pt x="396" y="1762"/>
                    <a:pt x="882" y="1762"/>
                  </a:cubicBezTo>
                  <a:lnTo>
                    <a:pt x="3265" y="1762"/>
                  </a:lnTo>
                  <a:cubicBezTo>
                    <a:pt x="3752" y="1762"/>
                    <a:pt x="4147" y="1370"/>
                    <a:pt x="4147" y="883"/>
                  </a:cubicBezTo>
                  <a:cubicBezTo>
                    <a:pt x="4147" y="396"/>
                    <a:pt x="3752" y="1"/>
                    <a:pt x="3265" y="1"/>
                  </a:cubicBezTo>
                  <a:close/>
                </a:path>
              </a:pathLst>
            </a:custGeom>
            <a:solidFill>
              <a:srgbClr val="B5442B">
                <a:alpha val="4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7334671" y="3094634"/>
              <a:ext cx="285528" cy="121375"/>
            </a:xfrm>
            <a:custGeom>
              <a:avLst/>
              <a:gdLst/>
              <a:ahLst/>
              <a:cxnLst/>
              <a:rect l="l" t="t" r="r" b="b"/>
              <a:pathLst>
                <a:path w="4145" h="1762" extrusionOk="0">
                  <a:moveTo>
                    <a:pt x="880" y="1"/>
                  </a:moveTo>
                  <a:cubicBezTo>
                    <a:pt x="393" y="1"/>
                    <a:pt x="1" y="393"/>
                    <a:pt x="1" y="880"/>
                  </a:cubicBezTo>
                  <a:cubicBezTo>
                    <a:pt x="1" y="1367"/>
                    <a:pt x="393" y="1762"/>
                    <a:pt x="880" y="1762"/>
                  </a:cubicBezTo>
                  <a:lnTo>
                    <a:pt x="3265" y="1762"/>
                  </a:lnTo>
                  <a:cubicBezTo>
                    <a:pt x="3752" y="1762"/>
                    <a:pt x="4144" y="1367"/>
                    <a:pt x="4144" y="880"/>
                  </a:cubicBezTo>
                  <a:cubicBezTo>
                    <a:pt x="4144" y="393"/>
                    <a:pt x="3752" y="1"/>
                    <a:pt x="3265" y="1"/>
                  </a:cubicBezTo>
                  <a:close/>
                </a:path>
              </a:pathLst>
            </a:custGeom>
            <a:solidFill>
              <a:srgbClr val="B5442B">
                <a:alpha val="4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7570606" y="3793208"/>
              <a:ext cx="285735" cy="121375"/>
            </a:xfrm>
            <a:custGeom>
              <a:avLst/>
              <a:gdLst/>
              <a:ahLst/>
              <a:cxnLst/>
              <a:rect l="l" t="t" r="r" b="b"/>
              <a:pathLst>
                <a:path w="4148" h="1762" extrusionOk="0">
                  <a:moveTo>
                    <a:pt x="883" y="0"/>
                  </a:moveTo>
                  <a:cubicBezTo>
                    <a:pt x="396" y="0"/>
                    <a:pt x="1" y="395"/>
                    <a:pt x="1" y="882"/>
                  </a:cubicBezTo>
                  <a:cubicBezTo>
                    <a:pt x="1" y="1369"/>
                    <a:pt x="396" y="1762"/>
                    <a:pt x="883" y="1762"/>
                  </a:cubicBezTo>
                  <a:lnTo>
                    <a:pt x="3265" y="1762"/>
                  </a:lnTo>
                  <a:cubicBezTo>
                    <a:pt x="3752" y="1762"/>
                    <a:pt x="4147" y="1369"/>
                    <a:pt x="4147" y="882"/>
                  </a:cubicBezTo>
                  <a:cubicBezTo>
                    <a:pt x="4147" y="395"/>
                    <a:pt x="3749" y="0"/>
                    <a:pt x="3265" y="0"/>
                  </a:cubicBezTo>
                  <a:close/>
                </a:path>
              </a:pathLst>
            </a:custGeom>
            <a:solidFill>
              <a:srgbClr val="B5442B">
                <a:alpha val="4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7154396" y="3651716"/>
              <a:ext cx="285666" cy="121444"/>
            </a:xfrm>
            <a:custGeom>
              <a:avLst/>
              <a:gdLst/>
              <a:ahLst/>
              <a:cxnLst/>
              <a:rect l="l" t="t" r="r" b="b"/>
              <a:pathLst>
                <a:path w="4147" h="1763" extrusionOk="0">
                  <a:moveTo>
                    <a:pt x="882" y="1"/>
                  </a:moveTo>
                  <a:cubicBezTo>
                    <a:pt x="395" y="1"/>
                    <a:pt x="0" y="393"/>
                    <a:pt x="0" y="880"/>
                  </a:cubicBezTo>
                  <a:cubicBezTo>
                    <a:pt x="0" y="1367"/>
                    <a:pt x="395" y="1762"/>
                    <a:pt x="882" y="1762"/>
                  </a:cubicBezTo>
                  <a:lnTo>
                    <a:pt x="3265" y="1762"/>
                  </a:lnTo>
                  <a:cubicBezTo>
                    <a:pt x="3752" y="1762"/>
                    <a:pt x="4147" y="1367"/>
                    <a:pt x="4147" y="880"/>
                  </a:cubicBezTo>
                  <a:cubicBezTo>
                    <a:pt x="4147" y="393"/>
                    <a:pt x="3749" y="1"/>
                    <a:pt x="3265" y="1"/>
                  </a:cubicBezTo>
                  <a:close/>
                </a:path>
              </a:pathLst>
            </a:custGeom>
            <a:solidFill>
              <a:srgbClr val="B5442B">
                <a:alpha val="4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6040162" y="3228824"/>
              <a:ext cx="201902" cy="85831"/>
            </a:xfrm>
            <a:custGeom>
              <a:avLst/>
              <a:gdLst/>
              <a:ahLst/>
              <a:cxnLst/>
              <a:rect l="l" t="t" r="r" b="b"/>
              <a:pathLst>
                <a:path w="2931" h="1246" extrusionOk="0">
                  <a:moveTo>
                    <a:pt x="625" y="0"/>
                  </a:moveTo>
                  <a:cubicBezTo>
                    <a:pt x="281" y="0"/>
                    <a:pt x="1" y="278"/>
                    <a:pt x="1" y="621"/>
                  </a:cubicBezTo>
                  <a:cubicBezTo>
                    <a:pt x="1" y="965"/>
                    <a:pt x="281" y="1246"/>
                    <a:pt x="625" y="1246"/>
                  </a:cubicBezTo>
                  <a:lnTo>
                    <a:pt x="2306" y="1246"/>
                  </a:lnTo>
                  <a:cubicBezTo>
                    <a:pt x="2652" y="1246"/>
                    <a:pt x="2930" y="965"/>
                    <a:pt x="2930" y="621"/>
                  </a:cubicBezTo>
                  <a:cubicBezTo>
                    <a:pt x="2930" y="278"/>
                    <a:pt x="2652" y="3"/>
                    <a:pt x="2306" y="0"/>
                  </a:cubicBezTo>
                  <a:close/>
                </a:path>
              </a:pathLst>
            </a:custGeom>
            <a:solidFill>
              <a:srgbClr val="B5442B">
                <a:alpha val="4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5139200" y="4109051"/>
              <a:ext cx="3825735" cy="90997"/>
            </a:xfrm>
            <a:custGeom>
              <a:avLst/>
              <a:gdLst/>
              <a:ahLst/>
              <a:cxnLst/>
              <a:rect l="l" t="t" r="r" b="b"/>
              <a:pathLst>
                <a:path w="55538" h="1321" extrusionOk="0">
                  <a:moveTo>
                    <a:pt x="1" y="0"/>
                  </a:moveTo>
                  <a:lnTo>
                    <a:pt x="1" y="1320"/>
                  </a:lnTo>
                  <a:lnTo>
                    <a:pt x="55538" y="1320"/>
                  </a:lnTo>
                  <a:lnTo>
                    <a:pt x="5553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21"/>
          <p:cNvSpPr/>
          <p:nvPr/>
        </p:nvSpPr>
        <p:spPr>
          <a:xfrm>
            <a:off x="-1198" y="3685000"/>
            <a:ext cx="9141663" cy="1444288"/>
          </a:xfrm>
          <a:custGeom>
            <a:avLst/>
            <a:gdLst/>
            <a:ahLst/>
            <a:cxnLst/>
            <a:rect l="l" t="t" r="r" b="b"/>
            <a:pathLst>
              <a:path w="81252" h="18709" extrusionOk="0">
                <a:moveTo>
                  <a:pt x="81251" y="10699"/>
                </a:moveTo>
                <a:lnTo>
                  <a:pt x="81251" y="18709"/>
                </a:lnTo>
                <a:lnTo>
                  <a:pt x="0" y="18709"/>
                </a:lnTo>
                <a:lnTo>
                  <a:pt x="0" y="5348"/>
                </a:lnTo>
                <a:cubicBezTo>
                  <a:pt x="0" y="5348"/>
                  <a:pt x="4127" y="4973"/>
                  <a:pt x="18314" y="2646"/>
                </a:cubicBezTo>
                <a:cubicBezTo>
                  <a:pt x="18843" y="2560"/>
                  <a:pt x="19353" y="2474"/>
                  <a:pt x="19842" y="2391"/>
                </a:cubicBezTo>
                <a:lnTo>
                  <a:pt x="19842" y="2391"/>
                </a:lnTo>
                <a:cubicBezTo>
                  <a:pt x="32516" y="285"/>
                  <a:pt x="32966" y="0"/>
                  <a:pt x="45034" y="5346"/>
                </a:cubicBezTo>
                <a:cubicBezTo>
                  <a:pt x="57570" y="10903"/>
                  <a:pt x="81251" y="10699"/>
                  <a:pt x="81251" y="10699"/>
                </a:cubicBezTo>
                <a:close/>
              </a:path>
            </a:pathLst>
          </a:custGeom>
          <a:solidFill>
            <a:srgbClr val="F9C3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-3125" y="3887250"/>
            <a:ext cx="9144100" cy="1256253"/>
          </a:xfrm>
          <a:custGeom>
            <a:avLst/>
            <a:gdLst/>
            <a:ahLst/>
            <a:cxnLst/>
            <a:rect l="l" t="t" r="r" b="b"/>
            <a:pathLst>
              <a:path w="81252" h="16127" extrusionOk="0">
                <a:moveTo>
                  <a:pt x="81251" y="3741"/>
                </a:moveTo>
                <a:lnTo>
                  <a:pt x="81251" y="16127"/>
                </a:lnTo>
                <a:lnTo>
                  <a:pt x="0" y="16127"/>
                </a:lnTo>
                <a:lnTo>
                  <a:pt x="0" y="8395"/>
                </a:lnTo>
                <a:cubicBezTo>
                  <a:pt x="17122" y="12448"/>
                  <a:pt x="30639" y="9447"/>
                  <a:pt x="49263" y="2767"/>
                </a:cubicBezTo>
                <a:cubicBezTo>
                  <a:pt x="54868" y="754"/>
                  <a:pt x="59997" y="42"/>
                  <a:pt x="64429" y="30"/>
                </a:cubicBezTo>
                <a:lnTo>
                  <a:pt x="64431" y="30"/>
                </a:lnTo>
                <a:cubicBezTo>
                  <a:pt x="74720" y="0"/>
                  <a:pt x="81251" y="3741"/>
                  <a:pt x="81251" y="374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5067171" y="3887256"/>
            <a:ext cx="4073537" cy="1244964"/>
          </a:xfrm>
          <a:custGeom>
            <a:avLst/>
            <a:gdLst/>
            <a:ahLst/>
            <a:cxnLst/>
            <a:rect l="l" t="t" r="r" b="b"/>
            <a:pathLst>
              <a:path w="36206" h="16127" extrusionOk="0">
                <a:moveTo>
                  <a:pt x="36205" y="3741"/>
                </a:moveTo>
                <a:lnTo>
                  <a:pt x="36205" y="16127"/>
                </a:lnTo>
                <a:lnTo>
                  <a:pt x="35299" y="16127"/>
                </a:lnTo>
                <a:cubicBezTo>
                  <a:pt x="25750" y="10921"/>
                  <a:pt x="2789" y="13770"/>
                  <a:pt x="1340" y="8056"/>
                </a:cubicBezTo>
                <a:cubicBezTo>
                  <a:pt x="0" y="2769"/>
                  <a:pt x="19102" y="70"/>
                  <a:pt x="19391" y="30"/>
                </a:cubicBezTo>
                <a:lnTo>
                  <a:pt x="19393" y="30"/>
                </a:lnTo>
                <a:cubicBezTo>
                  <a:pt x="29680" y="0"/>
                  <a:pt x="36205" y="3741"/>
                  <a:pt x="36205" y="374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-3125" y="3720900"/>
            <a:ext cx="3313233" cy="1444286"/>
          </a:xfrm>
          <a:custGeom>
            <a:avLst/>
            <a:gdLst/>
            <a:ahLst/>
            <a:cxnLst/>
            <a:rect l="l" t="t" r="r" b="b"/>
            <a:pathLst>
              <a:path w="28822" h="18244" extrusionOk="0">
                <a:moveTo>
                  <a:pt x="26270" y="18244"/>
                </a:moveTo>
                <a:lnTo>
                  <a:pt x="0" y="18244"/>
                </a:lnTo>
                <a:lnTo>
                  <a:pt x="0" y="4883"/>
                </a:lnTo>
                <a:cubicBezTo>
                  <a:pt x="0" y="4883"/>
                  <a:pt x="4127" y="4508"/>
                  <a:pt x="18314" y="2181"/>
                </a:cubicBezTo>
                <a:cubicBezTo>
                  <a:pt x="18843" y="2095"/>
                  <a:pt x="19353" y="2009"/>
                  <a:pt x="19842" y="1926"/>
                </a:cubicBezTo>
                <a:lnTo>
                  <a:pt x="19842" y="1926"/>
                </a:lnTo>
                <a:cubicBezTo>
                  <a:pt x="19842" y="1926"/>
                  <a:pt x="28821" y="1"/>
                  <a:pt x="20304" y="4843"/>
                </a:cubicBezTo>
                <a:cubicBezTo>
                  <a:pt x="12145" y="9479"/>
                  <a:pt x="10689" y="11333"/>
                  <a:pt x="21820" y="12312"/>
                </a:cubicBezTo>
                <a:cubicBezTo>
                  <a:pt x="26743" y="12745"/>
                  <a:pt x="27242" y="15407"/>
                  <a:pt x="26270" y="1824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-436897" y="2734872"/>
            <a:ext cx="1542346" cy="415088"/>
          </a:xfrm>
          <a:custGeom>
            <a:avLst/>
            <a:gdLst/>
            <a:ahLst/>
            <a:cxnLst/>
            <a:rect l="l" t="t" r="r" b="b"/>
            <a:pathLst>
              <a:path w="18690" h="5030" extrusionOk="0">
                <a:moveTo>
                  <a:pt x="18689" y="5030"/>
                </a:moveTo>
                <a:cubicBezTo>
                  <a:pt x="18689" y="5030"/>
                  <a:pt x="17337" y="3004"/>
                  <a:pt x="15985" y="3904"/>
                </a:cubicBezTo>
                <a:cubicBezTo>
                  <a:pt x="15985" y="3904"/>
                  <a:pt x="15161" y="1"/>
                  <a:pt x="12910" y="452"/>
                </a:cubicBezTo>
                <a:cubicBezTo>
                  <a:pt x="10657" y="903"/>
                  <a:pt x="9983" y="3453"/>
                  <a:pt x="9983" y="3453"/>
                </a:cubicBezTo>
                <a:cubicBezTo>
                  <a:pt x="9983" y="3453"/>
                  <a:pt x="8932" y="751"/>
                  <a:pt x="7730" y="1353"/>
                </a:cubicBezTo>
                <a:cubicBezTo>
                  <a:pt x="6531" y="1951"/>
                  <a:pt x="5329" y="3830"/>
                  <a:pt x="5329" y="3830"/>
                </a:cubicBezTo>
                <a:cubicBezTo>
                  <a:pt x="5329" y="3830"/>
                  <a:pt x="4053" y="2629"/>
                  <a:pt x="3604" y="3981"/>
                </a:cubicBezTo>
                <a:cubicBezTo>
                  <a:pt x="3604" y="3981"/>
                  <a:pt x="1951" y="2029"/>
                  <a:pt x="1" y="503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9019"/>
                </a:srgbClr>
              </a:gs>
              <a:gs pos="100000">
                <a:srgbClr val="FFCA90">
                  <a:alpha val="49019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8244728" y="1861960"/>
            <a:ext cx="1542346" cy="415088"/>
          </a:xfrm>
          <a:custGeom>
            <a:avLst/>
            <a:gdLst/>
            <a:ahLst/>
            <a:cxnLst/>
            <a:rect l="l" t="t" r="r" b="b"/>
            <a:pathLst>
              <a:path w="18690" h="5030" extrusionOk="0">
                <a:moveTo>
                  <a:pt x="18689" y="5030"/>
                </a:moveTo>
                <a:cubicBezTo>
                  <a:pt x="18689" y="5030"/>
                  <a:pt x="17337" y="3004"/>
                  <a:pt x="15985" y="3904"/>
                </a:cubicBezTo>
                <a:cubicBezTo>
                  <a:pt x="15985" y="3904"/>
                  <a:pt x="15161" y="1"/>
                  <a:pt x="12910" y="452"/>
                </a:cubicBezTo>
                <a:cubicBezTo>
                  <a:pt x="10657" y="903"/>
                  <a:pt x="9983" y="3453"/>
                  <a:pt x="9983" y="3453"/>
                </a:cubicBezTo>
                <a:cubicBezTo>
                  <a:pt x="9983" y="3453"/>
                  <a:pt x="8932" y="751"/>
                  <a:pt x="7730" y="1353"/>
                </a:cubicBezTo>
                <a:cubicBezTo>
                  <a:pt x="6531" y="1951"/>
                  <a:pt x="5329" y="3830"/>
                  <a:pt x="5329" y="3830"/>
                </a:cubicBezTo>
                <a:cubicBezTo>
                  <a:pt x="5329" y="3830"/>
                  <a:pt x="4053" y="2629"/>
                  <a:pt x="3604" y="3981"/>
                </a:cubicBezTo>
                <a:cubicBezTo>
                  <a:pt x="3604" y="3981"/>
                  <a:pt x="1951" y="2029"/>
                  <a:pt x="1" y="503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9019"/>
                </a:srgbClr>
              </a:gs>
              <a:gs pos="100000">
                <a:srgbClr val="FFCA90">
                  <a:alpha val="49019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p21"/>
          <p:cNvGrpSpPr/>
          <p:nvPr/>
        </p:nvGrpSpPr>
        <p:grpSpPr>
          <a:xfrm flipH="1">
            <a:off x="6370049" y="3081437"/>
            <a:ext cx="2919373" cy="1244905"/>
            <a:chOff x="-109611" y="3041925"/>
            <a:chExt cx="3631965" cy="1548775"/>
          </a:xfrm>
        </p:grpSpPr>
        <p:sp>
          <p:nvSpPr>
            <p:cNvPr id="132" name="Google Shape;132;p21"/>
            <p:cNvSpPr/>
            <p:nvPr/>
          </p:nvSpPr>
          <p:spPr>
            <a:xfrm flipH="1">
              <a:off x="1424717" y="3041925"/>
              <a:ext cx="1109663" cy="1299664"/>
            </a:xfrm>
            <a:custGeom>
              <a:avLst/>
              <a:gdLst/>
              <a:ahLst/>
              <a:cxnLst/>
              <a:rect l="l" t="t" r="r" b="b"/>
              <a:pathLst>
                <a:path w="4450" h="5212" extrusionOk="0">
                  <a:moveTo>
                    <a:pt x="3646" y="0"/>
                  </a:moveTo>
                  <a:cubicBezTo>
                    <a:pt x="3371" y="0"/>
                    <a:pt x="2993" y="102"/>
                    <a:pt x="2749" y="588"/>
                  </a:cubicBezTo>
                  <a:cubicBezTo>
                    <a:pt x="2749" y="588"/>
                    <a:pt x="2596" y="895"/>
                    <a:pt x="2749" y="933"/>
                  </a:cubicBezTo>
                  <a:cubicBezTo>
                    <a:pt x="2749" y="933"/>
                    <a:pt x="2301" y="1390"/>
                    <a:pt x="2354" y="1619"/>
                  </a:cubicBezTo>
                  <a:cubicBezTo>
                    <a:pt x="2406" y="1847"/>
                    <a:pt x="2368" y="2040"/>
                    <a:pt x="2675" y="2040"/>
                  </a:cubicBezTo>
                  <a:cubicBezTo>
                    <a:pt x="2979" y="2040"/>
                    <a:pt x="3020" y="2231"/>
                    <a:pt x="3174" y="2574"/>
                  </a:cubicBezTo>
                  <a:cubicBezTo>
                    <a:pt x="3327" y="2919"/>
                    <a:pt x="3631" y="3149"/>
                    <a:pt x="2715" y="3683"/>
                  </a:cubicBezTo>
                  <a:cubicBezTo>
                    <a:pt x="1796" y="4217"/>
                    <a:pt x="1184" y="4754"/>
                    <a:pt x="1032" y="4754"/>
                  </a:cubicBezTo>
                  <a:cubicBezTo>
                    <a:pt x="930" y="4754"/>
                    <a:pt x="777" y="4703"/>
                    <a:pt x="618" y="4703"/>
                  </a:cubicBezTo>
                  <a:cubicBezTo>
                    <a:pt x="539" y="4703"/>
                    <a:pt x="458" y="4715"/>
                    <a:pt x="382" y="4754"/>
                  </a:cubicBezTo>
                  <a:cubicBezTo>
                    <a:pt x="155" y="4869"/>
                    <a:pt x="0" y="5212"/>
                    <a:pt x="0" y="5212"/>
                  </a:cubicBezTo>
                  <a:lnTo>
                    <a:pt x="2524" y="5212"/>
                  </a:lnTo>
                  <a:cubicBezTo>
                    <a:pt x="2524" y="5212"/>
                    <a:pt x="3981" y="3206"/>
                    <a:pt x="3999" y="3129"/>
                  </a:cubicBezTo>
                  <a:cubicBezTo>
                    <a:pt x="4017" y="3053"/>
                    <a:pt x="3920" y="2441"/>
                    <a:pt x="3672" y="2096"/>
                  </a:cubicBezTo>
                  <a:cubicBezTo>
                    <a:pt x="3672" y="2096"/>
                    <a:pt x="3962" y="1769"/>
                    <a:pt x="3999" y="1715"/>
                  </a:cubicBezTo>
                  <a:cubicBezTo>
                    <a:pt x="4037" y="1657"/>
                    <a:pt x="3748" y="796"/>
                    <a:pt x="3862" y="626"/>
                  </a:cubicBezTo>
                  <a:cubicBezTo>
                    <a:pt x="3862" y="626"/>
                    <a:pt x="3882" y="341"/>
                    <a:pt x="4169" y="205"/>
                  </a:cubicBezTo>
                  <a:cubicBezTo>
                    <a:pt x="4450" y="72"/>
                    <a:pt x="3993" y="54"/>
                    <a:pt x="3993" y="54"/>
                  </a:cubicBezTo>
                  <a:cubicBezTo>
                    <a:pt x="3993" y="54"/>
                    <a:pt x="3847" y="0"/>
                    <a:pt x="36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1"/>
            <p:cNvSpPr/>
            <p:nvPr/>
          </p:nvSpPr>
          <p:spPr>
            <a:xfrm flipH="1">
              <a:off x="-109611" y="3063370"/>
              <a:ext cx="3631965" cy="1527330"/>
            </a:xfrm>
            <a:custGeom>
              <a:avLst/>
              <a:gdLst/>
              <a:ahLst/>
              <a:cxnLst/>
              <a:rect l="l" t="t" r="r" b="b"/>
              <a:pathLst>
                <a:path w="14565" h="6125" extrusionOk="0">
                  <a:moveTo>
                    <a:pt x="8237" y="0"/>
                  </a:moveTo>
                  <a:cubicBezTo>
                    <a:pt x="8151" y="0"/>
                    <a:pt x="8125" y="121"/>
                    <a:pt x="8125" y="121"/>
                  </a:cubicBezTo>
                  <a:cubicBezTo>
                    <a:pt x="7840" y="257"/>
                    <a:pt x="7820" y="542"/>
                    <a:pt x="7820" y="542"/>
                  </a:cubicBezTo>
                  <a:cubicBezTo>
                    <a:pt x="7704" y="712"/>
                    <a:pt x="7993" y="1573"/>
                    <a:pt x="7955" y="1631"/>
                  </a:cubicBezTo>
                  <a:cubicBezTo>
                    <a:pt x="7920" y="1685"/>
                    <a:pt x="7630" y="2012"/>
                    <a:pt x="7630" y="2012"/>
                  </a:cubicBezTo>
                  <a:cubicBezTo>
                    <a:pt x="7878" y="2357"/>
                    <a:pt x="7973" y="2969"/>
                    <a:pt x="7955" y="3045"/>
                  </a:cubicBezTo>
                  <a:cubicBezTo>
                    <a:pt x="7938" y="3122"/>
                    <a:pt x="6480" y="5128"/>
                    <a:pt x="6480" y="5128"/>
                  </a:cubicBezTo>
                  <a:lnTo>
                    <a:pt x="6480" y="5132"/>
                  </a:lnTo>
                  <a:lnTo>
                    <a:pt x="767" y="5132"/>
                  </a:lnTo>
                  <a:cubicBezTo>
                    <a:pt x="1" y="5723"/>
                    <a:pt x="767" y="6125"/>
                    <a:pt x="767" y="6125"/>
                  </a:cubicBezTo>
                  <a:lnTo>
                    <a:pt x="14528" y="6125"/>
                  </a:lnTo>
                  <a:cubicBezTo>
                    <a:pt x="14528" y="6125"/>
                    <a:pt x="14564" y="5112"/>
                    <a:pt x="14528" y="4040"/>
                  </a:cubicBezTo>
                  <a:cubicBezTo>
                    <a:pt x="14490" y="2969"/>
                    <a:pt x="13973" y="3276"/>
                    <a:pt x="13782" y="3180"/>
                  </a:cubicBezTo>
                  <a:cubicBezTo>
                    <a:pt x="13758" y="3168"/>
                    <a:pt x="13734" y="3162"/>
                    <a:pt x="13712" y="3162"/>
                  </a:cubicBezTo>
                  <a:cubicBezTo>
                    <a:pt x="13573" y="3162"/>
                    <a:pt x="13482" y="3373"/>
                    <a:pt x="13429" y="3373"/>
                  </a:cubicBezTo>
                  <a:cubicBezTo>
                    <a:pt x="13426" y="3373"/>
                    <a:pt x="13422" y="3372"/>
                    <a:pt x="13419" y="3370"/>
                  </a:cubicBezTo>
                  <a:cubicBezTo>
                    <a:pt x="13361" y="3332"/>
                    <a:pt x="12944" y="3296"/>
                    <a:pt x="10859" y="3085"/>
                  </a:cubicBezTo>
                  <a:cubicBezTo>
                    <a:pt x="8775" y="2875"/>
                    <a:pt x="9064" y="2931"/>
                    <a:pt x="8948" y="2524"/>
                  </a:cubicBezTo>
                  <a:cubicBezTo>
                    <a:pt x="8833" y="2113"/>
                    <a:pt x="9469" y="1461"/>
                    <a:pt x="9469" y="1461"/>
                  </a:cubicBezTo>
                  <a:cubicBezTo>
                    <a:pt x="9074" y="389"/>
                    <a:pt x="8506" y="179"/>
                    <a:pt x="8340" y="46"/>
                  </a:cubicBezTo>
                  <a:cubicBezTo>
                    <a:pt x="8298" y="13"/>
                    <a:pt x="8265" y="0"/>
                    <a:pt x="8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4" name="Google Shape;134;p21"/>
          <p:cNvPicPr preferRelativeResize="0"/>
          <p:nvPr/>
        </p:nvPicPr>
        <p:blipFill rotWithShape="1">
          <a:blip r:embed="rId2">
            <a:alphaModFix/>
          </a:blip>
          <a:srcRect r="-199" b="74088"/>
          <a:stretch/>
        </p:blipFill>
        <p:spPr>
          <a:xfrm>
            <a:off x="-9475" y="-600"/>
            <a:ext cx="9153474" cy="133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 rotWithShape="1">
          <a:blip r:embed="rId2">
            <a:alphaModFix/>
          </a:blip>
          <a:srcRect t="73736" r="-199"/>
          <a:stretch/>
        </p:blipFill>
        <p:spPr>
          <a:xfrm>
            <a:off x="-9475" y="3792051"/>
            <a:ext cx="9153474" cy="135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-950" y="4472276"/>
            <a:ext cx="9141663" cy="691110"/>
          </a:xfrm>
          <a:custGeom>
            <a:avLst/>
            <a:gdLst/>
            <a:ahLst/>
            <a:cxnLst/>
            <a:rect l="l" t="t" r="r" b="b"/>
            <a:pathLst>
              <a:path w="81252" h="18709" extrusionOk="0">
                <a:moveTo>
                  <a:pt x="81251" y="10699"/>
                </a:moveTo>
                <a:lnTo>
                  <a:pt x="81251" y="18709"/>
                </a:lnTo>
                <a:lnTo>
                  <a:pt x="0" y="18709"/>
                </a:lnTo>
                <a:lnTo>
                  <a:pt x="0" y="5348"/>
                </a:lnTo>
                <a:cubicBezTo>
                  <a:pt x="0" y="5348"/>
                  <a:pt x="4127" y="4973"/>
                  <a:pt x="18314" y="2646"/>
                </a:cubicBezTo>
                <a:cubicBezTo>
                  <a:pt x="18843" y="2560"/>
                  <a:pt x="19353" y="2474"/>
                  <a:pt x="19842" y="2391"/>
                </a:cubicBezTo>
                <a:lnTo>
                  <a:pt x="19842" y="2391"/>
                </a:lnTo>
                <a:cubicBezTo>
                  <a:pt x="32516" y="285"/>
                  <a:pt x="32966" y="0"/>
                  <a:pt x="45034" y="5346"/>
                </a:cubicBezTo>
                <a:cubicBezTo>
                  <a:pt x="57570" y="10903"/>
                  <a:pt x="81251" y="10699"/>
                  <a:pt x="81251" y="10699"/>
                </a:cubicBezTo>
                <a:close/>
              </a:path>
            </a:pathLst>
          </a:custGeom>
          <a:solidFill>
            <a:srgbClr val="F9C3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-2875" y="4489450"/>
            <a:ext cx="3313233" cy="673933"/>
          </a:xfrm>
          <a:custGeom>
            <a:avLst/>
            <a:gdLst/>
            <a:ahLst/>
            <a:cxnLst/>
            <a:rect l="l" t="t" r="r" b="b"/>
            <a:pathLst>
              <a:path w="28822" h="18244" extrusionOk="0">
                <a:moveTo>
                  <a:pt x="26270" y="18244"/>
                </a:moveTo>
                <a:lnTo>
                  <a:pt x="0" y="18244"/>
                </a:lnTo>
                <a:lnTo>
                  <a:pt x="0" y="4883"/>
                </a:lnTo>
                <a:cubicBezTo>
                  <a:pt x="0" y="4883"/>
                  <a:pt x="4127" y="4508"/>
                  <a:pt x="18314" y="2181"/>
                </a:cubicBezTo>
                <a:cubicBezTo>
                  <a:pt x="18843" y="2095"/>
                  <a:pt x="19353" y="2009"/>
                  <a:pt x="19842" y="1926"/>
                </a:cubicBezTo>
                <a:lnTo>
                  <a:pt x="19842" y="1926"/>
                </a:lnTo>
                <a:cubicBezTo>
                  <a:pt x="19842" y="1926"/>
                  <a:pt x="28821" y="1"/>
                  <a:pt x="20304" y="4843"/>
                </a:cubicBezTo>
                <a:cubicBezTo>
                  <a:pt x="12145" y="9479"/>
                  <a:pt x="10689" y="11333"/>
                  <a:pt x="21820" y="12312"/>
                </a:cubicBezTo>
                <a:cubicBezTo>
                  <a:pt x="26743" y="12745"/>
                  <a:pt x="27242" y="15407"/>
                  <a:pt x="26270" y="1824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-3125" y="4323000"/>
            <a:ext cx="1427737" cy="572704"/>
          </a:xfrm>
          <a:custGeom>
            <a:avLst/>
            <a:gdLst/>
            <a:ahLst/>
            <a:cxnLst/>
            <a:rect l="l" t="t" r="r" b="b"/>
            <a:pathLst>
              <a:path w="16488" h="8767" extrusionOk="0">
                <a:moveTo>
                  <a:pt x="58" y="60"/>
                </a:moveTo>
                <a:cubicBezTo>
                  <a:pt x="58" y="60"/>
                  <a:pt x="1605" y="0"/>
                  <a:pt x="1196" y="1709"/>
                </a:cubicBezTo>
                <a:cubicBezTo>
                  <a:pt x="1196" y="1709"/>
                  <a:pt x="2825" y="1800"/>
                  <a:pt x="2498" y="3057"/>
                </a:cubicBezTo>
                <a:cubicBezTo>
                  <a:pt x="2498" y="3057"/>
                  <a:pt x="3962" y="1350"/>
                  <a:pt x="5021" y="2247"/>
                </a:cubicBezTo>
                <a:cubicBezTo>
                  <a:pt x="6079" y="3146"/>
                  <a:pt x="6241" y="5214"/>
                  <a:pt x="6241" y="5214"/>
                </a:cubicBezTo>
                <a:cubicBezTo>
                  <a:pt x="6241" y="5214"/>
                  <a:pt x="7300" y="3687"/>
                  <a:pt x="7543" y="5214"/>
                </a:cubicBezTo>
                <a:cubicBezTo>
                  <a:pt x="7543" y="5214"/>
                  <a:pt x="8602" y="3776"/>
                  <a:pt x="9090" y="5033"/>
                </a:cubicBezTo>
                <a:cubicBezTo>
                  <a:pt x="9090" y="5033"/>
                  <a:pt x="10719" y="2787"/>
                  <a:pt x="11533" y="5754"/>
                </a:cubicBezTo>
                <a:cubicBezTo>
                  <a:pt x="11533" y="5754"/>
                  <a:pt x="12997" y="5214"/>
                  <a:pt x="12997" y="6921"/>
                </a:cubicBezTo>
                <a:cubicBezTo>
                  <a:pt x="12997" y="6921"/>
                  <a:pt x="14462" y="5453"/>
                  <a:pt x="16488" y="8767"/>
                </a:cubicBezTo>
                <a:lnTo>
                  <a:pt x="0" y="827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-3122" y="4349189"/>
            <a:ext cx="9144100" cy="794295"/>
          </a:xfrm>
          <a:custGeom>
            <a:avLst/>
            <a:gdLst/>
            <a:ahLst/>
            <a:cxnLst/>
            <a:rect l="l" t="t" r="r" b="b"/>
            <a:pathLst>
              <a:path w="81252" h="16127" extrusionOk="0">
                <a:moveTo>
                  <a:pt x="81251" y="3741"/>
                </a:moveTo>
                <a:lnTo>
                  <a:pt x="81251" y="16127"/>
                </a:lnTo>
                <a:lnTo>
                  <a:pt x="0" y="16127"/>
                </a:lnTo>
                <a:lnTo>
                  <a:pt x="0" y="8395"/>
                </a:lnTo>
                <a:cubicBezTo>
                  <a:pt x="17122" y="12448"/>
                  <a:pt x="30639" y="9447"/>
                  <a:pt x="49263" y="2767"/>
                </a:cubicBezTo>
                <a:cubicBezTo>
                  <a:pt x="54868" y="754"/>
                  <a:pt x="59997" y="42"/>
                  <a:pt x="64429" y="30"/>
                </a:cubicBezTo>
                <a:lnTo>
                  <a:pt x="64431" y="30"/>
                </a:lnTo>
                <a:cubicBezTo>
                  <a:pt x="74720" y="0"/>
                  <a:pt x="81251" y="3741"/>
                  <a:pt x="81251" y="374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5067178" y="4349196"/>
            <a:ext cx="4073537" cy="794295"/>
          </a:xfrm>
          <a:custGeom>
            <a:avLst/>
            <a:gdLst/>
            <a:ahLst/>
            <a:cxnLst/>
            <a:rect l="l" t="t" r="r" b="b"/>
            <a:pathLst>
              <a:path w="36206" h="16127" extrusionOk="0">
                <a:moveTo>
                  <a:pt x="36205" y="3741"/>
                </a:moveTo>
                <a:lnTo>
                  <a:pt x="36205" y="16127"/>
                </a:lnTo>
                <a:lnTo>
                  <a:pt x="35299" y="16127"/>
                </a:lnTo>
                <a:cubicBezTo>
                  <a:pt x="25750" y="10921"/>
                  <a:pt x="2789" y="13770"/>
                  <a:pt x="1340" y="8056"/>
                </a:cubicBezTo>
                <a:cubicBezTo>
                  <a:pt x="0" y="2769"/>
                  <a:pt x="19102" y="70"/>
                  <a:pt x="19391" y="30"/>
                </a:cubicBezTo>
                <a:lnTo>
                  <a:pt x="19393" y="30"/>
                </a:lnTo>
                <a:cubicBezTo>
                  <a:pt x="29680" y="0"/>
                  <a:pt x="36205" y="3741"/>
                  <a:pt x="36205" y="374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2"/>
          <p:cNvSpPr/>
          <p:nvPr/>
        </p:nvSpPr>
        <p:spPr>
          <a:xfrm flipH="1">
            <a:off x="7716267" y="4655525"/>
            <a:ext cx="1427737" cy="572704"/>
          </a:xfrm>
          <a:custGeom>
            <a:avLst/>
            <a:gdLst/>
            <a:ahLst/>
            <a:cxnLst/>
            <a:rect l="l" t="t" r="r" b="b"/>
            <a:pathLst>
              <a:path w="16488" h="8767" extrusionOk="0">
                <a:moveTo>
                  <a:pt x="58" y="60"/>
                </a:moveTo>
                <a:cubicBezTo>
                  <a:pt x="58" y="60"/>
                  <a:pt x="1605" y="0"/>
                  <a:pt x="1196" y="1709"/>
                </a:cubicBezTo>
                <a:cubicBezTo>
                  <a:pt x="1196" y="1709"/>
                  <a:pt x="2825" y="1800"/>
                  <a:pt x="2498" y="3057"/>
                </a:cubicBezTo>
                <a:cubicBezTo>
                  <a:pt x="2498" y="3057"/>
                  <a:pt x="3962" y="1350"/>
                  <a:pt x="5021" y="2247"/>
                </a:cubicBezTo>
                <a:cubicBezTo>
                  <a:pt x="6079" y="3146"/>
                  <a:pt x="6241" y="5214"/>
                  <a:pt x="6241" y="5214"/>
                </a:cubicBezTo>
                <a:cubicBezTo>
                  <a:pt x="6241" y="5214"/>
                  <a:pt x="7300" y="3687"/>
                  <a:pt x="7543" y="5214"/>
                </a:cubicBezTo>
                <a:cubicBezTo>
                  <a:pt x="7543" y="5214"/>
                  <a:pt x="8602" y="3776"/>
                  <a:pt x="9090" y="5033"/>
                </a:cubicBezTo>
                <a:cubicBezTo>
                  <a:pt x="9090" y="5033"/>
                  <a:pt x="10719" y="2787"/>
                  <a:pt x="11533" y="5754"/>
                </a:cubicBezTo>
                <a:cubicBezTo>
                  <a:pt x="11533" y="5754"/>
                  <a:pt x="12997" y="5214"/>
                  <a:pt x="12997" y="6921"/>
                </a:cubicBezTo>
                <a:cubicBezTo>
                  <a:pt x="12997" y="6921"/>
                  <a:pt x="14462" y="5453"/>
                  <a:pt x="16488" y="8767"/>
                </a:cubicBezTo>
                <a:lnTo>
                  <a:pt x="0" y="827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-88499" y="228904"/>
            <a:ext cx="1017343" cy="273770"/>
          </a:xfrm>
          <a:custGeom>
            <a:avLst/>
            <a:gdLst/>
            <a:ahLst/>
            <a:cxnLst/>
            <a:rect l="l" t="t" r="r" b="b"/>
            <a:pathLst>
              <a:path w="18690" h="5030" extrusionOk="0">
                <a:moveTo>
                  <a:pt x="18689" y="5030"/>
                </a:moveTo>
                <a:cubicBezTo>
                  <a:pt x="18689" y="5030"/>
                  <a:pt x="17337" y="3004"/>
                  <a:pt x="15985" y="3904"/>
                </a:cubicBezTo>
                <a:cubicBezTo>
                  <a:pt x="15985" y="3904"/>
                  <a:pt x="15161" y="1"/>
                  <a:pt x="12910" y="452"/>
                </a:cubicBezTo>
                <a:cubicBezTo>
                  <a:pt x="10657" y="903"/>
                  <a:pt x="9983" y="3453"/>
                  <a:pt x="9983" y="3453"/>
                </a:cubicBezTo>
                <a:cubicBezTo>
                  <a:pt x="9983" y="3453"/>
                  <a:pt x="8932" y="751"/>
                  <a:pt x="7730" y="1353"/>
                </a:cubicBezTo>
                <a:cubicBezTo>
                  <a:pt x="6531" y="1951"/>
                  <a:pt x="5329" y="3830"/>
                  <a:pt x="5329" y="3830"/>
                </a:cubicBezTo>
                <a:cubicBezTo>
                  <a:pt x="5329" y="3830"/>
                  <a:pt x="4053" y="2629"/>
                  <a:pt x="3604" y="3981"/>
                </a:cubicBezTo>
                <a:cubicBezTo>
                  <a:pt x="3604" y="3981"/>
                  <a:pt x="1951" y="2029"/>
                  <a:pt x="1" y="503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9019"/>
                </a:srgbClr>
              </a:gs>
              <a:gs pos="100000">
                <a:srgbClr val="FFCA90">
                  <a:alpha val="49019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2">
            <a:alphaModFix/>
          </a:blip>
          <a:srcRect r="32993" b="24321"/>
          <a:stretch/>
        </p:blipFill>
        <p:spPr>
          <a:xfrm flipH="1">
            <a:off x="3022625" y="50"/>
            <a:ext cx="6121373" cy="38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4358025" y="1390225"/>
            <a:ext cx="4090200" cy="15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1"/>
          </p:nvPr>
        </p:nvSpPr>
        <p:spPr>
          <a:xfrm>
            <a:off x="4358025" y="2989200"/>
            <a:ext cx="4090200" cy="7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2"/>
          <p:cNvSpPr>
            <a:spLocks noGrp="1"/>
          </p:cNvSpPr>
          <p:nvPr>
            <p:ph type="pic" idx="2"/>
          </p:nvPr>
        </p:nvSpPr>
        <p:spPr>
          <a:xfrm flipH="1">
            <a:off x="970875" y="965513"/>
            <a:ext cx="3212100" cy="32121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000000">
                <a:alpha val="22745"/>
              </a:srgbClr>
            </a:outerShdw>
          </a:effectLst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/>
          <p:nvPr/>
        </p:nvSpPr>
        <p:spPr>
          <a:xfrm>
            <a:off x="-1080837" y="791184"/>
            <a:ext cx="5652820" cy="789112"/>
          </a:xfrm>
          <a:custGeom>
            <a:avLst/>
            <a:gdLst/>
            <a:ahLst/>
            <a:cxnLst/>
            <a:rect l="l" t="t" r="r" b="b"/>
            <a:pathLst>
              <a:path w="68648" h="9583" extrusionOk="0">
                <a:moveTo>
                  <a:pt x="58413" y="6576"/>
                </a:moveTo>
                <a:cubicBezTo>
                  <a:pt x="56007" y="7166"/>
                  <a:pt x="53536" y="7676"/>
                  <a:pt x="51062" y="7487"/>
                </a:cubicBezTo>
                <a:cubicBezTo>
                  <a:pt x="47894" y="7246"/>
                  <a:pt x="44904" y="5883"/>
                  <a:pt x="41751" y="5496"/>
                </a:cubicBezTo>
                <a:cubicBezTo>
                  <a:pt x="34715" y="4626"/>
                  <a:pt x="27914" y="8649"/>
                  <a:pt x="20826" y="8618"/>
                </a:cubicBezTo>
                <a:cubicBezTo>
                  <a:pt x="18271" y="8606"/>
                  <a:pt x="15745" y="8065"/>
                  <a:pt x="13197" y="8005"/>
                </a:cubicBezTo>
                <a:cubicBezTo>
                  <a:pt x="10385" y="7939"/>
                  <a:pt x="7589" y="8455"/>
                  <a:pt x="4855" y="9105"/>
                </a:cubicBezTo>
                <a:cubicBezTo>
                  <a:pt x="3881" y="9334"/>
                  <a:pt x="2873" y="9583"/>
                  <a:pt x="1896" y="9365"/>
                </a:cubicBezTo>
                <a:cubicBezTo>
                  <a:pt x="917" y="9148"/>
                  <a:pt x="0" y="8303"/>
                  <a:pt x="69" y="7306"/>
                </a:cubicBezTo>
                <a:cubicBezTo>
                  <a:pt x="141" y="6264"/>
                  <a:pt x="1243" y="5556"/>
                  <a:pt x="2286" y="5499"/>
                </a:cubicBezTo>
                <a:cubicBezTo>
                  <a:pt x="3328" y="5442"/>
                  <a:pt x="4325" y="5849"/>
                  <a:pt x="5321" y="6164"/>
                </a:cubicBezTo>
                <a:cubicBezTo>
                  <a:pt x="8789" y="7258"/>
                  <a:pt x="12575" y="7209"/>
                  <a:pt x="16083" y="6249"/>
                </a:cubicBezTo>
                <a:cubicBezTo>
                  <a:pt x="21304" y="4826"/>
                  <a:pt x="25952" y="1458"/>
                  <a:pt x="31322" y="808"/>
                </a:cubicBezTo>
                <a:cubicBezTo>
                  <a:pt x="38040" y="1"/>
                  <a:pt x="44452" y="3572"/>
                  <a:pt x="51133" y="4654"/>
                </a:cubicBezTo>
                <a:cubicBezTo>
                  <a:pt x="54804" y="5247"/>
                  <a:pt x="58590" y="5081"/>
                  <a:pt x="62193" y="4165"/>
                </a:cubicBezTo>
                <a:cubicBezTo>
                  <a:pt x="64361" y="3612"/>
                  <a:pt x="66887" y="2856"/>
                  <a:pt x="68648" y="4236"/>
                </a:cubicBezTo>
                <a:lnTo>
                  <a:pt x="60091" y="6161"/>
                </a:lnTo>
                <a:close/>
              </a:path>
            </a:pathLst>
          </a:custGeom>
          <a:gradFill>
            <a:gsLst>
              <a:gs pos="0">
                <a:srgbClr val="FFFFFF">
                  <a:alpha val="63921"/>
                </a:srgbClr>
              </a:gs>
              <a:gs pos="100000">
                <a:srgbClr val="FFCA90">
                  <a:alpha val="4862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3"/>
          <p:cNvSpPr/>
          <p:nvPr/>
        </p:nvSpPr>
        <p:spPr>
          <a:xfrm flipH="1">
            <a:off x="4264939" y="260350"/>
            <a:ext cx="5499081" cy="985093"/>
          </a:xfrm>
          <a:custGeom>
            <a:avLst/>
            <a:gdLst/>
            <a:ahLst/>
            <a:cxnLst/>
            <a:rect l="l" t="t" r="r" b="b"/>
            <a:pathLst>
              <a:path w="66781" h="11963" extrusionOk="0">
                <a:moveTo>
                  <a:pt x="3560" y="11642"/>
                </a:moveTo>
                <a:cubicBezTo>
                  <a:pt x="7231" y="11149"/>
                  <a:pt x="10407" y="9188"/>
                  <a:pt x="13574" y="7475"/>
                </a:cubicBezTo>
                <a:cubicBezTo>
                  <a:pt x="16745" y="5765"/>
                  <a:pt x="20376" y="4196"/>
                  <a:pt x="24013" y="4649"/>
                </a:cubicBezTo>
                <a:cubicBezTo>
                  <a:pt x="25579" y="4840"/>
                  <a:pt x="27020" y="5405"/>
                  <a:pt x="28477" y="5886"/>
                </a:cubicBezTo>
                <a:cubicBezTo>
                  <a:pt x="39729" y="9632"/>
                  <a:pt x="53114" y="8973"/>
                  <a:pt x="64172" y="4133"/>
                </a:cubicBezTo>
                <a:cubicBezTo>
                  <a:pt x="65217" y="3675"/>
                  <a:pt x="66311" y="3119"/>
                  <a:pt x="66780" y="2214"/>
                </a:cubicBezTo>
                <a:cubicBezTo>
                  <a:pt x="65486" y="2458"/>
                  <a:pt x="64257" y="2922"/>
                  <a:pt x="63029" y="3366"/>
                </a:cubicBezTo>
                <a:cubicBezTo>
                  <a:pt x="57645" y="5319"/>
                  <a:pt x="52029" y="6922"/>
                  <a:pt x="46256" y="7386"/>
                </a:cubicBezTo>
                <a:cubicBezTo>
                  <a:pt x="40480" y="7856"/>
                  <a:pt x="34509" y="7123"/>
                  <a:pt x="29649" y="4663"/>
                </a:cubicBezTo>
                <a:cubicBezTo>
                  <a:pt x="27584" y="3618"/>
                  <a:pt x="25731" y="2275"/>
                  <a:pt x="23512" y="1467"/>
                </a:cubicBezTo>
                <a:cubicBezTo>
                  <a:pt x="19485" y="1"/>
                  <a:pt x="14431" y="573"/>
                  <a:pt x="10834" y="2899"/>
                </a:cubicBezTo>
                <a:cubicBezTo>
                  <a:pt x="6767" y="5528"/>
                  <a:pt x="4596" y="10081"/>
                  <a:pt x="0" y="11963"/>
                </a:cubicBezTo>
              </a:path>
            </a:pathLst>
          </a:custGeom>
          <a:gradFill>
            <a:gsLst>
              <a:gs pos="0">
                <a:srgbClr val="FFFFFF">
                  <a:alpha val="63921"/>
                </a:srgbClr>
              </a:gs>
              <a:gs pos="100000">
                <a:srgbClr val="FFCA90">
                  <a:alpha val="4862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23"/>
          <p:cNvGrpSpPr/>
          <p:nvPr/>
        </p:nvGrpSpPr>
        <p:grpSpPr>
          <a:xfrm>
            <a:off x="-575902" y="3185176"/>
            <a:ext cx="10187536" cy="2412586"/>
            <a:chOff x="-575902" y="3032776"/>
            <a:chExt cx="10187536" cy="2412586"/>
          </a:xfrm>
        </p:grpSpPr>
        <p:sp>
          <p:nvSpPr>
            <p:cNvPr id="152" name="Google Shape;152;p23"/>
            <p:cNvSpPr/>
            <p:nvPr/>
          </p:nvSpPr>
          <p:spPr>
            <a:xfrm>
              <a:off x="456200" y="3032776"/>
              <a:ext cx="551571" cy="891338"/>
            </a:xfrm>
            <a:custGeom>
              <a:avLst/>
              <a:gdLst/>
              <a:ahLst/>
              <a:cxnLst/>
              <a:rect l="l" t="t" r="r" b="b"/>
              <a:pathLst>
                <a:path w="7776" h="12566" extrusionOk="0">
                  <a:moveTo>
                    <a:pt x="2347" y="4334"/>
                  </a:moveTo>
                  <a:cubicBezTo>
                    <a:pt x="2347" y="4334"/>
                    <a:pt x="2347" y="4335"/>
                    <a:pt x="2347" y="4335"/>
                  </a:cubicBezTo>
                  <a:lnTo>
                    <a:pt x="2347" y="4334"/>
                  </a:lnTo>
                  <a:close/>
                  <a:moveTo>
                    <a:pt x="5416" y="0"/>
                  </a:moveTo>
                  <a:cubicBezTo>
                    <a:pt x="4240" y="0"/>
                    <a:pt x="3565" y="2156"/>
                    <a:pt x="3565" y="2156"/>
                  </a:cubicBezTo>
                  <a:cubicBezTo>
                    <a:pt x="3565" y="2156"/>
                    <a:pt x="2608" y="744"/>
                    <a:pt x="1721" y="696"/>
                  </a:cubicBezTo>
                  <a:cubicBezTo>
                    <a:pt x="1708" y="695"/>
                    <a:pt x="1694" y="695"/>
                    <a:pt x="1680" y="695"/>
                  </a:cubicBezTo>
                  <a:cubicBezTo>
                    <a:pt x="811" y="695"/>
                    <a:pt x="0" y="2108"/>
                    <a:pt x="0" y="2108"/>
                  </a:cubicBezTo>
                  <a:cubicBezTo>
                    <a:pt x="0" y="2108"/>
                    <a:pt x="548" y="1703"/>
                    <a:pt x="1027" y="1628"/>
                  </a:cubicBezTo>
                  <a:lnTo>
                    <a:pt x="1027" y="1628"/>
                  </a:lnTo>
                  <a:lnTo>
                    <a:pt x="885" y="2060"/>
                  </a:lnTo>
                  <a:cubicBezTo>
                    <a:pt x="885" y="2060"/>
                    <a:pt x="1295" y="1774"/>
                    <a:pt x="1886" y="1774"/>
                  </a:cubicBezTo>
                  <a:cubicBezTo>
                    <a:pt x="1979" y="1774"/>
                    <a:pt x="2076" y="1781"/>
                    <a:pt x="2177" y="1797"/>
                  </a:cubicBezTo>
                  <a:lnTo>
                    <a:pt x="1745" y="2086"/>
                  </a:lnTo>
                  <a:cubicBezTo>
                    <a:pt x="1745" y="2086"/>
                    <a:pt x="1775" y="2082"/>
                    <a:pt x="1827" y="2082"/>
                  </a:cubicBezTo>
                  <a:cubicBezTo>
                    <a:pt x="2041" y="2082"/>
                    <a:pt x="2641" y="2144"/>
                    <a:pt x="3182" y="2780"/>
                  </a:cubicBezTo>
                  <a:cubicBezTo>
                    <a:pt x="3182" y="2780"/>
                    <a:pt x="1675" y="2948"/>
                    <a:pt x="1170" y="3643"/>
                  </a:cubicBezTo>
                  <a:cubicBezTo>
                    <a:pt x="668" y="4337"/>
                    <a:pt x="1196" y="5245"/>
                    <a:pt x="1196" y="5245"/>
                  </a:cubicBezTo>
                  <a:cubicBezTo>
                    <a:pt x="1196" y="5245"/>
                    <a:pt x="1338" y="4455"/>
                    <a:pt x="1531" y="4192"/>
                  </a:cubicBezTo>
                  <a:lnTo>
                    <a:pt x="1579" y="4814"/>
                  </a:lnTo>
                  <a:cubicBezTo>
                    <a:pt x="1579" y="4814"/>
                    <a:pt x="1842" y="4096"/>
                    <a:pt x="2273" y="3809"/>
                  </a:cubicBezTo>
                  <a:lnTo>
                    <a:pt x="2347" y="4334"/>
                  </a:lnTo>
                  <a:lnTo>
                    <a:pt x="2347" y="4334"/>
                  </a:lnTo>
                  <a:cubicBezTo>
                    <a:pt x="2352" y="4309"/>
                    <a:pt x="2895" y="3210"/>
                    <a:pt x="3441" y="3091"/>
                  </a:cubicBezTo>
                  <a:cubicBezTo>
                    <a:pt x="3441" y="3091"/>
                    <a:pt x="3926" y="10602"/>
                    <a:pt x="3856" y="12565"/>
                  </a:cubicBezTo>
                  <a:lnTo>
                    <a:pt x="4935" y="12415"/>
                  </a:lnTo>
                  <a:cubicBezTo>
                    <a:pt x="4935" y="12415"/>
                    <a:pt x="4135" y="3833"/>
                    <a:pt x="3848" y="3117"/>
                  </a:cubicBezTo>
                  <a:cubicBezTo>
                    <a:pt x="3848" y="3117"/>
                    <a:pt x="3912" y="3106"/>
                    <a:pt x="4021" y="3106"/>
                  </a:cubicBezTo>
                  <a:cubicBezTo>
                    <a:pt x="4238" y="3106"/>
                    <a:pt x="4632" y="3149"/>
                    <a:pt x="5045" y="3404"/>
                  </a:cubicBezTo>
                  <a:lnTo>
                    <a:pt x="4855" y="3045"/>
                  </a:lnTo>
                  <a:lnTo>
                    <a:pt x="4855" y="3045"/>
                  </a:lnTo>
                  <a:cubicBezTo>
                    <a:pt x="4855" y="3045"/>
                    <a:pt x="5501" y="3093"/>
                    <a:pt x="5980" y="3835"/>
                  </a:cubicBezTo>
                  <a:lnTo>
                    <a:pt x="5908" y="3404"/>
                  </a:lnTo>
                  <a:lnTo>
                    <a:pt x="5908" y="3404"/>
                  </a:lnTo>
                  <a:cubicBezTo>
                    <a:pt x="5908" y="3404"/>
                    <a:pt x="6602" y="3594"/>
                    <a:pt x="7176" y="4599"/>
                  </a:cubicBezTo>
                  <a:cubicBezTo>
                    <a:pt x="7176" y="4599"/>
                    <a:pt x="7176" y="3594"/>
                    <a:pt x="6576" y="2878"/>
                  </a:cubicBezTo>
                  <a:cubicBezTo>
                    <a:pt x="6319" y="2569"/>
                    <a:pt x="5804" y="2473"/>
                    <a:pt x="5288" y="2473"/>
                  </a:cubicBezTo>
                  <a:cubicBezTo>
                    <a:pt x="4605" y="2473"/>
                    <a:pt x="3920" y="2641"/>
                    <a:pt x="3826" y="2710"/>
                  </a:cubicBezTo>
                  <a:cubicBezTo>
                    <a:pt x="3826" y="2710"/>
                    <a:pt x="4064" y="2230"/>
                    <a:pt x="4831" y="1967"/>
                  </a:cubicBezTo>
                  <a:lnTo>
                    <a:pt x="4329" y="1895"/>
                  </a:lnTo>
                  <a:cubicBezTo>
                    <a:pt x="4329" y="1895"/>
                    <a:pt x="4551" y="1434"/>
                    <a:pt x="5573" y="1434"/>
                  </a:cubicBezTo>
                  <a:cubicBezTo>
                    <a:pt x="5716" y="1434"/>
                    <a:pt x="5876" y="1443"/>
                    <a:pt x="6052" y="1464"/>
                  </a:cubicBezTo>
                  <a:lnTo>
                    <a:pt x="5647" y="1201"/>
                  </a:lnTo>
                  <a:cubicBezTo>
                    <a:pt x="5647" y="1201"/>
                    <a:pt x="5921" y="1118"/>
                    <a:pt x="6301" y="1118"/>
                  </a:cubicBezTo>
                  <a:cubicBezTo>
                    <a:pt x="6738" y="1118"/>
                    <a:pt x="7315" y="1228"/>
                    <a:pt x="7776" y="1703"/>
                  </a:cubicBezTo>
                  <a:cubicBezTo>
                    <a:pt x="7776" y="1703"/>
                    <a:pt x="6963" y="339"/>
                    <a:pt x="5647" y="28"/>
                  </a:cubicBezTo>
                  <a:cubicBezTo>
                    <a:pt x="5568" y="9"/>
                    <a:pt x="5491" y="0"/>
                    <a:pt x="54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3"/>
            <p:cNvSpPr/>
            <p:nvPr/>
          </p:nvSpPr>
          <p:spPr>
            <a:xfrm rot="315322" flipH="1">
              <a:off x="227464" y="3711767"/>
              <a:ext cx="1423122" cy="588421"/>
            </a:xfrm>
            <a:custGeom>
              <a:avLst/>
              <a:gdLst/>
              <a:ahLst/>
              <a:cxnLst/>
              <a:rect l="l" t="t" r="r" b="b"/>
              <a:pathLst>
                <a:path w="17191" h="7108" extrusionOk="0">
                  <a:moveTo>
                    <a:pt x="8815" y="576"/>
                  </a:moveTo>
                  <a:cubicBezTo>
                    <a:pt x="8815" y="576"/>
                    <a:pt x="7878" y="0"/>
                    <a:pt x="8029" y="977"/>
                  </a:cubicBezTo>
                  <a:cubicBezTo>
                    <a:pt x="8179" y="1952"/>
                    <a:pt x="8009" y="1140"/>
                    <a:pt x="8009" y="1140"/>
                  </a:cubicBezTo>
                  <a:cubicBezTo>
                    <a:pt x="8009" y="1140"/>
                    <a:pt x="7355" y="827"/>
                    <a:pt x="7431" y="1425"/>
                  </a:cubicBezTo>
                  <a:cubicBezTo>
                    <a:pt x="7431" y="1425"/>
                    <a:pt x="6831" y="526"/>
                    <a:pt x="6153" y="899"/>
                  </a:cubicBezTo>
                  <a:cubicBezTo>
                    <a:pt x="5477" y="1272"/>
                    <a:pt x="5702" y="2099"/>
                    <a:pt x="5702" y="2099"/>
                  </a:cubicBezTo>
                  <a:cubicBezTo>
                    <a:pt x="5702" y="2099"/>
                    <a:pt x="5250" y="1049"/>
                    <a:pt x="4727" y="2099"/>
                  </a:cubicBezTo>
                  <a:cubicBezTo>
                    <a:pt x="4727" y="2099"/>
                    <a:pt x="4275" y="1350"/>
                    <a:pt x="3826" y="2099"/>
                  </a:cubicBezTo>
                  <a:cubicBezTo>
                    <a:pt x="3826" y="2099"/>
                    <a:pt x="3228" y="1724"/>
                    <a:pt x="3078" y="2550"/>
                  </a:cubicBezTo>
                  <a:cubicBezTo>
                    <a:pt x="3078" y="2550"/>
                    <a:pt x="2251" y="1350"/>
                    <a:pt x="1726" y="2550"/>
                  </a:cubicBezTo>
                  <a:cubicBezTo>
                    <a:pt x="1726" y="2550"/>
                    <a:pt x="1425" y="2024"/>
                    <a:pt x="901" y="2777"/>
                  </a:cubicBezTo>
                  <a:cubicBezTo>
                    <a:pt x="901" y="2777"/>
                    <a:pt x="301" y="2249"/>
                    <a:pt x="1" y="3228"/>
                  </a:cubicBezTo>
                  <a:lnTo>
                    <a:pt x="17190" y="7108"/>
                  </a:lnTo>
                  <a:lnTo>
                    <a:pt x="17190" y="6606"/>
                  </a:lnTo>
                  <a:cubicBezTo>
                    <a:pt x="17190" y="6606"/>
                    <a:pt x="17114" y="4953"/>
                    <a:pt x="16364" y="5856"/>
                  </a:cubicBezTo>
                  <a:cubicBezTo>
                    <a:pt x="16364" y="5856"/>
                    <a:pt x="16892" y="4055"/>
                    <a:pt x="16139" y="3980"/>
                  </a:cubicBezTo>
                  <a:cubicBezTo>
                    <a:pt x="15389" y="3904"/>
                    <a:pt x="14938" y="4355"/>
                    <a:pt x="14938" y="4355"/>
                  </a:cubicBezTo>
                  <a:cubicBezTo>
                    <a:pt x="14938" y="4355"/>
                    <a:pt x="15164" y="2855"/>
                    <a:pt x="14187" y="3607"/>
                  </a:cubicBezTo>
                  <a:cubicBezTo>
                    <a:pt x="14187" y="3607"/>
                    <a:pt x="14113" y="2331"/>
                    <a:pt x="13289" y="2331"/>
                  </a:cubicBezTo>
                  <a:cubicBezTo>
                    <a:pt x="12462" y="2331"/>
                    <a:pt x="12237" y="3005"/>
                    <a:pt x="12237" y="3005"/>
                  </a:cubicBezTo>
                  <a:cubicBezTo>
                    <a:pt x="12237" y="3005"/>
                    <a:pt x="12312" y="1653"/>
                    <a:pt x="11487" y="2406"/>
                  </a:cubicBezTo>
                  <a:cubicBezTo>
                    <a:pt x="11487" y="2406"/>
                    <a:pt x="11036" y="979"/>
                    <a:pt x="10362" y="2105"/>
                  </a:cubicBezTo>
                  <a:lnTo>
                    <a:pt x="9160" y="21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3"/>
            <p:cNvSpPr/>
            <p:nvPr/>
          </p:nvSpPr>
          <p:spPr>
            <a:xfrm flipH="1">
              <a:off x="8255355" y="3339551"/>
              <a:ext cx="359932" cy="581617"/>
            </a:xfrm>
            <a:custGeom>
              <a:avLst/>
              <a:gdLst/>
              <a:ahLst/>
              <a:cxnLst/>
              <a:rect l="l" t="t" r="r" b="b"/>
              <a:pathLst>
                <a:path w="7776" h="12566" extrusionOk="0">
                  <a:moveTo>
                    <a:pt x="2347" y="4334"/>
                  </a:moveTo>
                  <a:cubicBezTo>
                    <a:pt x="2347" y="4334"/>
                    <a:pt x="2347" y="4335"/>
                    <a:pt x="2347" y="4335"/>
                  </a:cubicBezTo>
                  <a:lnTo>
                    <a:pt x="2347" y="4334"/>
                  </a:lnTo>
                  <a:close/>
                  <a:moveTo>
                    <a:pt x="5416" y="0"/>
                  </a:moveTo>
                  <a:cubicBezTo>
                    <a:pt x="4240" y="0"/>
                    <a:pt x="3565" y="2156"/>
                    <a:pt x="3565" y="2156"/>
                  </a:cubicBezTo>
                  <a:cubicBezTo>
                    <a:pt x="3565" y="2156"/>
                    <a:pt x="2608" y="744"/>
                    <a:pt x="1721" y="696"/>
                  </a:cubicBezTo>
                  <a:cubicBezTo>
                    <a:pt x="1708" y="695"/>
                    <a:pt x="1694" y="695"/>
                    <a:pt x="1680" y="695"/>
                  </a:cubicBezTo>
                  <a:cubicBezTo>
                    <a:pt x="811" y="695"/>
                    <a:pt x="0" y="2108"/>
                    <a:pt x="0" y="2108"/>
                  </a:cubicBezTo>
                  <a:cubicBezTo>
                    <a:pt x="0" y="2108"/>
                    <a:pt x="548" y="1703"/>
                    <a:pt x="1027" y="1628"/>
                  </a:cubicBezTo>
                  <a:lnTo>
                    <a:pt x="1027" y="1628"/>
                  </a:lnTo>
                  <a:lnTo>
                    <a:pt x="885" y="2060"/>
                  </a:lnTo>
                  <a:cubicBezTo>
                    <a:pt x="885" y="2060"/>
                    <a:pt x="1295" y="1774"/>
                    <a:pt x="1886" y="1774"/>
                  </a:cubicBezTo>
                  <a:cubicBezTo>
                    <a:pt x="1979" y="1774"/>
                    <a:pt x="2076" y="1781"/>
                    <a:pt x="2177" y="1797"/>
                  </a:cubicBezTo>
                  <a:lnTo>
                    <a:pt x="1745" y="2086"/>
                  </a:lnTo>
                  <a:cubicBezTo>
                    <a:pt x="1745" y="2086"/>
                    <a:pt x="1775" y="2082"/>
                    <a:pt x="1827" y="2082"/>
                  </a:cubicBezTo>
                  <a:cubicBezTo>
                    <a:pt x="2041" y="2082"/>
                    <a:pt x="2641" y="2144"/>
                    <a:pt x="3182" y="2780"/>
                  </a:cubicBezTo>
                  <a:cubicBezTo>
                    <a:pt x="3182" y="2780"/>
                    <a:pt x="1675" y="2948"/>
                    <a:pt x="1170" y="3643"/>
                  </a:cubicBezTo>
                  <a:cubicBezTo>
                    <a:pt x="668" y="4337"/>
                    <a:pt x="1196" y="5245"/>
                    <a:pt x="1196" y="5245"/>
                  </a:cubicBezTo>
                  <a:cubicBezTo>
                    <a:pt x="1196" y="5245"/>
                    <a:pt x="1338" y="4455"/>
                    <a:pt x="1531" y="4192"/>
                  </a:cubicBezTo>
                  <a:lnTo>
                    <a:pt x="1579" y="4814"/>
                  </a:lnTo>
                  <a:cubicBezTo>
                    <a:pt x="1579" y="4814"/>
                    <a:pt x="1842" y="4096"/>
                    <a:pt x="2273" y="3809"/>
                  </a:cubicBezTo>
                  <a:lnTo>
                    <a:pt x="2347" y="4334"/>
                  </a:lnTo>
                  <a:lnTo>
                    <a:pt x="2347" y="4334"/>
                  </a:lnTo>
                  <a:cubicBezTo>
                    <a:pt x="2352" y="4309"/>
                    <a:pt x="2895" y="3210"/>
                    <a:pt x="3441" y="3091"/>
                  </a:cubicBezTo>
                  <a:cubicBezTo>
                    <a:pt x="3441" y="3091"/>
                    <a:pt x="3926" y="10602"/>
                    <a:pt x="3856" y="12565"/>
                  </a:cubicBezTo>
                  <a:lnTo>
                    <a:pt x="4935" y="12415"/>
                  </a:lnTo>
                  <a:cubicBezTo>
                    <a:pt x="4935" y="12415"/>
                    <a:pt x="4135" y="3833"/>
                    <a:pt x="3848" y="3117"/>
                  </a:cubicBezTo>
                  <a:cubicBezTo>
                    <a:pt x="3848" y="3117"/>
                    <a:pt x="3912" y="3106"/>
                    <a:pt x="4021" y="3106"/>
                  </a:cubicBezTo>
                  <a:cubicBezTo>
                    <a:pt x="4238" y="3106"/>
                    <a:pt x="4632" y="3149"/>
                    <a:pt x="5045" y="3404"/>
                  </a:cubicBezTo>
                  <a:lnTo>
                    <a:pt x="4855" y="3045"/>
                  </a:lnTo>
                  <a:lnTo>
                    <a:pt x="4855" y="3045"/>
                  </a:lnTo>
                  <a:cubicBezTo>
                    <a:pt x="4855" y="3045"/>
                    <a:pt x="5501" y="3093"/>
                    <a:pt x="5980" y="3835"/>
                  </a:cubicBezTo>
                  <a:lnTo>
                    <a:pt x="5908" y="3404"/>
                  </a:lnTo>
                  <a:lnTo>
                    <a:pt x="5908" y="3404"/>
                  </a:lnTo>
                  <a:cubicBezTo>
                    <a:pt x="5908" y="3404"/>
                    <a:pt x="6602" y="3594"/>
                    <a:pt x="7176" y="4599"/>
                  </a:cubicBezTo>
                  <a:cubicBezTo>
                    <a:pt x="7176" y="4599"/>
                    <a:pt x="7176" y="3594"/>
                    <a:pt x="6576" y="2878"/>
                  </a:cubicBezTo>
                  <a:cubicBezTo>
                    <a:pt x="6319" y="2569"/>
                    <a:pt x="5804" y="2473"/>
                    <a:pt x="5288" y="2473"/>
                  </a:cubicBezTo>
                  <a:cubicBezTo>
                    <a:pt x="4605" y="2473"/>
                    <a:pt x="3920" y="2641"/>
                    <a:pt x="3826" y="2710"/>
                  </a:cubicBezTo>
                  <a:cubicBezTo>
                    <a:pt x="3826" y="2710"/>
                    <a:pt x="4064" y="2230"/>
                    <a:pt x="4831" y="1967"/>
                  </a:cubicBezTo>
                  <a:lnTo>
                    <a:pt x="4329" y="1895"/>
                  </a:lnTo>
                  <a:cubicBezTo>
                    <a:pt x="4329" y="1895"/>
                    <a:pt x="4551" y="1434"/>
                    <a:pt x="5573" y="1434"/>
                  </a:cubicBezTo>
                  <a:cubicBezTo>
                    <a:pt x="5716" y="1434"/>
                    <a:pt x="5876" y="1443"/>
                    <a:pt x="6052" y="1464"/>
                  </a:cubicBezTo>
                  <a:lnTo>
                    <a:pt x="5647" y="1201"/>
                  </a:lnTo>
                  <a:cubicBezTo>
                    <a:pt x="5647" y="1201"/>
                    <a:pt x="5921" y="1118"/>
                    <a:pt x="6301" y="1118"/>
                  </a:cubicBezTo>
                  <a:cubicBezTo>
                    <a:pt x="6738" y="1118"/>
                    <a:pt x="7315" y="1228"/>
                    <a:pt x="7776" y="1703"/>
                  </a:cubicBezTo>
                  <a:cubicBezTo>
                    <a:pt x="7776" y="1703"/>
                    <a:pt x="6963" y="339"/>
                    <a:pt x="5647" y="28"/>
                  </a:cubicBezTo>
                  <a:cubicBezTo>
                    <a:pt x="5568" y="9"/>
                    <a:pt x="5491" y="0"/>
                    <a:pt x="54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5381100" y="3729950"/>
              <a:ext cx="3794870" cy="1207677"/>
            </a:xfrm>
            <a:custGeom>
              <a:avLst/>
              <a:gdLst/>
              <a:ahLst/>
              <a:cxnLst/>
              <a:rect l="l" t="t" r="r" b="b"/>
              <a:pathLst>
                <a:path w="59856" h="16282" extrusionOk="0">
                  <a:moveTo>
                    <a:pt x="59856" y="4349"/>
                  </a:moveTo>
                  <a:lnTo>
                    <a:pt x="59856" y="16281"/>
                  </a:lnTo>
                  <a:cubicBezTo>
                    <a:pt x="59856" y="16281"/>
                    <a:pt x="1" y="11406"/>
                    <a:pt x="8392" y="9527"/>
                  </a:cubicBezTo>
                  <a:cubicBezTo>
                    <a:pt x="24681" y="5884"/>
                    <a:pt x="34314" y="118"/>
                    <a:pt x="42138" y="22"/>
                  </a:cubicBezTo>
                  <a:cubicBezTo>
                    <a:pt x="43677" y="0"/>
                    <a:pt x="45149" y="201"/>
                    <a:pt x="46585" y="680"/>
                  </a:cubicBezTo>
                  <a:cubicBezTo>
                    <a:pt x="57336" y="4265"/>
                    <a:pt x="59856" y="4349"/>
                    <a:pt x="59856" y="4349"/>
                  </a:cubicBezTo>
                  <a:close/>
                </a:path>
              </a:pathLst>
            </a:custGeom>
            <a:gradFill>
              <a:gsLst>
                <a:gs pos="0">
                  <a:srgbClr val="FFDE9F"/>
                </a:gs>
                <a:gs pos="100000">
                  <a:srgbClr val="F9AE23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8052680" y="3730246"/>
              <a:ext cx="1123321" cy="541978"/>
            </a:xfrm>
            <a:custGeom>
              <a:avLst/>
              <a:gdLst/>
              <a:ahLst/>
              <a:cxnLst/>
              <a:rect l="l" t="t" r="r" b="b"/>
              <a:pathLst>
                <a:path w="17718" h="7307" extrusionOk="0">
                  <a:moveTo>
                    <a:pt x="17718" y="4345"/>
                  </a:moveTo>
                  <a:lnTo>
                    <a:pt x="17718" y="7063"/>
                  </a:lnTo>
                  <a:cubicBezTo>
                    <a:pt x="15952" y="7256"/>
                    <a:pt x="15758" y="7306"/>
                    <a:pt x="12323" y="7043"/>
                  </a:cubicBezTo>
                  <a:cubicBezTo>
                    <a:pt x="2588" y="6293"/>
                    <a:pt x="405" y="1322"/>
                    <a:pt x="0" y="20"/>
                  </a:cubicBezTo>
                  <a:cubicBezTo>
                    <a:pt x="1539" y="0"/>
                    <a:pt x="3011" y="201"/>
                    <a:pt x="4447" y="680"/>
                  </a:cubicBezTo>
                  <a:cubicBezTo>
                    <a:pt x="15198" y="4261"/>
                    <a:pt x="17718" y="4345"/>
                    <a:pt x="17718" y="4345"/>
                  </a:cubicBezTo>
                  <a:close/>
                </a:path>
              </a:pathLst>
            </a:custGeom>
            <a:gradFill>
              <a:gsLst>
                <a:gs pos="0">
                  <a:srgbClr val="F8931E">
                    <a:alpha val="50980"/>
                  </a:srgbClr>
                </a:gs>
                <a:gs pos="100000">
                  <a:srgbClr val="B5442B">
                    <a:alpha val="5529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1402535" y="3644300"/>
              <a:ext cx="3506339" cy="945767"/>
            </a:xfrm>
            <a:custGeom>
              <a:avLst/>
              <a:gdLst/>
              <a:ahLst/>
              <a:cxnLst/>
              <a:rect l="l" t="t" r="r" b="b"/>
              <a:pathLst>
                <a:path w="30331" h="6802" extrusionOk="0">
                  <a:moveTo>
                    <a:pt x="30005" y="4090"/>
                  </a:moveTo>
                  <a:cubicBezTo>
                    <a:pt x="29818" y="3789"/>
                    <a:pt x="29406" y="3746"/>
                    <a:pt x="29057" y="3743"/>
                  </a:cubicBezTo>
                  <a:cubicBezTo>
                    <a:pt x="26350" y="3706"/>
                    <a:pt x="23638" y="4081"/>
                    <a:pt x="20935" y="3921"/>
                  </a:cubicBezTo>
                  <a:cubicBezTo>
                    <a:pt x="15849" y="3623"/>
                    <a:pt x="11075" y="1461"/>
                    <a:pt x="6081" y="456"/>
                  </a:cubicBezTo>
                  <a:cubicBezTo>
                    <a:pt x="4752" y="187"/>
                    <a:pt x="3386" y="0"/>
                    <a:pt x="2043" y="187"/>
                  </a:cubicBezTo>
                  <a:cubicBezTo>
                    <a:pt x="1447" y="270"/>
                    <a:pt x="874" y="424"/>
                    <a:pt x="307" y="613"/>
                  </a:cubicBezTo>
                  <a:cubicBezTo>
                    <a:pt x="115" y="865"/>
                    <a:pt x="1" y="1152"/>
                    <a:pt x="72" y="1447"/>
                  </a:cubicBezTo>
                  <a:cubicBezTo>
                    <a:pt x="181" y="1902"/>
                    <a:pt x="668" y="2145"/>
                    <a:pt x="1115" y="2283"/>
                  </a:cubicBezTo>
                  <a:cubicBezTo>
                    <a:pt x="2933" y="2833"/>
                    <a:pt x="4895" y="2592"/>
                    <a:pt x="6768" y="2916"/>
                  </a:cubicBezTo>
                  <a:cubicBezTo>
                    <a:pt x="9606" y="3405"/>
                    <a:pt x="12094" y="5170"/>
                    <a:pt x="14915" y="5748"/>
                  </a:cubicBezTo>
                  <a:cubicBezTo>
                    <a:pt x="16992" y="6172"/>
                    <a:pt x="19157" y="5937"/>
                    <a:pt x="21247" y="6284"/>
                  </a:cubicBezTo>
                  <a:cubicBezTo>
                    <a:pt x="21576" y="6338"/>
                    <a:pt x="21972" y="6538"/>
                    <a:pt x="22075" y="6802"/>
                  </a:cubicBezTo>
                  <a:cubicBezTo>
                    <a:pt x="22381" y="6765"/>
                    <a:pt x="22690" y="6725"/>
                    <a:pt x="22997" y="6682"/>
                  </a:cubicBezTo>
                  <a:cubicBezTo>
                    <a:pt x="25042" y="6401"/>
                    <a:pt x="27089" y="6066"/>
                    <a:pt x="29037" y="5390"/>
                  </a:cubicBezTo>
                  <a:cubicBezTo>
                    <a:pt x="29629" y="5184"/>
                    <a:pt x="30331" y="4620"/>
                    <a:pt x="30005" y="4090"/>
                  </a:cubicBezTo>
                  <a:close/>
                </a:path>
              </a:pathLst>
            </a:custGeom>
            <a:gradFill>
              <a:gsLst>
                <a:gs pos="0">
                  <a:srgbClr val="FFDE9F"/>
                </a:gs>
                <a:gs pos="100000">
                  <a:srgbClr val="F9AE23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-575902" y="3729951"/>
              <a:ext cx="4530693" cy="1053247"/>
            </a:xfrm>
            <a:custGeom>
              <a:avLst/>
              <a:gdLst/>
              <a:ahLst/>
              <a:cxnLst/>
              <a:rect l="l" t="t" r="r" b="b"/>
              <a:pathLst>
                <a:path w="39192" h="7575" extrusionOk="0">
                  <a:moveTo>
                    <a:pt x="38361" y="5670"/>
                  </a:moveTo>
                  <a:cubicBezTo>
                    <a:pt x="36271" y="5321"/>
                    <a:pt x="34106" y="5556"/>
                    <a:pt x="32029" y="5135"/>
                  </a:cubicBezTo>
                  <a:cubicBezTo>
                    <a:pt x="29206" y="4554"/>
                    <a:pt x="26720" y="2792"/>
                    <a:pt x="23882" y="2303"/>
                  </a:cubicBezTo>
                  <a:cubicBezTo>
                    <a:pt x="22009" y="1976"/>
                    <a:pt x="20047" y="2220"/>
                    <a:pt x="18229" y="1670"/>
                  </a:cubicBezTo>
                  <a:cubicBezTo>
                    <a:pt x="17782" y="1532"/>
                    <a:pt x="17295" y="1289"/>
                    <a:pt x="17189" y="836"/>
                  </a:cubicBezTo>
                  <a:cubicBezTo>
                    <a:pt x="17118" y="539"/>
                    <a:pt x="17235" y="252"/>
                    <a:pt x="17421" y="0"/>
                  </a:cubicBezTo>
                  <a:cubicBezTo>
                    <a:pt x="16465" y="321"/>
                    <a:pt x="15531" y="742"/>
                    <a:pt x="14586" y="1100"/>
                  </a:cubicBezTo>
                  <a:cubicBezTo>
                    <a:pt x="12435" y="1913"/>
                    <a:pt x="10164" y="2400"/>
                    <a:pt x="7871" y="2537"/>
                  </a:cubicBezTo>
                  <a:cubicBezTo>
                    <a:pt x="5920" y="2661"/>
                    <a:pt x="3750" y="2437"/>
                    <a:pt x="2412" y="1017"/>
                  </a:cubicBezTo>
                  <a:lnTo>
                    <a:pt x="1" y="4594"/>
                  </a:lnTo>
                  <a:cubicBezTo>
                    <a:pt x="1275" y="5997"/>
                    <a:pt x="3094" y="6813"/>
                    <a:pt x="4952" y="7191"/>
                  </a:cubicBezTo>
                  <a:cubicBezTo>
                    <a:pt x="6811" y="7575"/>
                    <a:pt x="8721" y="7560"/>
                    <a:pt x="10620" y="7546"/>
                  </a:cubicBezTo>
                  <a:cubicBezTo>
                    <a:pt x="20159" y="7475"/>
                    <a:pt x="29733" y="7406"/>
                    <a:pt x="39192" y="6189"/>
                  </a:cubicBezTo>
                  <a:cubicBezTo>
                    <a:pt x="39086" y="5925"/>
                    <a:pt x="38688" y="5725"/>
                    <a:pt x="38361" y="5670"/>
                  </a:cubicBezTo>
                  <a:close/>
                </a:path>
              </a:pathLst>
            </a:custGeom>
            <a:gradFill>
              <a:gsLst>
                <a:gs pos="0">
                  <a:srgbClr val="FFDE9F"/>
                </a:gs>
                <a:gs pos="100000">
                  <a:srgbClr val="F9AE23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-190605" y="3924125"/>
              <a:ext cx="5560452" cy="672261"/>
            </a:xfrm>
            <a:custGeom>
              <a:avLst/>
              <a:gdLst/>
              <a:ahLst/>
              <a:cxnLst/>
              <a:rect l="l" t="t" r="r" b="b"/>
              <a:pathLst>
                <a:path w="25448" h="5809" extrusionOk="0">
                  <a:moveTo>
                    <a:pt x="1260" y="1893"/>
                  </a:moveTo>
                  <a:cubicBezTo>
                    <a:pt x="2549" y="2386"/>
                    <a:pt x="4007" y="2291"/>
                    <a:pt x="5284" y="2815"/>
                  </a:cubicBezTo>
                  <a:cubicBezTo>
                    <a:pt x="6286" y="3228"/>
                    <a:pt x="7102" y="3992"/>
                    <a:pt x="8073" y="4482"/>
                  </a:cubicBezTo>
                  <a:cubicBezTo>
                    <a:pt x="10725" y="5808"/>
                    <a:pt x="13875" y="4829"/>
                    <a:pt x="16825" y="4516"/>
                  </a:cubicBezTo>
                  <a:cubicBezTo>
                    <a:pt x="19735" y="4204"/>
                    <a:pt x="22710" y="4600"/>
                    <a:pt x="25448" y="5630"/>
                  </a:cubicBezTo>
                  <a:cubicBezTo>
                    <a:pt x="25307" y="4920"/>
                    <a:pt x="25156" y="4213"/>
                    <a:pt x="24990" y="3508"/>
                  </a:cubicBezTo>
                  <a:cubicBezTo>
                    <a:pt x="24927" y="3231"/>
                    <a:pt x="24841" y="2930"/>
                    <a:pt x="24600" y="2778"/>
                  </a:cubicBezTo>
                  <a:cubicBezTo>
                    <a:pt x="24414" y="2658"/>
                    <a:pt x="24176" y="2664"/>
                    <a:pt x="23956" y="2678"/>
                  </a:cubicBezTo>
                  <a:cubicBezTo>
                    <a:pt x="21948" y="2807"/>
                    <a:pt x="20001" y="3414"/>
                    <a:pt x="17999" y="3660"/>
                  </a:cubicBezTo>
                  <a:cubicBezTo>
                    <a:pt x="15098" y="4018"/>
                    <a:pt x="12105" y="3589"/>
                    <a:pt x="9425" y="2435"/>
                  </a:cubicBezTo>
                  <a:cubicBezTo>
                    <a:pt x="7203" y="1475"/>
                    <a:pt x="5055" y="0"/>
                    <a:pt x="2635" y="86"/>
                  </a:cubicBezTo>
                  <a:cubicBezTo>
                    <a:pt x="1736" y="118"/>
                    <a:pt x="865" y="367"/>
                    <a:pt x="0" y="633"/>
                  </a:cubicBezTo>
                  <a:cubicBezTo>
                    <a:pt x="20" y="765"/>
                    <a:pt x="63" y="894"/>
                    <a:pt x="132" y="1023"/>
                  </a:cubicBezTo>
                  <a:cubicBezTo>
                    <a:pt x="358" y="1449"/>
                    <a:pt x="805" y="1719"/>
                    <a:pt x="1260" y="189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3"/>
            <p:cNvSpPr/>
            <p:nvPr/>
          </p:nvSpPr>
          <p:spPr>
            <a:xfrm flipH="1">
              <a:off x="-290678" y="3997380"/>
              <a:ext cx="9725328" cy="1447982"/>
            </a:xfrm>
            <a:custGeom>
              <a:avLst/>
              <a:gdLst/>
              <a:ahLst/>
              <a:cxnLst/>
              <a:rect l="l" t="t" r="r" b="b"/>
              <a:pathLst>
                <a:path w="44509" h="12512" extrusionOk="0">
                  <a:moveTo>
                    <a:pt x="10175" y="12512"/>
                  </a:moveTo>
                  <a:cubicBezTo>
                    <a:pt x="10802" y="12475"/>
                    <a:pt x="11432" y="12440"/>
                    <a:pt x="12060" y="12406"/>
                  </a:cubicBezTo>
                  <a:cubicBezTo>
                    <a:pt x="16272" y="12197"/>
                    <a:pt x="20499" y="12243"/>
                    <a:pt x="24720" y="12203"/>
                  </a:cubicBezTo>
                  <a:cubicBezTo>
                    <a:pt x="24752" y="12197"/>
                    <a:pt x="24780" y="12188"/>
                    <a:pt x="24815" y="12186"/>
                  </a:cubicBezTo>
                  <a:cubicBezTo>
                    <a:pt x="27710" y="11573"/>
                    <a:pt x="30605" y="10516"/>
                    <a:pt x="33544" y="10880"/>
                  </a:cubicBezTo>
                  <a:cubicBezTo>
                    <a:pt x="34569" y="11003"/>
                    <a:pt x="35557" y="11298"/>
                    <a:pt x="36548" y="11590"/>
                  </a:cubicBezTo>
                  <a:cubicBezTo>
                    <a:pt x="36714" y="11573"/>
                    <a:pt x="36877" y="11553"/>
                    <a:pt x="37043" y="11530"/>
                  </a:cubicBezTo>
                  <a:cubicBezTo>
                    <a:pt x="38839" y="11301"/>
                    <a:pt x="40654" y="10988"/>
                    <a:pt x="42301" y="10224"/>
                  </a:cubicBezTo>
                  <a:cubicBezTo>
                    <a:pt x="43177" y="9814"/>
                    <a:pt x="44059" y="9204"/>
                    <a:pt x="44334" y="8279"/>
                  </a:cubicBezTo>
                  <a:cubicBezTo>
                    <a:pt x="44509" y="7695"/>
                    <a:pt x="44420" y="7074"/>
                    <a:pt x="44320" y="6472"/>
                  </a:cubicBezTo>
                  <a:cubicBezTo>
                    <a:pt x="44237" y="5983"/>
                    <a:pt x="44148" y="5490"/>
                    <a:pt x="44051" y="5000"/>
                  </a:cubicBezTo>
                  <a:cubicBezTo>
                    <a:pt x="41313" y="3969"/>
                    <a:pt x="38338" y="3574"/>
                    <a:pt x="35428" y="3886"/>
                  </a:cubicBezTo>
                  <a:cubicBezTo>
                    <a:pt x="32478" y="4201"/>
                    <a:pt x="29328" y="5181"/>
                    <a:pt x="26676" y="3852"/>
                  </a:cubicBezTo>
                  <a:cubicBezTo>
                    <a:pt x="25705" y="3365"/>
                    <a:pt x="24889" y="2598"/>
                    <a:pt x="23887" y="2185"/>
                  </a:cubicBezTo>
                  <a:cubicBezTo>
                    <a:pt x="22613" y="1664"/>
                    <a:pt x="21152" y="1756"/>
                    <a:pt x="19863" y="1263"/>
                  </a:cubicBezTo>
                  <a:cubicBezTo>
                    <a:pt x="19408" y="1088"/>
                    <a:pt x="18961" y="819"/>
                    <a:pt x="18735" y="390"/>
                  </a:cubicBezTo>
                  <a:cubicBezTo>
                    <a:pt x="18666" y="261"/>
                    <a:pt x="18623" y="132"/>
                    <a:pt x="18603" y="0"/>
                  </a:cubicBezTo>
                  <a:cubicBezTo>
                    <a:pt x="18300" y="92"/>
                    <a:pt x="17993" y="186"/>
                    <a:pt x="17687" y="272"/>
                  </a:cubicBezTo>
                  <a:cubicBezTo>
                    <a:pt x="16527" y="599"/>
                    <a:pt x="15339" y="819"/>
                    <a:pt x="14136" y="928"/>
                  </a:cubicBezTo>
                  <a:cubicBezTo>
                    <a:pt x="13337" y="1000"/>
                    <a:pt x="12366" y="822"/>
                    <a:pt x="11598" y="1023"/>
                  </a:cubicBezTo>
                  <a:cubicBezTo>
                    <a:pt x="10914" y="1203"/>
                    <a:pt x="10656" y="1976"/>
                    <a:pt x="10212" y="2469"/>
                  </a:cubicBezTo>
                  <a:cubicBezTo>
                    <a:pt x="9078" y="3740"/>
                    <a:pt x="7469" y="4511"/>
                    <a:pt x="5931" y="5169"/>
                  </a:cubicBezTo>
                  <a:cubicBezTo>
                    <a:pt x="3729" y="6114"/>
                    <a:pt x="1298" y="7165"/>
                    <a:pt x="272" y="9333"/>
                  </a:cubicBezTo>
                  <a:cubicBezTo>
                    <a:pt x="138" y="9611"/>
                    <a:pt x="35" y="9909"/>
                    <a:pt x="0" y="10212"/>
                  </a:cubicBezTo>
                  <a:cubicBezTo>
                    <a:pt x="358" y="10387"/>
                    <a:pt x="722" y="10542"/>
                    <a:pt x="1088" y="10682"/>
                  </a:cubicBezTo>
                  <a:cubicBezTo>
                    <a:pt x="3987" y="11787"/>
                    <a:pt x="7094" y="12211"/>
                    <a:pt x="10175" y="1251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3655970" y="4747682"/>
              <a:ext cx="5955664" cy="552623"/>
            </a:xfrm>
            <a:custGeom>
              <a:avLst/>
              <a:gdLst/>
              <a:ahLst/>
              <a:cxnLst/>
              <a:rect l="l" t="t" r="r" b="b"/>
              <a:pathLst>
                <a:path w="11828" h="1687" extrusionOk="0">
                  <a:moveTo>
                    <a:pt x="92" y="1670"/>
                  </a:moveTo>
                  <a:cubicBezTo>
                    <a:pt x="61" y="1675"/>
                    <a:pt x="32" y="1684"/>
                    <a:pt x="0" y="1687"/>
                  </a:cubicBezTo>
                  <a:cubicBezTo>
                    <a:pt x="3955" y="1650"/>
                    <a:pt x="7904" y="1535"/>
                    <a:pt x="11828" y="1071"/>
                  </a:cubicBezTo>
                  <a:cubicBezTo>
                    <a:pt x="10837" y="782"/>
                    <a:pt x="9849" y="484"/>
                    <a:pt x="8824" y="358"/>
                  </a:cubicBezTo>
                  <a:cubicBezTo>
                    <a:pt x="5888" y="0"/>
                    <a:pt x="2990" y="1057"/>
                    <a:pt x="92" y="1670"/>
                  </a:cubicBezTo>
                  <a:close/>
                </a:path>
              </a:pathLst>
            </a:custGeom>
            <a:solidFill>
              <a:srgbClr val="FFD9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2" name="Google Shape;162;p23"/>
          <p:cNvPicPr preferRelativeResize="0"/>
          <p:nvPr/>
        </p:nvPicPr>
        <p:blipFill rotWithShape="1">
          <a:blip r:embed="rId2">
            <a:alphaModFix/>
          </a:blip>
          <a:srcRect r="-90" b="74138"/>
          <a:stretch/>
        </p:blipFill>
        <p:spPr>
          <a:xfrm>
            <a:off x="1125" y="50"/>
            <a:ext cx="9143998" cy="13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 rotWithShape="1">
          <a:blip r:embed="rId2">
            <a:alphaModFix/>
          </a:blip>
          <a:srcRect r="-90" b="74138"/>
          <a:stretch/>
        </p:blipFill>
        <p:spPr>
          <a:xfrm rot="10800000">
            <a:off x="1125" y="3799025"/>
            <a:ext cx="9143998" cy="133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>
            <a:spLocks noGrp="1"/>
          </p:cNvSpPr>
          <p:nvPr>
            <p:ph type="title" hasCustomPrompt="1"/>
          </p:nvPr>
        </p:nvSpPr>
        <p:spPr>
          <a:xfrm>
            <a:off x="800850" y="1704937"/>
            <a:ext cx="7542300" cy="14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8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5" name="Google Shape;165;p23"/>
          <p:cNvSpPr txBox="1">
            <a:spLocks noGrp="1"/>
          </p:cNvSpPr>
          <p:nvPr>
            <p:ph type="subTitle" idx="1"/>
          </p:nvPr>
        </p:nvSpPr>
        <p:spPr>
          <a:xfrm>
            <a:off x="800850" y="3048874"/>
            <a:ext cx="75423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>
            <a:off x="-203800" y="1378900"/>
            <a:ext cx="1686679" cy="453895"/>
          </a:xfrm>
          <a:custGeom>
            <a:avLst/>
            <a:gdLst/>
            <a:ahLst/>
            <a:cxnLst/>
            <a:rect l="l" t="t" r="r" b="b"/>
            <a:pathLst>
              <a:path w="18690" h="5030" extrusionOk="0">
                <a:moveTo>
                  <a:pt x="18689" y="5030"/>
                </a:moveTo>
                <a:cubicBezTo>
                  <a:pt x="18689" y="5030"/>
                  <a:pt x="17337" y="3004"/>
                  <a:pt x="15985" y="3904"/>
                </a:cubicBezTo>
                <a:cubicBezTo>
                  <a:pt x="15985" y="3904"/>
                  <a:pt x="15161" y="1"/>
                  <a:pt x="12910" y="452"/>
                </a:cubicBezTo>
                <a:cubicBezTo>
                  <a:pt x="10657" y="903"/>
                  <a:pt x="9983" y="3453"/>
                  <a:pt x="9983" y="3453"/>
                </a:cubicBezTo>
                <a:cubicBezTo>
                  <a:pt x="9983" y="3453"/>
                  <a:pt x="8932" y="751"/>
                  <a:pt x="7730" y="1353"/>
                </a:cubicBezTo>
                <a:cubicBezTo>
                  <a:pt x="6531" y="1951"/>
                  <a:pt x="5329" y="3830"/>
                  <a:pt x="5329" y="3830"/>
                </a:cubicBezTo>
                <a:cubicBezTo>
                  <a:pt x="5329" y="3830"/>
                  <a:pt x="4053" y="2629"/>
                  <a:pt x="3604" y="3981"/>
                </a:cubicBezTo>
                <a:cubicBezTo>
                  <a:pt x="3604" y="3981"/>
                  <a:pt x="1951" y="2029"/>
                  <a:pt x="1" y="503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9019"/>
                </a:srgbClr>
              </a:gs>
              <a:gs pos="100000">
                <a:srgbClr val="FFCA90">
                  <a:alpha val="49019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7878825" y="2117850"/>
            <a:ext cx="1686679" cy="453895"/>
          </a:xfrm>
          <a:custGeom>
            <a:avLst/>
            <a:gdLst/>
            <a:ahLst/>
            <a:cxnLst/>
            <a:rect l="l" t="t" r="r" b="b"/>
            <a:pathLst>
              <a:path w="18690" h="5030" extrusionOk="0">
                <a:moveTo>
                  <a:pt x="18689" y="5030"/>
                </a:moveTo>
                <a:cubicBezTo>
                  <a:pt x="18689" y="5030"/>
                  <a:pt x="17337" y="3004"/>
                  <a:pt x="15985" y="3904"/>
                </a:cubicBezTo>
                <a:cubicBezTo>
                  <a:pt x="15985" y="3904"/>
                  <a:pt x="15161" y="1"/>
                  <a:pt x="12910" y="452"/>
                </a:cubicBezTo>
                <a:cubicBezTo>
                  <a:pt x="10657" y="903"/>
                  <a:pt x="9983" y="3453"/>
                  <a:pt x="9983" y="3453"/>
                </a:cubicBezTo>
                <a:cubicBezTo>
                  <a:pt x="9983" y="3453"/>
                  <a:pt x="8932" y="751"/>
                  <a:pt x="7730" y="1353"/>
                </a:cubicBezTo>
                <a:cubicBezTo>
                  <a:pt x="6531" y="1951"/>
                  <a:pt x="5329" y="3830"/>
                  <a:pt x="5329" y="3830"/>
                </a:cubicBezTo>
                <a:cubicBezTo>
                  <a:pt x="5329" y="3830"/>
                  <a:pt x="4053" y="2629"/>
                  <a:pt x="3604" y="3981"/>
                </a:cubicBezTo>
                <a:cubicBezTo>
                  <a:pt x="3604" y="3981"/>
                  <a:pt x="1951" y="2029"/>
                  <a:pt x="1" y="503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9019"/>
                </a:srgbClr>
              </a:gs>
              <a:gs pos="100000">
                <a:srgbClr val="FFCA90">
                  <a:alpha val="49019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4"/>
          <p:cNvSpPr/>
          <p:nvPr/>
        </p:nvSpPr>
        <p:spPr>
          <a:xfrm flipH="1">
            <a:off x="0" y="4381349"/>
            <a:ext cx="9144089" cy="762110"/>
          </a:xfrm>
          <a:custGeom>
            <a:avLst/>
            <a:gdLst/>
            <a:ahLst/>
            <a:cxnLst/>
            <a:rect l="l" t="t" r="r" b="b"/>
            <a:pathLst>
              <a:path w="97169" h="23175" extrusionOk="0">
                <a:moveTo>
                  <a:pt x="97168" y="6039"/>
                </a:moveTo>
                <a:cubicBezTo>
                  <a:pt x="97168" y="6039"/>
                  <a:pt x="63151" y="0"/>
                  <a:pt x="50658" y="8618"/>
                </a:cubicBezTo>
                <a:cubicBezTo>
                  <a:pt x="39745" y="16149"/>
                  <a:pt x="1" y="4671"/>
                  <a:pt x="1" y="4671"/>
                </a:cubicBezTo>
                <a:lnTo>
                  <a:pt x="1" y="23174"/>
                </a:lnTo>
                <a:lnTo>
                  <a:pt x="97168" y="23174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4"/>
          <p:cNvSpPr/>
          <p:nvPr/>
        </p:nvSpPr>
        <p:spPr>
          <a:xfrm flipH="1">
            <a:off x="0" y="4617445"/>
            <a:ext cx="9144089" cy="526035"/>
          </a:xfrm>
          <a:custGeom>
            <a:avLst/>
            <a:gdLst/>
            <a:ahLst/>
            <a:cxnLst/>
            <a:rect l="l" t="t" r="r" b="b"/>
            <a:pathLst>
              <a:path w="97169" h="15006" extrusionOk="0">
                <a:moveTo>
                  <a:pt x="1" y="2847"/>
                </a:moveTo>
                <a:cubicBezTo>
                  <a:pt x="7841" y="0"/>
                  <a:pt x="37430" y="1031"/>
                  <a:pt x="48052" y="5274"/>
                </a:cubicBezTo>
                <a:cubicBezTo>
                  <a:pt x="58401" y="9408"/>
                  <a:pt x="93170" y="4690"/>
                  <a:pt x="97168" y="4602"/>
                </a:cubicBezTo>
                <a:lnTo>
                  <a:pt x="97168" y="15005"/>
                </a:lnTo>
                <a:lnTo>
                  <a:pt x="1" y="15005"/>
                </a:lnTo>
                <a:close/>
              </a:path>
            </a:pathLst>
          </a:custGeom>
          <a:gradFill>
            <a:gsLst>
              <a:gs pos="0">
                <a:srgbClr val="FFDE9F"/>
              </a:gs>
              <a:gs pos="100000">
                <a:srgbClr val="F9AE23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 rotWithShape="1">
          <a:blip r:embed="rId2">
            <a:alphaModFix/>
          </a:blip>
          <a:srcRect r="32993" b="24321"/>
          <a:stretch/>
        </p:blipFill>
        <p:spPr>
          <a:xfrm flipH="1">
            <a:off x="3022625" y="50"/>
            <a:ext cx="6121373" cy="389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 rotWithShape="1">
          <a:blip r:embed="rId2">
            <a:alphaModFix/>
          </a:blip>
          <a:srcRect l="65829" t="24006"/>
          <a:stretch/>
        </p:blipFill>
        <p:spPr>
          <a:xfrm flipH="1">
            <a:off x="8449" y="1234825"/>
            <a:ext cx="3121651" cy="390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/>
          <p:nvPr/>
        </p:nvSpPr>
        <p:spPr>
          <a:xfrm flipH="1">
            <a:off x="1882250" y="603800"/>
            <a:ext cx="1686679" cy="453895"/>
          </a:xfrm>
          <a:custGeom>
            <a:avLst/>
            <a:gdLst/>
            <a:ahLst/>
            <a:cxnLst/>
            <a:rect l="l" t="t" r="r" b="b"/>
            <a:pathLst>
              <a:path w="18690" h="5030" extrusionOk="0">
                <a:moveTo>
                  <a:pt x="18689" y="5030"/>
                </a:moveTo>
                <a:cubicBezTo>
                  <a:pt x="18689" y="5030"/>
                  <a:pt x="17337" y="3004"/>
                  <a:pt x="15985" y="3904"/>
                </a:cubicBezTo>
                <a:cubicBezTo>
                  <a:pt x="15985" y="3904"/>
                  <a:pt x="15161" y="1"/>
                  <a:pt x="12910" y="452"/>
                </a:cubicBezTo>
                <a:cubicBezTo>
                  <a:pt x="10657" y="903"/>
                  <a:pt x="9983" y="3453"/>
                  <a:pt x="9983" y="3453"/>
                </a:cubicBezTo>
                <a:cubicBezTo>
                  <a:pt x="9983" y="3453"/>
                  <a:pt x="8932" y="751"/>
                  <a:pt x="7730" y="1353"/>
                </a:cubicBezTo>
                <a:cubicBezTo>
                  <a:pt x="6531" y="1951"/>
                  <a:pt x="5329" y="3830"/>
                  <a:pt x="5329" y="3830"/>
                </a:cubicBezTo>
                <a:cubicBezTo>
                  <a:pt x="5329" y="3830"/>
                  <a:pt x="4053" y="2629"/>
                  <a:pt x="3604" y="3981"/>
                </a:cubicBezTo>
                <a:cubicBezTo>
                  <a:pt x="3604" y="3981"/>
                  <a:pt x="1951" y="2029"/>
                  <a:pt x="1" y="503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9019"/>
                </a:srgbClr>
              </a:gs>
              <a:gs pos="100000">
                <a:srgbClr val="FFCA90">
                  <a:alpha val="49019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3568925" y="639200"/>
            <a:ext cx="4531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5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subTitle" idx="1"/>
          </p:nvPr>
        </p:nvSpPr>
        <p:spPr>
          <a:xfrm>
            <a:off x="3568925" y="1378901"/>
            <a:ext cx="45318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title" idx="2"/>
          </p:nvPr>
        </p:nvSpPr>
        <p:spPr>
          <a:xfrm>
            <a:off x="3568925" y="1960362"/>
            <a:ext cx="4531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5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subTitle" idx="3"/>
          </p:nvPr>
        </p:nvSpPr>
        <p:spPr>
          <a:xfrm>
            <a:off x="3568925" y="2700051"/>
            <a:ext cx="45318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title" idx="4"/>
          </p:nvPr>
        </p:nvSpPr>
        <p:spPr>
          <a:xfrm>
            <a:off x="3568925" y="3281490"/>
            <a:ext cx="4531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5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subTitle" idx="5"/>
          </p:nvPr>
        </p:nvSpPr>
        <p:spPr>
          <a:xfrm>
            <a:off x="3568925" y="4021200"/>
            <a:ext cx="45318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731975" y="552800"/>
            <a:ext cx="7680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rcellus"/>
              <a:buNone/>
              <a:defRPr sz="3400" b="1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731975" y="1241743"/>
            <a:ext cx="7680000" cy="3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 sz="14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 sz="14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■"/>
              <a:defRPr sz="14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 sz="14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 sz="14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■"/>
              <a:defRPr sz="14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 sz="14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 sz="14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■"/>
              <a:defRPr sz="14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uantum-archaeology-egypt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1"/>
          <p:cNvGrpSpPr/>
          <p:nvPr/>
        </p:nvGrpSpPr>
        <p:grpSpPr>
          <a:xfrm>
            <a:off x="-3127" y="1323200"/>
            <a:ext cx="9147118" cy="3820270"/>
            <a:chOff x="-3127" y="1323200"/>
            <a:chExt cx="9147118" cy="3820270"/>
          </a:xfrm>
        </p:grpSpPr>
        <p:sp>
          <p:nvSpPr>
            <p:cNvPr id="268" name="Google Shape;268;p1"/>
            <p:cNvSpPr/>
            <p:nvPr/>
          </p:nvSpPr>
          <p:spPr>
            <a:xfrm>
              <a:off x="8258277" y="1323200"/>
              <a:ext cx="885714" cy="422680"/>
            </a:xfrm>
            <a:custGeom>
              <a:avLst/>
              <a:gdLst/>
              <a:ahLst/>
              <a:cxnLst/>
              <a:rect l="l" t="t" r="r" b="b"/>
              <a:pathLst>
                <a:path w="10733" h="5122" extrusionOk="0">
                  <a:moveTo>
                    <a:pt x="10733" y="0"/>
                  </a:moveTo>
                  <a:lnTo>
                    <a:pt x="10733" y="5122"/>
                  </a:lnTo>
                  <a:lnTo>
                    <a:pt x="0" y="5122"/>
                  </a:lnTo>
                  <a:cubicBezTo>
                    <a:pt x="3603" y="2343"/>
                    <a:pt x="3978" y="4073"/>
                    <a:pt x="3978" y="4073"/>
                  </a:cubicBezTo>
                  <a:cubicBezTo>
                    <a:pt x="3978" y="4073"/>
                    <a:pt x="4279" y="2197"/>
                    <a:pt x="5404" y="1445"/>
                  </a:cubicBezTo>
                  <a:cubicBezTo>
                    <a:pt x="6530" y="694"/>
                    <a:pt x="7806" y="2945"/>
                    <a:pt x="7806" y="2945"/>
                  </a:cubicBezTo>
                  <a:cubicBezTo>
                    <a:pt x="8993" y="855"/>
                    <a:pt x="9966" y="95"/>
                    <a:pt x="10733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72549"/>
                  </a:srgbClr>
                </a:gs>
                <a:gs pos="100000">
                  <a:srgbClr val="FFCA90">
                    <a:alpha val="7254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393753" y="1882072"/>
              <a:ext cx="1542346" cy="415088"/>
            </a:xfrm>
            <a:custGeom>
              <a:avLst/>
              <a:gdLst/>
              <a:ahLst/>
              <a:cxnLst/>
              <a:rect l="l" t="t" r="r" b="b"/>
              <a:pathLst>
                <a:path w="18690" h="5030" extrusionOk="0">
                  <a:moveTo>
                    <a:pt x="18689" y="5030"/>
                  </a:moveTo>
                  <a:cubicBezTo>
                    <a:pt x="18689" y="5030"/>
                    <a:pt x="17337" y="3004"/>
                    <a:pt x="15985" y="3904"/>
                  </a:cubicBezTo>
                  <a:cubicBezTo>
                    <a:pt x="15985" y="3904"/>
                    <a:pt x="15161" y="1"/>
                    <a:pt x="12910" y="452"/>
                  </a:cubicBezTo>
                  <a:cubicBezTo>
                    <a:pt x="10657" y="903"/>
                    <a:pt x="9983" y="3453"/>
                    <a:pt x="9983" y="3453"/>
                  </a:cubicBezTo>
                  <a:cubicBezTo>
                    <a:pt x="9983" y="3453"/>
                    <a:pt x="8932" y="751"/>
                    <a:pt x="7730" y="1353"/>
                  </a:cubicBezTo>
                  <a:cubicBezTo>
                    <a:pt x="6531" y="1951"/>
                    <a:pt x="5329" y="3830"/>
                    <a:pt x="5329" y="3830"/>
                  </a:cubicBezTo>
                  <a:cubicBezTo>
                    <a:pt x="5329" y="3830"/>
                    <a:pt x="4053" y="2629"/>
                    <a:pt x="3604" y="3981"/>
                  </a:cubicBezTo>
                  <a:cubicBezTo>
                    <a:pt x="3604" y="3981"/>
                    <a:pt x="1951" y="2029"/>
                    <a:pt x="1" y="503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019"/>
                  </a:srgbClr>
                </a:gs>
                <a:gs pos="100000">
                  <a:srgbClr val="FFCA90">
                    <a:alpha val="4901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-3125" y="2396300"/>
              <a:ext cx="5636430" cy="1443484"/>
            </a:xfrm>
            <a:custGeom>
              <a:avLst/>
              <a:gdLst/>
              <a:ahLst/>
              <a:cxnLst/>
              <a:rect l="l" t="t" r="r" b="b"/>
              <a:pathLst>
                <a:path w="50066" h="17492" extrusionOk="0">
                  <a:moveTo>
                    <a:pt x="0" y="3228"/>
                  </a:moveTo>
                  <a:cubicBezTo>
                    <a:pt x="0" y="3228"/>
                    <a:pt x="5178" y="0"/>
                    <a:pt x="11034" y="4953"/>
                  </a:cubicBezTo>
                  <a:cubicBezTo>
                    <a:pt x="16887" y="9908"/>
                    <a:pt x="20715" y="10959"/>
                    <a:pt x="20715" y="10959"/>
                  </a:cubicBezTo>
                  <a:cubicBezTo>
                    <a:pt x="20715" y="10959"/>
                    <a:pt x="26043" y="7355"/>
                    <a:pt x="29872" y="7882"/>
                  </a:cubicBezTo>
                  <a:cubicBezTo>
                    <a:pt x="33702" y="8408"/>
                    <a:pt x="31449" y="11485"/>
                    <a:pt x="31449" y="11485"/>
                  </a:cubicBezTo>
                  <a:cubicBezTo>
                    <a:pt x="31449" y="11485"/>
                    <a:pt x="34978" y="8183"/>
                    <a:pt x="39782" y="10661"/>
                  </a:cubicBezTo>
                  <a:cubicBezTo>
                    <a:pt x="44587" y="13138"/>
                    <a:pt x="50065" y="9535"/>
                    <a:pt x="50065" y="9535"/>
                  </a:cubicBezTo>
                  <a:lnTo>
                    <a:pt x="50065" y="17491"/>
                  </a:lnTo>
                  <a:lnTo>
                    <a:pt x="0" y="174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72549"/>
                  </a:srgbClr>
                </a:gs>
                <a:gs pos="100000">
                  <a:srgbClr val="FFCA90">
                    <a:alpha val="7254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64417" y="2100110"/>
              <a:ext cx="2266562" cy="1596607"/>
            </a:xfrm>
            <a:custGeom>
              <a:avLst/>
              <a:gdLst/>
              <a:ahLst/>
              <a:cxnLst/>
              <a:rect l="l" t="t" r="r" b="b"/>
              <a:pathLst>
                <a:path w="25147" h="17714" extrusionOk="0">
                  <a:moveTo>
                    <a:pt x="25146" y="16737"/>
                  </a:moveTo>
                  <a:lnTo>
                    <a:pt x="0" y="17714"/>
                  </a:lnTo>
                  <a:lnTo>
                    <a:pt x="5673" y="11023"/>
                  </a:lnTo>
                  <a:lnTo>
                    <a:pt x="6205" y="10396"/>
                  </a:lnTo>
                  <a:lnTo>
                    <a:pt x="15016" y="0"/>
                  </a:lnTo>
                  <a:lnTo>
                    <a:pt x="18053" y="5015"/>
                  </a:lnTo>
                  <a:lnTo>
                    <a:pt x="18424" y="562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8217619" y="3243604"/>
              <a:ext cx="784784" cy="101489"/>
            </a:xfrm>
            <a:custGeom>
              <a:avLst/>
              <a:gdLst/>
              <a:ahLst/>
              <a:cxnLst/>
              <a:rect l="l" t="t" r="r" b="b"/>
              <a:pathLst>
                <a:path w="8707" h="1126" extrusionOk="0">
                  <a:moveTo>
                    <a:pt x="8707" y="0"/>
                  </a:moveTo>
                  <a:lnTo>
                    <a:pt x="0" y="598"/>
                  </a:lnTo>
                  <a:lnTo>
                    <a:pt x="8707" y="1126"/>
                  </a:lnTo>
                  <a:lnTo>
                    <a:pt x="87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8251420" y="2546745"/>
              <a:ext cx="331688" cy="60839"/>
            </a:xfrm>
            <a:custGeom>
              <a:avLst/>
              <a:gdLst/>
              <a:ahLst/>
              <a:cxnLst/>
              <a:rect l="l" t="t" r="r" b="b"/>
              <a:pathLst>
                <a:path w="3680" h="675" extrusionOk="0">
                  <a:moveTo>
                    <a:pt x="2927" y="0"/>
                  </a:moveTo>
                  <a:lnTo>
                    <a:pt x="1" y="674"/>
                  </a:lnTo>
                  <a:lnTo>
                    <a:pt x="3680" y="674"/>
                  </a:lnTo>
                  <a:lnTo>
                    <a:pt x="29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8217800" y="2100110"/>
              <a:ext cx="920073" cy="1508548"/>
            </a:xfrm>
            <a:custGeom>
              <a:avLst/>
              <a:gdLst/>
              <a:ahLst/>
              <a:cxnLst/>
              <a:rect l="l" t="t" r="r" b="b"/>
              <a:pathLst>
                <a:path w="10208" h="16737" extrusionOk="0">
                  <a:moveTo>
                    <a:pt x="10207" y="8524"/>
                  </a:moveTo>
                  <a:lnTo>
                    <a:pt x="10207" y="16709"/>
                  </a:lnTo>
                  <a:lnTo>
                    <a:pt x="10131" y="167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828079" y="2012225"/>
              <a:ext cx="2625019" cy="1907835"/>
            </a:xfrm>
            <a:custGeom>
              <a:avLst/>
              <a:gdLst/>
              <a:ahLst/>
              <a:cxnLst/>
              <a:rect l="l" t="t" r="r" b="b"/>
              <a:pathLst>
                <a:path w="29124" h="21167" extrusionOk="0">
                  <a:moveTo>
                    <a:pt x="29124" y="18540"/>
                  </a:moveTo>
                  <a:lnTo>
                    <a:pt x="0" y="21166"/>
                  </a:lnTo>
                  <a:lnTo>
                    <a:pt x="3802" y="16683"/>
                  </a:lnTo>
                  <a:lnTo>
                    <a:pt x="4548" y="15800"/>
                  </a:lnTo>
                  <a:lnTo>
                    <a:pt x="11248" y="7896"/>
                  </a:lnTo>
                  <a:lnTo>
                    <a:pt x="11685" y="7379"/>
                  </a:lnTo>
                  <a:lnTo>
                    <a:pt x="179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6445107" y="2012225"/>
              <a:ext cx="1806345" cy="1671147"/>
            </a:xfrm>
            <a:custGeom>
              <a:avLst/>
              <a:gdLst/>
              <a:ahLst/>
              <a:cxnLst/>
              <a:rect l="l" t="t" r="r" b="b"/>
              <a:pathLst>
                <a:path w="20041" h="18541" extrusionOk="0">
                  <a:moveTo>
                    <a:pt x="0" y="0"/>
                  </a:moveTo>
                  <a:lnTo>
                    <a:pt x="20041" y="16737"/>
                  </a:lnTo>
                  <a:lnTo>
                    <a:pt x="11184" y="1854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7126" y="3269600"/>
              <a:ext cx="9129286" cy="1870703"/>
            </a:xfrm>
            <a:custGeom>
              <a:avLst/>
              <a:gdLst/>
              <a:ahLst/>
              <a:cxnLst/>
              <a:rect l="l" t="t" r="r" b="b"/>
              <a:pathLst>
                <a:path w="81142" h="22669" extrusionOk="0">
                  <a:moveTo>
                    <a:pt x="81141" y="3679"/>
                  </a:moveTo>
                  <a:cubicBezTo>
                    <a:pt x="81141" y="3679"/>
                    <a:pt x="74535" y="0"/>
                    <a:pt x="49239" y="4955"/>
                  </a:cubicBezTo>
                  <a:cubicBezTo>
                    <a:pt x="23943" y="9910"/>
                    <a:pt x="14035" y="2105"/>
                    <a:pt x="1" y="4955"/>
                  </a:cubicBezTo>
                  <a:lnTo>
                    <a:pt x="1" y="22669"/>
                  </a:lnTo>
                  <a:lnTo>
                    <a:pt x="81141" y="2266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-1200" y="3596408"/>
              <a:ext cx="9141663" cy="1543913"/>
            </a:xfrm>
            <a:custGeom>
              <a:avLst/>
              <a:gdLst/>
              <a:ahLst/>
              <a:cxnLst/>
              <a:rect l="l" t="t" r="r" b="b"/>
              <a:pathLst>
                <a:path w="81252" h="18709" extrusionOk="0">
                  <a:moveTo>
                    <a:pt x="81251" y="10699"/>
                  </a:moveTo>
                  <a:lnTo>
                    <a:pt x="81251" y="18709"/>
                  </a:lnTo>
                  <a:lnTo>
                    <a:pt x="0" y="18709"/>
                  </a:lnTo>
                  <a:lnTo>
                    <a:pt x="0" y="5348"/>
                  </a:lnTo>
                  <a:cubicBezTo>
                    <a:pt x="0" y="5348"/>
                    <a:pt x="4127" y="4973"/>
                    <a:pt x="18314" y="2646"/>
                  </a:cubicBezTo>
                  <a:cubicBezTo>
                    <a:pt x="18843" y="2560"/>
                    <a:pt x="19353" y="2474"/>
                    <a:pt x="19842" y="2391"/>
                  </a:cubicBezTo>
                  <a:lnTo>
                    <a:pt x="19842" y="2391"/>
                  </a:lnTo>
                  <a:cubicBezTo>
                    <a:pt x="32516" y="285"/>
                    <a:pt x="32966" y="0"/>
                    <a:pt x="45034" y="5346"/>
                  </a:cubicBezTo>
                  <a:cubicBezTo>
                    <a:pt x="57570" y="10903"/>
                    <a:pt x="81251" y="10699"/>
                    <a:pt x="81251" y="10699"/>
                  </a:cubicBezTo>
                  <a:close/>
                </a:path>
              </a:pathLst>
            </a:custGeom>
            <a:solidFill>
              <a:srgbClr val="F9C3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-3125" y="3634775"/>
              <a:ext cx="3313233" cy="1505540"/>
            </a:xfrm>
            <a:custGeom>
              <a:avLst/>
              <a:gdLst/>
              <a:ahLst/>
              <a:cxnLst/>
              <a:rect l="l" t="t" r="r" b="b"/>
              <a:pathLst>
                <a:path w="28822" h="18244" extrusionOk="0">
                  <a:moveTo>
                    <a:pt x="26270" y="18244"/>
                  </a:moveTo>
                  <a:lnTo>
                    <a:pt x="0" y="18244"/>
                  </a:lnTo>
                  <a:lnTo>
                    <a:pt x="0" y="4883"/>
                  </a:lnTo>
                  <a:cubicBezTo>
                    <a:pt x="0" y="4883"/>
                    <a:pt x="4127" y="4508"/>
                    <a:pt x="18314" y="2181"/>
                  </a:cubicBezTo>
                  <a:cubicBezTo>
                    <a:pt x="18843" y="2095"/>
                    <a:pt x="19353" y="2009"/>
                    <a:pt x="19842" y="1926"/>
                  </a:cubicBezTo>
                  <a:lnTo>
                    <a:pt x="19842" y="1926"/>
                  </a:lnTo>
                  <a:cubicBezTo>
                    <a:pt x="19842" y="1926"/>
                    <a:pt x="28821" y="1"/>
                    <a:pt x="20304" y="4843"/>
                  </a:cubicBezTo>
                  <a:cubicBezTo>
                    <a:pt x="12145" y="9479"/>
                    <a:pt x="10689" y="11333"/>
                    <a:pt x="21820" y="12312"/>
                  </a:cubicBezTo>
                  <a:cubicBezTo>
                    <a:pt x="26743" y="12745"/>
                    <a:pt x="27242" y="15407"/>
                    <a:pt x="26270" y="1824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7722514" y="3570243"/>
              <a:ext cx="1418644" cy="586570"/>
            </a:xfrm>
            <a:custGeom>
              <a:avLst/>
              <a:gdLst/>
              <a:ahLst/>
              <a:cxnLst/>
              <a:rect l="l" t="t" r="r" b="b"/>
              <a:pathLst>
                <a:path w="17191" h="7108" extrusionOk="0">
                  <a:moveTo>
                    <a:pt x="8815" y="576"/>
                  </a:moveTo>
                  <a:cubicBezTo>
                    <a:pt x="8815" y="576"/>
                    <a:pt x="7878" y="0"/>
                    <a:pt x="8029" y="977"/>
                  </a:cubicBezTo>
                  <a:cubicBezTo>
                    <a:pt x="8179" y="1952"/>
                    <a:pt x="8009" y="1140"/>
                    <a:pt x="8009" y="1140"/>
                  </a:cubicBezTo>
                  <a:cubicBezTo>
                    <a:pt x="8009" y="1140"/>
                    <a:pt x="7355" y="827"/>
                    <a:pt x="7431" y="1425"/>
                  </a:cubicBezTo>
                  <a:cubicBezTo>
                    <a:pt x="7431" y="1425"/>
                    <a:pt x="6831" y="526"/>
                    <a:pt x="6153" y="899"/>
                  </a:cubicBezTo>
                  <a:cubicBezTo>
                    <a:pt x="5477" y="1272"/>
                    <a:pt x="5702" y="2099"/>
                    <a:pt x="5702" y="2099"/>
                  </a:cubicBezTo>
                  <a:cubicBezTo>
                    <a:pt x="5702" y="2099"/>
                    <a:pt x="5250" y="1049"/>
                    <a:pt x="4727" y="2099"/>
                  </a:cubicBezTo>
                  <a:cubicBezTo>
                    <a:pt x="4727" y="2099"/>
                    <a:pt x="4275" y="1350"/>
                    <a:pt x="3826" y="2099"/>
                  </a:cubicBezTo>
                  <a:cubicBezTo>
                    <a:pt x="3826" y="2099"/>
                    <a:pt x="3228" y="1724"/>
                    <a:pt x="3078" y="2550"/>
                  </a:cubicBezTo>
                  <a:cubicBezTo>
                    <a:pt x="3078" y="2550"/>
                    <a:pt x="2251" y="1350"/>
                    <a:pt x="1726" y="2550"/>
                  </a:cubicBezTo>
                  <a:cubicBezTo>
                    <a:pt x="1726" y="2550"/>
                    <a:pt x="1425" y="2024"/>
                    <a:pt x="901" y="2777"/>
                  </a:cubicBezTo>
                  <a:cubicBezTo>
                    <a:pt x="901" y="2777"/>
                    <a:pt x="301" y="2249"/>
                    <a:pt x="1" y="3228"/>
                  </a:cubicBezTo>
                  <a:lnTo>
                    <a:pt x="17190" y="7108"/>
                  </a:lnTo>
                  <a:lnTo>
                    <a:pt x="17190" y="6606"/>
                  </a:lnTo>
                  <a:cubicBezTo>
                    <a:pt x="17190" y="6606"/>
                    <a:pt x="17114" y="4953"/>
                    <a:pt x="16364" y="5856"/>
                  </a:cubicBezTo>
                  <a:cubicBezTo>
                    <a:pt x="16364" y="5856"/>
                    <a:pt x="16892" y="4055"/>
                    <a:pt x="16139" y="3980"/>
                  </a:cubicBezTo>
                  <a:cubicBezTo>
                    <a:pt x="15389" y="3904"/>
                    <a:pt x="14938" y="4355"/>
                    <a:pt x="14938" y="4355"/>
                  </a:cubicBezTo>
                  <a:cubicBezTo>
                    <a:pt x="14938" y="4355"/>
                    <a:pt x="15164" y="2855"/>
                    <a:pt x="14187" y="3607"/>
                  </a:cubicBezTo>
                  <a:cubicBezTo>
                    <a:pt x="14187" y="3607"/>
                    <a:pt x="14113" y="2331"/>
                    <a:pt x="13289" y="2331"/>
                  </a:cubicBezTo>
                  <a:cubicBezTo>
                    <a:pt x="12462" y="2331"/>
                    <a:pt x="12237" y="3005"/>
                    <a:pt x="12237" y="3005"/>
                  </a:cubicBezTo>
                  <a:cubicBezTo>
                    <a:pt x="12237" y="3005"/>
                    <a:pt x="12312" y="1653"/>
                    <a:pt x="11487" y="2406"/>
                  </a:cubicBezTo>
                  <a:cubicBezTo>
                    <a:pt x="11487" y="2406"/>
                    <a:pt x="11036" y="979"/>
                    <a:pt x="10362" y="2105"/>
                  </a:cubicBezTo>
                  <a:lnTo>
                    <a:pt x="9160" y="210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383387" y="3821042"/>
              <a:ext cx="243937" cy="329182"/>
            </a:xfrm>
            <a:custGeom>
              <a:avLst/>
              <a:gdLst/>
              <a:ahLst/>
              <a:cxnLst/>
              <a:rect l="l" t="t" r="r" b="b"/>
              <a:pathLst>
                <a:path w="2956" h="3989" extrusionOk="0">
                  <a:moveTo>
                    <a:pt x="580" y="179"/>
                  </a:moveTo>
                  <a:cubicBezTo>
                    <a:pt x="580" y="179"/>
                    <a:pt x="440" y="1842"/>
                    <a:pt x="1" y="3284"/>
                  </a:cubicBezTo>
                  <a:cubicBezTo>
                    <a:pt x="1" y="3284"/>
                    <a:pt x="1910" y="3988"/>
                    <a:pt x="2956" y="3170"/>
                  </a:cubicBezTo>
                  <a:cubicBezTo>
                    <a:pt x="2956" y="3170"/>
                    <a:pt x="2853" y="1306"/>
                    <a:pt x="2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8408228" y="3607463"/>
              <a:ext cx="205068" cy="299722"/>
            </a:xfrm>
            <a:custGeom>
              <a:avLst/>
              <a:gdLst/>
              <a:ahLst/>
              <a:cxnLst/>
              <a:rect l="l" t="t" r="r" b="b"/>
              <a:pathLst>
                <a:path w="2485" h="3632" extrusionOk="0">
                  <a:moveTo>
                    <a:pt x="506" y="1"/>
                  </a:moveTo>
                  <a:cubicBezTo>
                    <a:pt x="506" y="1"/>
                    <a:pt x="440" y="1664"/>
                    <a:pt x="1" y="3106"/>
                  </a:cubicBezTo>
                  <a:cubicBezTo>
                    <a:pt x="1" y="3106"/>
                    <a:pt x="1278" y="3632"/>
                    <a:pt x="2434" y="3068"/>
                  </a:cubicBezTo>
                  <a:cubicBezTo>
                    <a:pt x="2434" y="3068"/>
                    <a:pt x="2484" y="1666"/>
                    <a:pt x="2013" y="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8427621" y="3410306"/>
              <a:ext cx="171729" cy="287426"/>
            </a:xfrm>
            <a:custGeom>
              <a:avLst/>
              <a:gdLst/>
              <a:ahLst/>
              <a:cxnLst/>
              <a:rect l="l" t="t" r="r" b="b"/>
              <a:pathLst>
                <a:path w="2081" h="3483" extrusionOk="0">
                  <a:moveTo>
                    <a:pt x="271" y="133"/>
                  </a:moveTo>
                  <a:cubicBezTo>
                    <a:pt x="271" y="133"/>
                    <a:pt x="233" y="1864"/>
                    <a:pt x="0" y="3012"/>
                  </a:cubicBezTo>
                  <a:cubicBezTo>
                    <a:pt x="0" y="3012"/>
                    <a:pt x="1045" y="3483"/>
                    <a:pt x="2081" y="2917"/>
                  </a:cubicBezTo>
                  <a:cubicBezTo>
                    <a:pt x="2081" y="2917"/>
                    <a:pt x="2006" y="1092"/>
                    <a:pt x="1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8427621" y="3195241"/>
              <a:ext cx="148375" cy="265970"/>
            </a:xfrm>
            <a:custGeom>
              <a:avLst/>
              <a:gdLst/>
              <a:ahLst/>
              <a:cxnLst/>
              <a:rect l="l" t="t" r="r" b="b"/>
              <a:pathLst>
                <a:path w="1798" h="3223" extrusionOk="0">
                  <a:moveTo>
                    <a:pt x="16" y="227"/>
                  </a:moveTo>
                  <a:cubicBezTo>
                    <a:pt x="16" y="227"/>
                    <a:pt x="251" y="1565"/>
                    <a:pt x="0" y="2869"/>
                  </a:cubicBezTo>
                  <a:cubicBezTo>
                    <a:pt x="0" y="2869"/>
                    <a:pt x="829" y="3222"/>
                    <a:pt x="1798" y="2795"/>
                  </a:cubicBezTo>
                  <a:cubicBezTo>
                    <a:pt x="1798" y="2795"/>
                    <a:pt x="1621" y="921"/>
                    <a:pt x="11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8389659" y="2960039"/>
              <a:ext cx="150108" cy="270014"/>
            </a:xfrm>
            <a:custGeom>
              <a:avLst/>
              <a:gdLst/>
              <a:ahLst/>
              <a:cxnLst/>
              <a:rect l="l" t="t" r="r" b="b"/>
              <a:pathLst>
                <a:path w="1819" h="3272" extrusionOk="0">
                  <a:moveTo>
                    <a:pt x="1" y="1035"/>
                  </a:moveTo>
                  <a:cubicBezTo>
                    <a:pt x="1" y="1035"/>
                    <a:pt x="272" y="2606"/>
                    <a:pt x="290" y="3140"/>
                  </a:cubicBezTo>
                  <a:cubicBezTo>
                    <a:pt x="290" y="3140"/>
                    <a:pt x="1199" y="3272"/>
                    <a:pt x="1818" y="2971"/>
                  </a:cubicBezTo>
                  <a:cubicBezTo>
                    <a:pt x="1818" y="2971"/>
                    <a:pt x="1524" y="1882"/>
                    <a:pt x="996" y="941"/>
                  </a:cubicBezTo>
                  <a:cubicBezTo>
                    <a:pt x="470" y="0"/>
                    <a:pt x="1" y="247"/>
                    <a:pt x="1" y="10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8188872" y="2546249"/>
              <a:ext cx="333308" cy="409642"/>
            </a:xfrm>
            <a:custGeom>
              <a:avLst/>
              <a:gdLst/>
              <a:ahLst/>
              <a:cxnLst/>
              <a:rect l="l" t="t" r="r" b="b"/>
              <a:pathLst>
                <a:path w="4039" h="4964" extrusionOk="0">
                  <a:moveTo>
                    <a:pt x="1830" y="3552"/>
                  </a:moveTo>
                  <a:cubicBezTo>
                    <a:pt x="1880" y="3291"/>
                    <a:pt x="1900" y="3010"/>
                    <a:pt x="1838" y="2687"/>
                  </a:cubicBezTo>
                  <a:lnTo>
                    <a:pt x="2448" y="3098"/>
                  </a:lnTo>
                  <a:lnTo>
                    <a:pt x="1738" y="2316"/>
                  </a:lnTo>
                  <a:lnTo>
                    <a:pt x="1738" y="2316"/>
                  </a:lnTo>
                  <a:cubicBezTo>
                    <a:pt x="1648" y="2063"/>
                    <a:pt x="1511" y="1782"/>
                    <a:pt x="1303" y="1467"/>
                  </a:cubicBezTo>
                  <a:cubicBezTo>
                    <a:pt x="1250" y="1391"/>
                    <a:pt x="1200" y="1315"/>
                    <a:pt x="1150" y="1245"/>
                  </a:cubicBezTo>
                  <a:lnTo>
                    <a:pt x="1485" y="1355"/>
                  </a:lnTo>
                  <a:lnTo>
                    <a:pt x="980" y="1012"/>
                  </a:lnTo>
                  <a:lnTo>
                    <a:pt x="980" y="1012"/>
                  </a:lnTo>
                  <a:cubicBezTo>
                    <a:pt x="388" y="226"/>
                    <a:pt x="1" y="1"/>
                    <a:pt x="1" y="1"/>
                  </a:cubicBezTo>
                  <a:cubicBezTo>
                    <a:pt x="422" y="59"/>
                    <a:pt x="939" y="220"/>
                    <a:pt x="1447" y="482"/>
                  </a:cubicBezTo>
                  <a:lnTo>
                    <a:pt x="1646" y="1026"/>
                  </a:lnTo>
                  <a:lnTo>
                    <a:pt x="1652" y="595"/>
                  </a:lnTo>
                  <a:cubicBezTo>
                    <a:pt x="1934" y="759"/>
                    <a:pt x="2213" y="952"/>
                    <a:pt x="2464" y="1180"/>
                  </a:cubicBezTo>
                  <a:lnTo>
                    <a:pt x="2446" y="1624"/>
                  </a:lnTo>
                  <a:lnTo>
                    <a:pt x="2635" y="1341"/>
                  </a:lnTo>
                  <a:cubicBezTo>
                    <a:pt x="2970" y="1676"/>
                    <a:pt x="3246" y="2073"/>
                    <a:pt x="3417" y="2529"/>
                  </a:cubicBezTo>
                  <a:lnTo>
                    <a:pt x="3238" y="3008"/>
                  </a:lnTo>
                  <a:lnTo>
                    <a:pt x="3491" y="2759"/>
                  </a:lnTo>
                  <a:cubicBezTo>
                    <a:pt x="3501" y="2795"/>
                    <a:pt x="3511" y="2827"/>
                    <a:pt x="3519" y="2862"/>
                  </a:cubicBezTo>
                  <a:cubicBezTo>
                    <a:pt x="4039" y="4964"/>
                    <a:pt x="2237" y="4777"/>
                    <a:pt x="2237" y="4777"/>
                  </a:cubicBezTo>
                  <a:cubicBezTo>
                    <a:pt x="2007" y="4450"/>
                    <a:pt x="1726" y="4091"/>
                    <a:pt x="1830" y="35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8260092" y="2586687"/>
              <a:ext cx="169749" cy="317051"/>
            </a:xfrm>
            <a:custGeom>
              <a:avLst/>
              <a:gdLst/>
              <a:ahLst/>
              <a:cxnLst/>
              <a:rect l="l" t="t" r="r" b="b"/>
              <a:pathLst>
                <a:path w="2057" h="3842" extrusionOk="0">
                  <a:moveTo>
                    <a:pt x="0" y="0"/>
                  </a:moveTo>
                  <a:lnTo>
                    <a:pt x="0" y="0"/>
                  </a:lnTo>
                  <a:cubicBezTo>
                    <a:pt x="129" y="141"/>
                    <a:pt x="263" y="277"/>
                    <a:pt x="397" y="412"/>
                  </a:cubicBezTo>
                  <a:cubicBezTo>
                    <a:pt x="464" y="478"/>
                    <a:pt x="528" y="550"/>
                    <a:pt x="590" y="620"/>
                  </a:cubicBezTo>
                  <a:lnTo>
                    <a:pt x="781" y="831"/>
                  </a:lnTo>
                  <a:cubicBezTo>
                    <a:pt x="813" y="865"/>
                    <a:pt x="847" y="901"/>
                    <a:pt x="875" y="935"/>
                  </a:cubicBezTo>
                  <a:lnTo>
                    <a:pt x="963" y="1046"/>
                  </a:lnTo>
                  <a:lnTo>
                    <a:pt x="1142" y="1266"/>
                  </a:lnTo>
                  <a:cubicBezTo>
                    <a:pt x="1204" y="1336"/>
                    <a:pt x="1252" y="1419"/>
                    <a:pt x="1308" y="1495"/>
                  </a:cubicBezTo>
                  <a:cubicBezTo>
                    <a:pt x="1360" y="1573"/>
                    <a:pt x="1418" y="1647"/>
                    <a:pt x="1465" y="1728"/>
                  </a:cubicBezTo>
                  <a:lnTo>
                    <a:pt x="1609" y="1970"/>
                  </a:lnTo>
                  <a:lnTo>
                    <a:pt x="1643" y="2031"/>
                  </a:lnTo>
                  <a:lnTo>
                    <a:pt x="1673" y="2095"/>
                  </a:lnTo>
                  <a:lnTo>
                    <a:pt x="1731" y="2221"/>
                  </a:lnTo>
                  <a:cubicBezTo>
                    <a:pt x="1749" y="2265"/>
                    <a:pt x="1772" y="2307"/>
                    <a:pt x="1790" y="2349"/>
                  </a:cubicBezTo>
                  <a:lnTo>
                    <a:pt x="1834" y="2484"/>
                  </a:lnTo>
                  <a:lnTo>
                    <a:pt x="1880" y="2616"/>
                  </a:lnTo>
                  <a:lnTo>
                    <a:pt x="1912" y="2751"/>
                  </a:lnTo>
                  <a:cubicBezTo>
                    <a:pt x="1922" y="2797"/>
                    <a:pt x="1936" y="2841"/>
                    <a:pt x="1942" y="2887"/>
                  </a:cubicBezTo>
                  <a:lnTo>
                    <a:pt x="1956" y="3024"/>
                  </a:lnTo>
                  <a:cubicBezTo>
                    <a:pt x="1960" y="3050"/>
                    <a:pt x="1964" y="3072"/>
                    <a:pt x="1964" y="3096"/>
                  </a:cubicBezTo>
                  <a:lnTo>
                    <a:pt x="1964" y="3166"/>
                  </a:lnTo>
                  <a:cubicBezTo>
                    <a:pt x="1964" y="3212"/>
                    <a:pt x="1966" y="3260"/>
                    <a:pt x="1962" y="3306"/>
                  </a:cubicBezTo>
                  <a:cubicBezTo>
                    <a:pt x="1950" y="3491"/>
                    <a:pt x="1902" y="3675"/>
                    <a:pt x="1804" y="3842"/>
                  </a:cubicBezTo>
                  <a:cubicBezTo>
                    <a:pt x="1930" y="3698"/>
                    <a:pt x="2002" y="3509"/>
                    <a:pt x="2032" y="3308"/>
                  </a:cubicBezTo>
                  <a:cubicBezTo>
                    <a:pt x="2042" y="3260"/>
                    <a:pt x="2044" y="3210"/>
                    <a:pt x="2048" y="3162"/>
                  </a:cubicBezTo>
                  <a:lnTo>
                    <a:pt x="2056" y="3090"/>
                  </a:lnTo>
                  <a:cubicBezTo>
                    <a:pt x="2056" y="3064"/>
                    <a:pt x="2054" y="3042"/>
                    <a:pt x="2054" y="3018"/>
                  </a:cubicBezTo>
                  <a:lnTo>
                    <a:pt x="2048" y="2869"/>
                  </a:lnTo>
                  <a:cubicBezTo>
                    <a:pt x="2044" y="2819"/>
                    <a:pt x="2034" y="2771"/>
                    <a:pt x="2026" y="2723"/>
                  </a:cubicBezTo>
                  <a:cubicBezTo>
                    <a:pt x="1962" y="2337"/>
                    <a:pt x="1796" y="1976"/>
                    <a:pt x="1593" y="1647"/>
                  </a:cubicBezTo>
                  <a:cubicBezTo>
                    <a:pt x="1543" y="1565"/>
                    <a:pt x="1483" y="1491"/>
                    <a:pt x="1427" y="1411"/>
                  </a:cubicBezTo>
                  <a:cubicBezTo>
                    <a:pt x="1370" y="1332"/>
                    <a:pt x="1320" y="1250"/>
                    <a:pt x="1254" y="1180"/>
                  </a:cubicBezTo>
                  <a:lnTo>
                    <a:pt x="1065" y="961"/>
                  </a:lnTo>
                  <a:lnTo>
                    <a:pt x="971" y="853"/>
                  </a:lnTo>
                  <a:cubicBezTo>
                    <a:pt x="939" y="819"/>
                    <a:pt x="903" y="785"/>
                    <a:pt x="869" y="753"/>
                  </a:cubicBezTo>
                  <a:lnTo>
                    <a:pt x="662" y="552"/>
                  </a:lnTo>
                  <a:cubicBezTo>
                    <a:pt x="592" y="488"/>
                    <a:pt x="524" y="420"/>
                    <a:pt x="450" y="359"/>
                  </a:cubicBezTo>
                  <a:cubicBezTo>
                    <a:pt x="299" y="239"/>
                    <a:pt x="153" y="117"/>
                    <a:pt x="0" y="0"/>
                  </a:cubicBezTo>
                  <a:close/>
                </a:path>
              </a:pathLst>
            </a:custGeom>
            <a:solidFill>
              <a:srgbClr val="26425B">
                <a:alpha val="4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7841847" y="2767834"/>
              <a:ext cx="594245" cy="217694"/>
            </a:xfrm>
            <a:custGeom>
              <a:avLst/>
              <a:gdLst/>
              <a:ahLst/>
              <a:cxnLst/>
              <a:rect l="l" t="t" r="r" b="b"/>
              <a:pathLst>
                <a:path w="7201" h="2638" extrusionOk="0">
                  <a:moveTo>
                    <a:pt x="7201" y="2171"/>
                  </a:moveTo>
                  <a:cubicBezTo>
                    <a:pt x="7201" y="2171"/>
                    <a:pt x="6035" y="2638"/>
                    <a:pt x="4603" y="2010"/>
                  </a:cubicBezTo>
                  <a:cubicBezTo>
                    <a:pt x="4354" y="1904"/>
                    <a:pt x="4081" y="1813"/>
                    <a:pt x="3792" y="1743"/>
                  </a:cubicBezTo>
                  <a:lnTo>
                    <a:pt x="4374" y="1188"/>
                  </a:lnTo>
                  <a:lnTo>
                    <a:pt x="3269" y="1635"/>
                  </a:lnTo>
                  <a:cubicBezTo>
                    <a:pt x="2878" y="1569"/>
                    <a:pt x="2472" y="1535"/>
                    <a:pt x="2085" y="1531"/>
                  </a:cubicBezTo>
                  <a:lnTo>
                    <a:pt x="2216" y="1172"/>
                  </a:lnTo>
                  <a:lnTo>
                    <a:pt x="1648" y="1539"/>
                  </a:lnTo>
                  <a:cubicBezTo>
                    <a:pt x="952" y="1577"/>
                    <a:pt x="344" y="1723"/>
                    <a:pt x="1" y="1978"/>
                  </a:cubicBezTo>
                  <a:cubicBezTo>
                    <a:pt x="1" y="1978"/>
                    <a:pt x="376" y="1206"/>
                    <a:pt x="1313" y="624"/>
                  </a:cubicBezTo>
                  <a:lnTo>
                    <a:pt x="1724" y="616"/>
                  </a:lnTo>
                  <a:lnTo>
                    <a:pt x="1644" y="435"/>
                  </a:lnTo>
                  <a:cubicBezTo>
                    <a:pt x="1931" y="293"/>
                    <a:pt x="2266" y="171"/>
                    <a:pt x="2643" y="90"/>
                  </a:cubicBezTo>
                  <a:cubicBezTo>
                    <a:pt x="2952" y="24"/>
                    <a:pt x="3265" y="0"/>
                    <a:pt x="3576" y="12"/>
                  </a:cubicBezTo>
                  <a:lnTo>
                    <a:pt x="4302" y="508"/>
                  </a:lnTo>
                  <a:lnTo>
                    <a:pt x="4143" y="74"/>
                  </a:lnTo>
                  <a:cubicBezTo>
                    <a:pt x="4543" y="144"/>
                    <a:pt x="4930" y="273"/>
                    <a:pt x="5299" y="451"/>
                  </a:cubicBezTo>
                  <a:lnTo>
                    <a:pt x="5646" y="969"/>
                  </a:lnTo>
                  <a:lnTo>
                    <a:pt x="5670" y="652"/>
                  </a:lnTo>
                  <a:cubicBezTo>
                    <a:pt x="6298" y="1027"/>
                    <a:pt x="6834" y="1549"/>
                    <a:pt x="7201" y="21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922311" y="2823952"/>
              <a:ext cx="444301" cy="94901"/>
            </a:xfrm>
            <a:custGeom>
              <a:avLst/>
              <a:gdLst/>
              <a:ahLst/>
              <a:cxnLst/>
              <a:rect l="l" t="t" r="r" b="b"/>
              <a:pathLst>
                <a:path w="5384" h="1150" extrusionOk="0">
                  <a:moveTo>
                    <a:pt x="2362" y="0"/>
                  </a:moveTo>
                  <a:cubicBezTo>
                    <a:pt x="2017" y="0"/>
                    <a:pt x="1672" y="41"/>
                    <a:pt x="1339" y="116"/>
                  </a:cubicBezTo>
                  <a:cubicBezTo>
                    <a:pt x="869" y="225"/>
                    <a:pt x="418" y="403"/>
                    <a:pt x="1" y="636"/>
                  </a:cubicBezTo>
                  <a:cubicBezTo>
                    <a:pt x="446" y="455"/>
                    <a:pt x="900" y="317"/>
                    <a:pt x="1363" y="233"/>
                  </a:cubicBezTo>
                  <a:cubicBezTo>
                    <a:pt x="1594" y="195"/>
                    <a:pt x="1826" y="163"/>
                    <a:pt x="2063" y="155"/>
                  </a:cubicBezTo>
                  <a:cubicBezTo>
                    <a:pt x="2145" y="147"/>
                    <a:pt x="2228" y="146"/>
                    <a:pt x="2313" y="146"/>
                  </a:cubicBezTo>
                  <a:cubicBezTo>
                    <a:pt x="2347" y="146"/>
                    <a:pt x="2380" y="147"/>
                    <a:pt x="2414" y="147"/>
                  </a:cubicBezTo>
                  <a:cubicBezTo>
                    <a:pt x="2532" y="155"/>
                    <a:pt x="2647" y="157"/>
                    <a:pt x="2765" y="171"/>
                  </a:cubicBezTo>
                  <a:cubicBezTo>
                    <a:pt x="3231" y="207"/>
                    <a:pt x="3692" y="317"/>
                    <a:pt x="4133" y="484"/>
                  </a:cubicBezTo>
                  <a:cubicBezTo>
                    <a:pt x="4352" y="568"/>
                    <a:pt x="4571" y="664"/>
                    <a:pt x="4779" y="774"/>
                  </a:cubicBezTo>
                  <a:cubicBezTo>
                    <a:pt x="4990" y="885"/>
                    <a:pt x="5191" y="1009"/>
                    <a:pt x="5383" y="1150"/>
                  </a:cubicBezTo>
                  <a:cubicBezTo>
                    <a:pt x="5034" y="823"/>
                    <a:pt x="4619" y="568"/>
                    <a:pt x="4177" y="375"/>
                  </a:cubicBezTo>
                  <a:cubicBezTo>
                    <a:pt x="3957" y="281"/>
                    <a:pt x="3726" y="205"/>
                    <a:pt x="3491" y="143"/>
                  </a:cubicBezTo>
                  <a:cubicBezTo>
                    <a:pt x="3259" y="82"/>
                    <a:pt x="3018" y="42"/>
                    <a:pt x="2777" y="20"/>
                  </a:cubicBezTo>
                  <a:cubicBezTo>
                    <a:pt x="2639" y="7"/>
                    <a:pt x="2501" y="0"/>
                    <a:pt x="2362" y="0"/>
                  </a:cubicBezTo>
                  <a:close/>
                </a:path>
              </a:pathLst>
            </a:custGeom>
            <a:solidFill>
              <a:srgbClr val="26425B">
                <a:alpha val="4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8398324" y="2755372"/>
              <a:ext cx="587395" cy="245917"/>
            </a:xfrm>
            <a:custGeom>
              <a:avLst/>
              <a:gdLst/>
              <a:ahLst/>
              <a:cxnLst/>
              <a:rect l="l" t="t" r="r" b="b"/>
              <a:pathLst>
                <a:path w="7118" h="2980" extrusionOk="0">
                  <a:moveTo>
                    <a:pt x="0" y="2667"/>
                  </a:moveTo>
                  <a:cubicBezTo>
                    <a:pt x="0" y="2667"/>
                    <a:pt x="1214" y="2980"/>
                    <a:pt x="2558" y="2177"/>
                  </a:cubicBezTo>
                  <a:cubicBezTo>
                    <a:pt x="2789" y="2039"/>
                    <a:pt x="3049" y="1914"/>
                    <a:pt x="3328" y="1808"/>
                  </a:cubicBezTo>
                  <a:lnTo>
                    <a:pt x="2678" y="1333"/>
                  </a:lnTo>
                  <a:lnTo>
                    <a:pt x="3832" y="1636"/>
                  </a:lnTo>
                  <a:cubicBezTo>
                    <a:pt x="4211" y="1523"/>
                    <a:pt x="4608" y="1437"/>
                    <a:pt x="4993" y="1385"/>
                  </a:cubicBezTo>
                  <a:lnTo>
                    <a:pt x="4819" y="1044"/>
                  </a:lnTo>
                  <a:lnTo>
                    <a:pt x="5427" y="1339"/>
                  </a:lnTo>
                  <a:cubicBezTo>
                    <a:pt x="6123" y="1288"/>
                    <a:pt x="6745" y="1357"/>
                    <a:pt x="7118" y="1567"/>
                  </a:cubicBezTo>
                  <a:cubicBezTo>
                    <a:pt x="7118" y="1567"/>
                    <a:pt x="6646" y="851"/>
                    <a:pt x="5645" y="390"/>
                  </a:cubicBezTo>
                  <a:lnTo>
                    <a:pt x="5236" y="434"/>
                  </a:lnTo>
                  <a:lnTo>
                    <a:pt x="5292" y="245"/>
                  </a:lnTo>
                  <a:cubicBezTo>
                    <a:pt x="4985" y="141"/>
                    <a:pt x="4642" y="61"/>
                    <a:pt x="4257" y="29"/>
                  </a:cubicBezTo>
                  <a:cubicBezTo>
                    <a:pt x="3942" y="1"/>
                    <a:pt x="3629" y="15"/>
                    <a:pt x="3320" y="69"/>
                  </a:cubicBezTo>
                  <a:lnTo>
                    <a:pt x="2664" y="653"/>
                  </a:lnTo>
                  <a:lnTo>
                    <a:pt x="2767" y="201"/>
                  </a:lnTo>
                  <a:cubicBezTo>
                    <a:pt x="2381" y="322"/>
                    <a:pt x="2010" y="496"/>
                    <a:pt x="1669" y="721"/>
                  </a:cubicBezTo>
                  <a:lnTo>
                    <a:pt x="1390" y="1278"/>
                  </a:lnTo>
                  <a:lnTo>
                    <a:pt x="1324" y="967"/>
                  </a:lnTo>
                  <a:cubicBezTo>
                    <a:pt x="753" y="1417"/>
                    <a:pt x="287" y="2005"/>
                    <a:pt x="0" y="26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8464016" y="2810253"/>
              <a:ext cx="435306" cy="128488"/>
            </a:xfrm>
            <a:custGeom>
              <a:avLst/>
              <a:gdLst/>
              <a:ahLst/>
              <a:cxnLst/>
              <a:rect l="l" t="t" r="r" b="b"/>
              <a:pathLst>
                <a:path w="5275" h="1557" extrusionOk="0">
                  <a:moveTo>
                    <a:pt x="3431" y="1"/>
                  </a:moveTo>
                  <a:cubicBezTo>
                    <a:pt x="3099" y="1"/>
                    <a:pt x="2766" y="35"/>
                    <a:pt x="2442" y="108"/>
                  </a:cubicBezTo>
                  <a:cubicBezTo>
                    <a:pt x="2207" y="160"/>
                    <a:pt x="1973" y="228"/>
                    <a:pt x="1748" y="319"/>
                  </a:cubicBezTo>
                  <a:cubicBezTo>
                    <a:pt x="1525" y="409"/>
                    <a:pt x="1307" y="513"/>
                    <a:pt x="1098" y="637"/>
                  </a:cubicBezTo>
                  <a:cubicBezTo>
                    <a:pt x="685" y="882"/>
                    <a:pt x="304" y="1189"/>
                    <a:pt x="1" y="1556"/>
                  </a:cubicBezTo>
                  <a:cubicBezTo>
                    <a:pt x="171" y="1392"/>
                    <a:pt x="356" y="1243"/>
                    <a:pt x="548" y="1105"/>
                  </a:cubicBezTo>
                  <a:cubicBezTo>
                    <a:pt x="741" y="971"/>
                    <a:pt x="946" y="848"/>
                    <a:pt x="1152" y="738"/>
                  </a:cubicBezTo>
                  <a:cubicBezTo>
                    <a:pt x="1569" y="519"/>
                    <a:pt x="2013" y="351"/>
                    <a:pt x="2472" y="252"/>
                  </a:cubicBezTo>
                  <a:cubicBezTo>
                    <a:pt x="2588" y="226"/>
                    <a:pt x="2703" y="208"/>
                    <a:pt x="2817" y="188"/>
                  </a:cubicBezTo>
                  <a:cubicBezTo>
                    <a:pt x="2936" y="176"/>
                    <a:pt x="3052" y="158"/>
                    <a:pt x="3168" y="150"/>
                  </a:cubicBezTo>
                  <a:cubicBezTo>
                    <a:pt x="3301" y="138"/>
                    <a:pt x="3433" y="133"/>
                    <a:pt x="3566" y="133"/>
                  </a:cubicBezTo>
                  <a:cubicBezTo>
                    <a:pt x="3669" y="133"/>
                    <a:pt x="3771" y="136"/>
                    <a:pt x="3874" y="140"/>
                  </a:cubicBezTo>
                  <a:cubicBezTo>
                    <a:pt x="4346" y="168"/>
                    <a:pt x="4815" y="246"/>
                    <a:pt x="5275" y="369"/>
                  </a:cubicBezTo>
                  <a:cubicBezTo>
                    <a:pt x="4833" y="190"/>
                    <a:pt x="4364" y="70"/>
                    <a:pt x="3884" y="22"/>
                  </a:cubicBezTo>
                  <a:cubicBezTo>
                    <a:pt x="3734" y="8"/>
                    <a:pt x="3583" y="1"/>
                    <a:pt x="3431" y="1"/>
                  </a:cubicBezTo>
                  <a:close/>
                </a:path>
              </a:pathLst>
            </a:custGeom>
            <a:solidFill>
              <a:srgbClr val="26425B">
                <a:alpha val="4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8389329" y="2850113"/>
              <a:ext cx="301702" cy="586735"/>
            </a:xfrm>
            <a:custGeom>
              <a:avLst/>
              <a:gdLst/>
              <a:ahLst/>
              <a:cxnLst/>
              <a:rect l="l" t="t" r="r" b="b"/>
              <a:pathLst>
                <a:path w="3656" h="7110" extrusionOk="0">
                  <a:moveTo>
                    <a:pt x="878" y="2786"/>
                  </a:moveTo>
                  <a:cubicBezTo>
                    <a:pt x="1162" y="2927"/>
                    <a:pt x="1447" y="3109"/>
                    <a:pt x="1714" y="3404"/>
                  </a:cubicBezTo>
                  <a:lnTo>
                    <a:pt x="1762" y="2522"/>
                  </a:lnTo>
                  <a:lnTo>
                    <a:pt x="2001" y="3767"/>
                  </a:lnTo>
                  <a:lnTo>
                    <a:pt x="2001" y="3767"/>
                  </a:lnTo>
                  <a:cubicBezTo>
                    <a:pt x="2180" y="4036"/>
                    <a:pt x="2348" y="4371"/>
                    <a:pt x="2498" y="4800"/>
                  </a:cubicBezTo>
                  <a:cubicBezTo>
                    <a:pt x="2537" y="4909"/>
                    <a:pt x="2573" y="5009"/>
                    <a:pt x="2605" y="5109"/>
                  </a:cubicBezTo>
                  <a:lnTo>
                    <a:pt x="2743" y="4704"/>
                  </a:lnTo>
                  <a:lnTo>
                    <a:pt x="2705" y="5436"/>
                  </a:lnTo>
                  <a:lnTo>
                    <a:pt x="2705" y="5436"/>
                  </a:lnTo>
                  <a:cubicBezTo>
                    <a:pt x="3034" y="6574"/>
                    <a:pt x="2966" y="7109"/>
                    <a:pt x="2966" y="7109"/>
                  </a:cubicBezTo>
                  <a:cubicBezTo>
                    <a:pt x="3217" y="6662"/>
                    <a:pt x="3435" y="6048"/>
                    <a:pt x="3552" y="5372"/>
                  </a:cubicBezTo>
                  <a:lnTo>
                    <a:pt x="3175" y="4786"/>
                  </a:lnTo>
                  <a:lnTo>
                    <a:pt x="3592" y="5095"/>
                  </a:lnTo>
                  <a:cubicBezTo>
                    <a:pt x="3642" y="4704"/>
                    <a:pt x="3656" y="4299"/>
                    <a:pt x="3622" y="3892"/>
                  </a:cubicBezTo>
                  <a:lnTo>
                    <a:pt x="3185" y="3589"/>
                  </a:lnTo>
                  <a:lnTo>
                    <a:pt x="3590" y="3613"/>
                  </a:lnTo>
                  <a:cubicBezTo>
                    <a:pt x="3510" y="3049"/>
                    <a:pt x="3331" y="2498"/>
                    <a:pt x="3016" y="2002"/>
                  </a:cubicBezTo>
                  <a:lnTo>
                    <a:pt x="2428" y="1824"/>
                  </a:lnTo>
                  <a:lnTo>
                    <a:pt x="2850" y="1761"/>
                  </a:lnTo>
                  <a:cubicBezTo>
                    <a:pt x="2825" y="1725"/>
                    <a:pt x="2797" y="1693"/>
                    <a:pt x="2769" y="1657"/>
                  </a:cubicBezTo>
                  <a:cubicBezTo>
                    <a:pt x="1415" y="0"/>
                    <a:pt x="1" y="1501"/>
                    <a:pt x="1" y="1501"/>
                  </a:cubicBezTo>
                  <a:cubicBezTo>
                    <a:pt x="143" y="1966"/>
                    <a:pt x="286" y="2496"/>
                    <a:pt x="878" y="278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8449986" y="2967136"/>
              <a:ext cx="196404" cy="372011"/>
            </a:xfrm>
            <a:custGeom>
              <a:avLst/>
              <a:gdLst/>
              <a:ahLst/>
              <a:cxnLst/>
              <a:rect l="l" t="t" r="r" b="b"/>
              <a:pathLst>
                <a:path w="2380" h="4508" extrusionOk="0">
                  <a:moveTo>
                    <a:pt x="55" y="0"/>
                  </a:moveTo>
                  <a:cubicBezTo>
                    <a:pt x="37" y="0"/>
                    <a:pt x="19" y="1"/>
                    <a:pt x="0" y="2"/>
                  </a:cubicBezTo>
                  <a:cubicBezTo>
                    <a:pt x="227" y="22"/>
                    <a:pt x="443" y="107"/>
                    <a:pt x="632" y="231"/>
                  </a:cubicBezTo>
                  <a:cubicBezTo>
                    <a:pt x="823" y="351"/>
                    <a:pt x="987" y="504"/>
                    <a:pt x="1136" y="672"/>
                  </a:cubicBezTo>
                  <a:cubicBezTo>
                    <a:pt x="1280" y="843"/>
                    <a:pt x="1408" y="1029"/>
                    <a:pt x="1515" y="1228"/>
                  </a:cubicBezTo>
                  <a:cubicBezTo>
                    <a:pt x="1621" y="1427"/>
                    <a:pt x="1717" y="1629"/>
                    <a:pt x="1796" y="1842"/>
                  </a:cubicBezTo>
                  <a:cubicBezTo>
                    <a:pt x="1836" y="1948"/>
                    <a:pt x="1872" y="2057"/>
                    <a:pt x="1908" y="2163"/>
                  </a:cubicBezTo>
                  <a:cubicBezTo>
                    <a:pt x="1940" y="2271"/>
                    <a:pt x="1976" y="2379"/>
                    <a:pt x="2002" y="2490"/>
                  </a:cubicBezTo>
                  <a:cubicBezTo>
                    <a:pt x="2032" y="2600"/>
                    <a:pt x="2066" y="2710"/>
                    <a:pt x="2088" y="2821"/>
                  </a:cubicBezTo>
                  <a:cubicBezTo>
                    <a:pt x="2113" y="2931"/>
                    <a:pt x="2139" y="3041"/>
                    <a:pt x="2161" y="3154"/>
                  </a:cubicBezTo>
                  <a:cubicBezTo>
                    <a:pt x="2251" y="3601"/>
                    <a:pt x="2319" y="4053"/>
                    <a:pt x="2379" y="4508"/>
                  </a:cubicBezTo>
                  <a:cubicBezTo>
                    <a:pt x="2377" y="4049"/>
                    <a:pt x="2347" y="3591"/>
                    <a:pt x="2277" y="3134"/>
                  </a:cubicBezTo>
                  <a:cubicBezTo>
                    <a:pt x="2207" y="2676"/>
                    <a:pt x="2100" y="2223"/>
                    <a:pt x="1936" y="1790"/>
                  </a:cubicBezTo>
                  <a:cubicBezTo>
                    <a:pt x="1767" y="1358"/>
                    <a:pt x="1547" y="935"/>
                    <a:pt x="1224" y="594"/>
                  </a:cubicBezTo>
                  <a:cubicBezTo>
                    <a:pt x="1063" y="424"/>
                    <a:pt x="877" y="275"/>
                    <a:pt x="668" y="167"/>
                  </a:cubicBezTo>
                  <a:cubicBezTo>
                    <a:pt x="566" y="115"/>
                    <a:pt x="456" y="73"/>
                    <a:pt x="343" y="42"/>
                  </a:cubicBezTo>
                  <a:cubicBezTo>
                    <a:pt x="249" y="17"/>
                    <a:pt x="152" y="0"/>
                    <a:pt x="55" y="0"/>
                  </a:cubicBezTo>
                  <a:close/>
                </a:path>
              </a:pathLst>
            </a:custGeom>
            <a:solidFill>
              <a:srgbClr val="26425B">
                <a:alpha val="4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7898131" y="2919601"/>
              <a:ext cx="388021" cy="357322"/>
            </a:xfrm>
            <a:custGeom>
              <a:avLst/>
              <a:gdLst/>
              <a:ahLst/>
              <a:cxnLst/>
              <a:rect l="l" t="t" r="r" b="b"/>
              <a:pathLst>
                <a:path w="4702" h="4330" extrusionOk="0">
                  <a:moveTo>
                    <a:pt x="4701" y="171"/>
                  </a:moveTo>
                  <a:cubicBezTo>
                    <a:pt x="4701" y="171"/>
                    <a:pt x="4264" y="1152"/>
                    <a:pt x="3030" y="1615"/>
                  </a:cubicBezTo>
                  <a:cubicBezTo>
                    <a:pt x="2817" y="1696"/>
                    <a:pt x="2599" y="1804"/>
                    <a:pt x="2380" y="1932"/>
                  </a:cubicBezTo>
                  <a:lnTo>
                    <a:pt x="2410" y="1242"/>
                  </a:lnTo>
                  <a:lnTo>
                    <a:pt x="1999" y="2175"/>
                  </a:lnTo>
                  <a:cubicBezTo>
                    <a:pt x="1724" y="2368"/>
                    <a:pt x="1461" y="2586"/>
                    <a:pt x="1223" y="2815"/>
                  </a:cubicBezTo>
                  <a:lnTo>
                    <a:pt x="1092" y="2514"/>
                  </a:lnTo>
                  <a:lnTo>
                    <a:pt x="964" y="3078"/>
                  </a:lnTo>
                  <a:cubicBezTo>
                    <a:pt x="565" y="3515"/>
                    <a:pt x="280" y="3967"/>
                    <a:pt x="222" y="4330"/>
                  </a:cubicBezTo>
                  <a:cubicBezTo>
                    <a:pt x="222" y="4330"/>
                    <a:pt x="1" y="3630"/>
                    <a:pt x="226" y="2713"/>
                  </a:cubicBezTo>
                  <a:lnTo>
                    <a:pt x="472" y="2464"/>
                  </a:lnTo>
                  <a:lnTo>
                    <a:pt x="320" y="2398"/>
                  </a:lnTo>
                  <a:cubicBezTo>
                    <a:pt x="410" y="2137"/>
                    <a:pt x="541" y="1864"/>
                    <a:pt x="723" y="1591"/>
                  </a:cubicBezTo>
                  <a:cubicBezTo>
                    <a:pt x="872" y="1369"/>
                    <a:pt x="1046" y="1168"/>
                    <a:pt x="1243" y="990"/>
                  </a:cubicBezTo>
                  <a:lnTo>
                    <a:pt x="1973" y="863"/>
                  </a:lnTo>
                  <a:lnTo>
                    <a:pt x="1624" y="689"/>
                  </a:lnTo>
                  <a:cubicBezTo>
                    <a:pt x="1907" y="496"/>
                    <a:pt x="2218" y="342"/>
                    <a:pt x="2545" y="235"/>
                  </a:cubicBezTo>
                  <a:lnTo>
                    <a:pt x="3058" y="350"/>
                  </a:lnTo>
                  <a:lnTo>
                    <a:pt x="2888" y="139"/>
                  </a:lnTo>
                  <a:cubicBezTo>
                    <a:pt x="3487" y="1"/>
                    <a:pt x="4115" y="5"/>
                    <a:pt x="4701" y="1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7933617" y="2957481"/>
              <a:ext cx="293863" cy="237665"/>
            </a:xfrm>
            <a:custGeom>
              <a:avLst/>
              <a:gdLst/>
              <a:ahLst/>
              <a:cxnLst/>
              <a:rect l="l" t="t" r="r" b="b"/>
              <a:pathLst>
                <a:path w="3561" h="2880" extrusionOk="0">
                  <a:moveTo>
                    <a:pt x="3547" y="1"/>
                  </a:moveTo>
                  <a:cubicBezTo>
                    <a:pt x="3151" y="1"/>
                    <a:pt x="2752" y="87"/>
                    <a:pt x="2377" y="230"/>
                  </a:cubicBezTo>
                  <a:cubicBezTo>
                    <a:pt x="2187" y="300"/>
                    <a:pt x="2000" y="390"/>
                    <a:pt x="1824" y="490"/>
                  </a:cubicBezTo>
                  <a:cubicBezTo>
                    <a:pt x="1645" y="591"/>
                    <a:pt x="1477" y="711"/>
                    <a:pt x="1316" y="837"/>
                  </a:cubicBezTo>
                  <a:cubicBezTo>
                    <a:pt x="995" y="1096"/>
                    <a:pt x="720" y="1411"/>
                    <a:pt x="500" y="1758"/>
                  </a:cubicBezTo>
                  <a:cubicBezTo>
                    <a:pt x="279" y="2107"/>
                    <a:pt x="111" y="2486"/>
                    <a:pt x="0" y="2880"/>
                  </a:cubicBezTo>
                  <a:cubicBezTo>
                    <a:pt x="171" y="2509"/>
                    <a:pt x="365" y="2155"/>
                    <a:pt x="600" y="1828"/>
                  </a:cubicBezTo>
                  <a:cubicBezTo>
                    <a:pt x="716" y="1668"/>
                    <a:pt x="841" y="1512"/>
                    <a:pt x="977" y="1367"/>
                  </a:cubicBezTo>
                  <a:cubicBezTo>
                    <a:pt x="1114" y="1223"/>
                    <a:pt x="1256" y="1084"/>
                    <a:pt x="1413" y="962"/>
                  </a:cubicBezTo>
                  <a:cubicBezTo>
                    <a:pt x="1715" y="709"/>
                    <a:pt x="2058" y="504"/>
                    <a:pt x="2420" y="342"/>
                  </a:cubicBezTo>
                  <a:cubicBezTo>
                    <a:pt x="2781" y="184"/>
                    <a:pt x="3164" y="61"/>
                    <a:pt x="3561" y="1"/>
                  </a:cubicBezTo>
                  <a:cubicBezTo>
                    <a:pt x="3556" y="1"/>
                    <a:pt x="3552" y="1"/>
                    <a:pt x="3547" y="1"/>
                  </a:cubicBezTo>
                  <a:close/>
                </a:path>
              </a:pathLst>
            </a:custGeom>
            <a:solidFill>
              <a:srgbClr val="26425B">
                <a:alpha val="4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8126647" y="2860842"/>
              <a:ext cx="283135" cy="700121"/>
            </a:xfrm>
            <a:custGeom>
              <a:avLst/>
              <a:gdLst/>
              <a:ahLst/>
              <a:cxnLst/>
              <a:rect l="l" t="t" r="r" b="b"/>
              <a:pathLst>
                <a:path w="3431" h="8484" extrusionOk="0">
                  <a:moveTo>
                    <a:pt x="2867" y="2935"/>
                  </a:moveTo>
                  <a:cubicBezTo>
                    <a:pt x="2594" y="3188"/>
                    <a:pt x="2337" y="3489"/>
                    <a:pt x="2137" y="3908"/>
                  </a:cubicBezTo>
                  <a:lnTo>
                    <a:pt x="1786" y="2935"/>
                  </a:lnTo>
                  <a:lnTo>
                    <a:pt x="1938" y="4412"/>
                  </a:lnTo>
                  <a:lnTo>
                    <a:pt x="1938" y="4412"/>
                  </a:lnTo>
                  <a:cubicBezTo>
                    <a:pt x="1828" y="4773"/>
                    <a:pt x="1754" y="5206"/>
                    <a:pt x="1728" y="5736"/>
                  </a:cubicBezTo>
                  <a:cubicBezTo>
                    <a:pt x="1722" y="5868"/>
                    <a:pt x="1718" y="5994"/>
                    <a:pt x="1716" y="6117"/>
                  </a:cubicBezTo>
                  <a:lnTo>
                    <a:pt x="1425" y="5714"/>
                  </a:lnTo>
                  <a:lnTo>
                    <a:pt x="1713" y="6522"/>
                  </a:lnTo>
                  <a:lnTo>
                    <a:pt x="1713" y="6522"/>
                  </a:lnTo>
                  <a:cubicBezTo>
                    <a:pt x="1728" y="7906"/>
                    <a:pt x="1984" y="8484"/>
                    <a:pt x="1984" y="8484"/>
                  </a:cubicBezTo>
                  <a:cubicBezTo>
                    <a:pt x="1553" y="8067"/>
                    <a:pt x="1102" y="7453"/>
                    <a:pt x="743" y="6733"/>
                  </a:cubicBezTo>
                  <a:lnTo>
                    <a:pt x="969" y="5954"/>
                  </a:lnTo>
                  <a:lnTo>
                    <a:pt x="602" y="6440"/>
                  </a:lnTo>
                  <a:cubicBezTo>
                    <a:pt x="414" y="6019"/>
                    <a:pt x="261" y="5567"/>
                    <a:pt x="163" y="5102"/>
                  </a:cubicBezTo>
                  <a:lnTo>
                    <a:pt x="552" y="4614"/>
                  </a:lnTo>
                  <a:lnTo>
                    <a:pt x="103" y="4777"/>
                  </a:lnTo>
                  <a:cubicBezTo>
                    <a:pt x="0" y="4119"/>
                    <a:pt x="16" y="3439"/>
                    <a:pt x="203" y="2779"/>
                  </a:cubicBezTo>
                  <a:lnTo>
                    <a:pt x="803" y="2384"/>
                  </a:lnTo>
                  <a:lnTo>
                    <a:pt x="309" y="2456"/>
                  </a:lnTo>
                  <a:cubicBezTo>
                    <a:pt x="327" y="2408"/>
                    <a:pt x="343" y="2360"/>
                    <a:pt x="363" y="2315"/>
                  </a:cubicBezTo>
                  <a:cubicBezTo>
                    <a:pt x="1324" y="0"/>
                    <a:pt x="3411" y="1204"/>
                    <a:pt x="3411" y="1204"/>
                  </a:cubicBezTo>
                  <a:cubicBezTo>
                    <a:pt x="3413" y="1770"/>
                    <a:pt x="3431" y="2408"/>
                    <a:pt x="2867" y="29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8207110" y="2972583"/>
              <a:ext cx="131376" cy="482839"/>
            </a:xfrm>
            <a:custGeom>
              <a:avLst/>
              <a:gdLst/>
              <a:ahLst/>
              <a:cxnLst/>
              <a:rect l="l" t="t" r="r" b="b"/>
              <a:pathLst>
                <a:path w="1592" h="5851" extrusionOk="0">
                  <a:moveTo>
                    <a:pt x="1591" y="1"/>
                  </a:moveTo>
                  <a:lnTo>
                    <a:pt x="1591" y="1"/>
                  </a:lnTo>
                  <a:cubicBezTo>
                    <a:pt x="1461" y="31"/>
                    <a:pt x="1338" y="91"/>
                    <a:pt x="1224" y="161"/>
                  </a:cubicBezTo>
                  <a:cubicBezTo>
                    <a:pt x="1110" y="235"/>
                    <a:pt x="1001" y="319"/>
                    <a:pt x="903" y="416"/>
                  </a:cubicBezTo>
                  <a:cubicBezTo>
                    <a:pt x="708" y="606"/>
                    <a:pt x="552" y="837"/>
                    <a:pt x="430" y="1080"/>
                  </a:cubicBezTo>
                  <a:cubicBezTo>
                    <a:pt x="185" y="1571"/>
                    <a:pt x="81" y="2117"/>
                    <a:pt x="38" y="2657"/>
                  </a:cubicBezTo>
                  <a:cubicBezTo>
                    <a:pt x="0" y="3198"/>
                    <a:pt x="34" y="3740"/>
                    <a:pt x="107" y="4273"/>
                  </a:cubicBezTo>
                  <a:cubicBezTo>
                    <a:pt x="179" y="4807"/>
                    <a:pt x="297" y="5335"/>
                    <a:pt x="446" y="5850"/>
                  </a:cubicBezTo>
                  <a:cubicBezTo>
                    <a:pt x="351" y="5323"/>
                    <a:pt x="275" y="4793"/>
                    <a:pt x="221" y="4261"/>
                  </a:cubicBezTo>
                  <a:cubicBezTo>
                    <a:pt x="207" y="4129"/>
                    <a:pt x="197" y="3997"/>
                    <a:pt x="189" y="3862"/>
                  </a:cubicBezTo>
                  <a:cubicBezTo>
                    <a:pt x="179" y="3730"/>
                    <a:pt x="175" y="3597"/>
                    <a:pt x="171" y="3465"/>
                  </a:cubicBezTo>
                  <a:cubicBezTo>
                    <a:pt x="167" y="3331"/>
                    <a:pt x="169" y="3198"/>
                    <a:pt x="169" y="3066"/>
                  </a:cubicBezTo>
                  <a:cubicBezTo>
                    <a:pt x="171" y="2935"/>
                    <a:pt x="177" y="2803"/>
                    <a:pt x="187" y="2669"/>
                  </a:cubicBezTo>
                  <a:cubicBezTo>
                    <a:pt x="201" y="2406"/>
                    <a:pt x="241" y="2143"/>
                    <a:pt x="295" y="1884"/>
                  </a:cubicBezTo>
                  <a:cubicBezTo>
                    <a:pt x="347" y="1625"/>
                    <a:pt x="428" y="1373"/>
                    <a:pt x="532" y="1132"/>
                  </a:cubicBezTo>
                  <a:cubicBezTo>
                    <a:pt x="642" y="893"/>
                    <a:pt x="779" y="667"/>
                    <a:pt x="953" y="468"/>
                  </a:cubicBezTo>
                  <a:cubicBezTo>
                    <a:pt x="1128" y="267"/>
                    <a:pt x="1340" y="99"/>
                    <a:pt x="1591" y="1"/>
                  </a:cubicBezTo>
                  <a:close/>
                </a:path>
              </a:pathLst>
            </a:custGeom>
            <a:solidFill>
              <a:srgbClr val="26425B">
                <a:alpha val="4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"/>
            <p:cNvSpPr/>
            <p:nvPr/>
          </p:nvSpPr>
          <p:spPr>
            <a:xfrm>
              <a:off x="-3127" y="3839774"/>
              <a:ext cx="2019904" cy="888535"/>
            </a:xfrm>
            <a:custGeom>
              <a:avLst/>
              <a:gdLst/>
              <a:ahLst/>
              <a:cxnLst/>
              <a:rect l="l" t="t" r="r" b="b"/>
              <a:pathLst>
                <a:path w="16488" h="8767" extrusionOk="0">
                  <a:moveTo>
                    <a:pt x="58" y="60"/>
                  </a:moveTo>
                  <a:cubicBezTo>
                    <a:pt x="58" y="60"/>
                    <a:pt x="1605" y="0"/>
                    <a:pt x="1196" y="1709"/>
                  </a:cubicBezTo>
                  <a:cubicBezTo>
                    <a:pt x="1196" y="1709"/>
                    <a:pt x="2825" y="1800"/>
                    <a:pt x="2498" y="3057"/>
                  </a:cubicBezTo>
                  <a:cubicBezTo>
                    <a:pt x="2498" y="3057"/>
                    <a:pt x="3962" y="1350"/>
                    <a:pt x="5021" y="2247"/>
                  </a:cubicBezTo>
                  <a:cubicBezTo>
                    <a:pt x="6079" y="3146"/>
                    <a:pt x="6241" y="5214"/>
                    <a:pt x="6241" y="5214"/>
                  </a:cubicBezTo>
                  <a:cubicBezTo>
                    <a:pt x="6241" y="5214"/>
                    <a:pt x="7300" y="3687"/>
                    <a:pt x="7543" y="5214"/>
                  </a:cubicBezTo>
                  <a:cubicBezTo>
                    <a:pt x="7543" y="5214"/>
                    <a:pt x="8602" y="3776"/>
                    <a:pt x="9090" y="5033"/>
                  </a:cubicBezTo>
                  <a:cubicBezTo>
                    <a:pt x="9090" y="5033"/>
                    <a:pt x="10719" y="2787"/>
                    <a:pt x="11533" y="5754"/>
                  </a:cubicBezTo>
                  <a:cubicBezTo>
                    <a:pt x="11533" y="5754"/>
                    <a:pt x="12997" y="5214"/>
                    <a:pt x="12997" y="6921"/>
                  </a:cubicBezTo>
                  <a:cubicBezTo>
                    <a:pt x="12997" y="6921"/>
                    <a:pt x="14462" y="5453"/>
                    <a:pt x="16488" y="8767"/>
                  </a:cubicBezTo>
                  <a:lnTo>
                    <a:pt x="0" y="827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"/>
            <p:cNvSpPr/>
            <p:nvPr/>
          </p:nvSpPr>
          <p:spPr>
            <a:xfrm>
              <a:off x="-3124" y="3812619"/>
              <a:ext cx="9144100" cy="1330840"/>
            </a:xfrm>
            <a:custGeom>
              <a:avLst/>
              <a:gdLst/>
              <a:ahLst/>
              <a:cxnLst/>
              <a:rect l="l" t="t" r="r" b="b"/>
              <a:pathLst>
                <a:path w="81252" h="16127" extrusionOk="0">
                  <a:moveTo>
                    <a:pt x="81251" y="3741"/>
                  </a:moveTo>
                  <a:lnTo>
                    <a:pt x="81251" y="16127"/>
                  </a:lnTo>
                  <a:lnTo>
                    <a:pt x="0" y="16127"/>
                  </a:lnTo>
                  <a:lnTo>
                    <a:pt x="0" y="8395"/>
                  </a:lnTo>
                  <a:cubicBezTo>
                    <a:pt x="17122" y="12448"/>
                    <a:pt x="30639" y="9447"/>
                    <a:pt x="49263" y="2767"/>
                  </a:cubicBezTo>
                  <a:cubicBezTo>
                    <a:pt x="54868" y="754"/>
                    <a:pt x="59997" y="42"/>
                    <a:pt x="64429" y="30"/>
                  </a:cubicBezTo>
                  <a:lnTo>
                    <a:pt x="64431" y="30"/>
                  </a:lnTo>
                  <a:cubicBezTo>
                    <a:pt x="74720" y="0"/>
                    <a:pt x="81251" y="3741"/>
                    <a:pt x="81251" y="374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5067181" y="3812630"/>
              <a:ext cx="4073537" cy="1330840"/>
            </a:xfrm>
            <a:custGeom>
              <a:avLst/>
              <a:gdLst/>
              <a:ahLst/>
              <a:cxnLst/>
              <a:rect l="l" t="t" r="r" b="b"/>
              <a:pathLst>
                <a:path w="36206" h="16127" extrusionOk="0">
                  <a:moveTo>
                    <a:pt x="36205" y="3741"/>
                  </a:moveTo>
                  <a:lnTo>
                    <a:pt x="36205" y="16127"/>
                  </a:lnTo>
                  <a:lnTo>
                    <a:pt x="35299" y="16127"/>
                  </a:lnTo>
                  <a:cubicBezTo>
                    <a:pt x="25750" y="10921"/>
                    <a:pt x="2789" y="13770"/>
                    <a:pt x="1340" y="8056"/>
                  </a:cubicBezTo>
                  <a:cubicBezTo>
                    <a:pt x="0" y="2769"/>
                    <a:pt x="19102" y="70"/>
                    <a:pt x="19391" y="30"/>
                  </a:cubicBezTo>
                  <a:lnTo>
                    <a:pt x="19393" y="30"/>
                  </a:lnTo>
                  <a:cubicBezTo>
                    <a:pt x="29680" y="0"/>
                    <a:pt x="36205" y="3741"/>
                    <a:pt x="36205" y="374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6242664" y="3128407"/>
              <a:ext cx="940443" cy="61020"/>
            </a:xfrm>
            <a:custGeom>
              <a:avLst/>
              <a:gdLst/>
              <a:ahLst/>
              <a:cxnLst/>
              <a:rect l="l" t="t" r="r" b="b"/>
              <a:pathLst>
                <a:path w="10434" h="677" extrusionOk="0">
                  <a:moveTo>
                    <a:pt x="9531" y="1"/>
                  </a:moveTo>
                  <a:lnTo>
                    <a:pt x="0" y="302"/>
                  </a:lnTo>
                  <a:lnTo>
                    <a:pt x="10434" y="677"/>
                  </a:lnTo>
                  <a:lnTo>
                    <a:pt x="95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5170683" y="3436319"/>
              <a:ext cx="462560" cy="79677"/>
            </a:xfrm>
            <a:custGeom>
              <a:avLst/>
              <a:gdLst/>
              <a:ahLst/>
              <a:cxnLst/>
              <a:rect l="l" t="t" r="r" b="b"/>
              <a:pathLst>
                <a:path w="5132" h="884" extrusionOk="0">
                  <a:moveTo>
                    <a:pt x="747" y="1"/>
                  </a:moveTo>
                  <a:lnTo>
                    <a:pt x="1" y="884"/>
                  </a:lnTo>
                  <a:lnTo>
                    <a:pt x="5132" y="490"/>
                  </a:lnTo>
                  <a:lnTo>
                    <a:pt x="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5841831" y="2677265"/>
              <a:ext cx="488338" cy="46779"/>
            </a:xfrm>
            <a:custGeom>
              <a:avLst/>
              <a:gdLst/>
              <a:ahLst/>
              <a:cxnLst/>
              <a:rect l="l" t="t" r="r" b="b"/>
              <a:pathLst>
                <a:path w="5418" h="519" extrusionOk="0">
                  <a:moveTo>
                    <a:pt x="438" y="1"/>
                  </a:moveTo>
                  <a:lnTo>
                    <a:pt x="1" y="518"/>
                  </a:lnTo>
                  <a:lnTo>
                    <a:pt x="5417" y="352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3891134" y="2012217"/>
              <a:ext cx="1678673" cy="681306"/>
            </a:xfrm>
            <a:custGeom>
              <a:avLst/>
              <a:gdLst/>
              <a:ahLst/>
              <a:cxnLst/>
              <a:rect l="l" t="t" r="r" b="b"/>
              <a:pathLst>
                <a:path w="20342" h="8256" extrusionOk="0">
                  <a:moveTo>
                    <a:pt x="12909" y="5178"/>
                  </a:moveTo>
                  <a:cubicBezTo>
                    <a:pt x="12909" y="5178"/>
                    <a:pt x="11258" y="0"/>
                    <a:pt x="7808" y="6079"/>
                  </a:cubicBezTo>
                  <a:cubicBezTo>
                    <a:pt x="7808" y="6079"/>
                    <a:pt x="6530" y="3828"/>
                    <a:pt x="5405" y="4576"/>
                  </a:cubicBezTo>
                  <a:cubicBezTo>
                    <a:pt x="4279" y="5326"/>
                    <a:pt x="3979" y="7204"/>
                    <a:pt x="3979" y="7204"/>
                  </a:cubicBezTo>
                  <a:cubicBezTo>
                    <a:pt x="3979" y="7204"/>
                    <a:pt x="3601" y="5479"/>
                    <a:pt x="1" y="8255"/>
                  </a:cubicBezTo>
                  <a:lnTo>
                    <a:pt x="20342" y="8255"/>
                  </a:lnTo>
                  <a:cubicBezTo>
                    <a:pt x="20342" y="8255"/>
                    <a:pt x="17640" y="4953"/>
                    <a:pt x="16065" y="7204"/>
                  </a:cubicBezTo>
                  <a:cubicBezTo>
                    <a:pt x="16065" y="7204"/>
                    <a:pt x="15389" y="5627"/>
                    <a:pt x="14340" y="6753"/>
                  </a:cubicBezTo>
                  <a:cubicBezTo>
                    <a:pt x="14336" y="6757"/>
                    <a:pt x="14562" y="4953"/>
                    <a:pt x="12909" y="5178"/>
                  </a:cubicBezTo>
                  <a:close/>
                </a:path>
              </a:pathLst>
            </a:custGeom>
            <a:solidFill>
              <a:srgbClr val="FFF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5" name="Google Shape;305;p1"/>
            <p:cNvGrpSpPr/>
            <p:nvPr/>
          </p:nvGrpSpPr>
          <p:grpSpPr>
            <a:xfrm>
              <a:off x="5786418" y="3410295"/>
              <a:ext cx="2883704" cy="1730839"/>
              <a:chOff x="5786418" y="3410295"/>
              <a:chExt cx="2883704" cy="1730839"/>
            </a:xfrm>
          </p:grpSpPr>
          <p:sp>
            <p:nvSpPr>
              <p:cNvPr id="306" name="Google Shape;306;p1"/>
              <p:cNvSpPr/>
              <p:nvPr/>
            </p:nvSpPr>
            <p:spPr>
              <a:xfrm>
                <a:off x="5786418" y="3410295"/>
                <a:ext cx="2883704" cy="1730839"/>
              </a:xfrm>
              <a:custGeom>
                <a:avLst/>
                <a:gdLst/>
                <a:ahLst/>
                <a:cxnLst/>
                <a:rect l="l" t="t" r="r" b="b"/>
                <a:pathLst>
                  <a:path w="24313" h="14593" extrusionOk="0">
                    <a:moveTo>
                      <a:pt x="24312" y="9531"/>
                    </a:moveTo>
                    <a:cubicBezTo>
                      <a:pt x="24312" y="9531"/>
                      <a:pt x="23506" y="9682"/>
                      <a:pt x="23369" y="9138"/>
                    </a:cubicBezTo>
                    <a:cubicBezTo>
                      <a:pt x="23369" y="9138"/>
                      <a:pt x="23369" y="9136"/>
                      <a:pt x="23365" y="9128"/>
                    </a:cubicBezTo>
                    <a:cubicBezTo>
                      <a:pt x="23365" y="9126"/>
                      <a:pt x="23365" y="9126"/>
                      <a:pt x="23363" y="9124"/>
                    </a:cubicBezTo>
                    <a:cubicBezTo>
                      <a:pt x="23357" y="9102"/>
                      <a:pt x="23353" y="9076"/>
                      <a:pt x="23353" y="9048"/>
                    </a:cubicBezTo>
                    <a:cubicBezTo>
                      <a:pt x="23353" y="9048"/>
                      <a:pt x="22703" y="8223"/>
                      <a:pt x="22561" y="7399"/>
                    </a:cubicBezTo>
                    <a:cubicBezTo>
                      <a:pt x="22561" y="7399"/>
                      <a:pt x="22178" y="10392"/>
                      <a:pt x="22792" y="11383"/>
                    </a:cubicBezTo>
                    <a:cubicBezTo>
                      <a:pt x="23407" y="12374"/>
                      <a:pt x="23428" y="12990"/>
                      <a:pt x="23012" y="13562"/>
                    </a:cubicBezTo>
                    <a:cubicBezTo>
                      <a:pt x="22816" y="13828"/>
                      <a:pt x="22723" y="14197"/>
                      <a:pt x="22683" y="14585"/>
                    </a:cubicBezTo>
                    <a:lnTo>
                      <a:pt x="21959" y="14585"/>
                    </a:lnTo>
                    <a:cubicBezTo>
                      <a:pt x="22049" y="14159"/>
                      <a:pt x="22110" y="13716"/>
                      <a:pt x="22073" y="13397"/>
                    </a:cubicBezTo>
                    <a:cubicBezTo>
                      <a:pt x="21997" y="12693"/>
                      <a:pt x="20768" y="11190"/>
                      <a:pt x="20695" y="10105"/>
                    </a:cubicBezTo>
                    <a:lnTo>
                      <a:pt x="20695" y="10105"/>
                    </a:lnTo>
                    <a:cubicBezTo>
                      <a:pt x="20675" y="10097"/>
                      <a:pt x="20348" y="9969"/>
                      <a:pt x="20039" y="9662"/>
                    </a:cubicBezTo>
                    <a:lnTo>
                      <a:pt x="20039" y="9662"/>
                    </a:lnTo>
                    <a:lnTo>
                      <a:pt x="20035" y="9662"/>
                    </a:lnTo>
                    <a:cubicBezTo>
                      <a:pt x="20007" y="9636"/>
                      <a:pt x="19981" y="9606"/>
                      <a:pt x="19951" y="9576"/>
                    </a:cubicBezTo>
                    <a:cubicBezTo>
                      <a:pt x="19951" y="9576"/>
                      <a:pt x="19953" y="9588"/>
                      <a:pt x="19955" y="9616"/>
                    </a:cubicBezTo>
                    <a:cubicBezTo>
                      <a:pt x="19963" y="9682"/>
                      <a:pt x="19981" y="9832"/>
                      <a:pt x="20015" y="10027"/>
                    </a:cubicBezTo>
                    <a:cubicBezTo>
                      <a:pt x="20017" y="10051"/>
                      <a:pt x="20023" y="10081"/>
                      <a:pt x="20027" y="10109"/>
                    </a:cubicBezTo>
                    <a:cubicBezTo>
                      <a:pt x="20047" y="10226"/>
                      <a:pt x="20071" y="10352"/>
                      <a:pt x="20101" y="10488"/>
                    </a:cubicBezTo>
                    <a:cubicBezTo>
                      <a:pt x="20112" y="10534"/>
                      <a:pt x="20122" y="10585"/>
                      <a:pt x="20134" y="10633"/>
                    </a:cubicBezTo>
                    <a:cubicBezTo>
                      <a:pt x="20152" y="10707"/>
                      <a:pt x="20168" y="10781"/>
                      <a:pt x="20188" y="10857"/>
                    </a:cubicBezTo>
                    <a:cubicBezTo>
                      <a:pt x="20206" y="10932"/>
                      <a:pt x="20228" y="11008"/>
                      <a:pt x="20252" y="11080"/>
                    </a:cubicBezTo>
                    <a:cubicBezTo>
                      <a:pt x="20292" y="11210"/>
                      <a:pt x="20336" y="11335"/>
                      <a:pt x="20384" y="11455"/>
                    </a:cubicBezTo>
                    <a:cubicBezTo>
                      <a:pt x="20392" y="11473"/>
                      <a:pt x="20398" y="11487"/>
                      <a:pt x="20406" y="11505"/>
                    </a:cubicBezTo>
                    <a:cubicBezTo>
                      <a:pt x="20416" y="11527"/>
                      <a:pt x="20424" y="11547"/>
                      <a:pt x="20434" y="11572"/>
                    </a:cubicBezTo>
                    <a:cubicBezTo>
                      <a:pt x="20725" y="12197"/>
                      <a:pt x="21006" y="12643"/>
                      <a:pt x="20376" y="13525"/>
                    </a:cubicBezTo>
                    <a:cubicBezTo>
                      <a:pt x="20124" y="13879"/>
                      <a:pt x="19903" y="14242"/>
                      <a:pt x="19722" y="14593"/>
                    </a:cubicBezTo>
                    <a:lnTo>
                      <a:pt x="18727" y="14593"/>
                    </a:lnTo>
                    <a:cubicBezTo>
                      <a:pt x="19022" y="13979"/>
                      <a:pt x="19293" y="13315"/>
                      <a:pt x="19263" y="12926"/>
                    </a:cubicBezTo>
                    <a:cubicBezTo>
                      <a:pt x="19253" y="12805"/>
                      <a:pt x="19241" y="12677"/>
                      <a:pt x="19223" y="12542"/>
                    </a:cubicBezTo>
                    <a:cubicBezTo>
                      <a:pt x="19221" y="12514"/>
                      <a:pt x="19215" y="12486"/>
                      <a:pt x="19213" y="12458"/>
                    </a:cubicBezTo>
                    <a:cubicBezTo>
                      <a:pt x="19143" y="11969"/>
                      <a:pt x="19018" y="11387"/>
                      <a:pt x="18824" y="10735"/>
                    </a:cubicBezTo>
                    <a:cubicBezTo>
                      <a:pt x="18808" y="10677"/>
                      <a:pt x="18790" y="10615"/>
                      <a:pt x="18769" y="10553"/>
                    </a:cubicBezTo>
                    <a:cubicBezTo>
                      <a:pt x="18727" y="10410"/>
                      <a:pt x="18677" y="10262"/>
                      <a:pt x="18627" y="10111"/>
                    </a:cubicBezTo>
                    <a:cubicBezTo>
                      <a:pt x="18609" y="10053"/>
                      <a:pt x="18587" y="9993"/>
                      <a:pt x="18567" y="9937"/>
                    </a:cubicBezTo>
                    <a:cubicBezTo>
                      <a:pt x="18543" y="9876"/>
                      <a:pt x="18523" y="9816"/>
                      <a:pt x="18501" y="9756"/>
                    </a:cubicBezTo>
                    <a:cubicBezTo>
                      <a:pt x="18501" y="9756"/>
                      <a:pt x="17708" y="9389"/>
                      <a:pt x="18105" y="7846"/>
                    </a:cubicBezTo>
                    <a:lnTo>
                      <a:pt x="18105" y="7846"/>
                    </a:lnTo>
                    <a:cubicBezTo>
                      <a:pt x="18089" y="7872"/>
                      <a:pt x="17825" y="8272"/>
                      <a:pt x="16785" y="8697"/>
                    </a:cubicBezTo>
                    <a:cubicBezTo>
                      <a:pt x="15905" y="9058"/>
                      <a:pt x="14787" y="9196"/>
                      <a:pt x="13855" y="9054"/>
                    </a:cubicBezTo>
                    <a:cubicBezTo>
                      <a:pt x="13849" y="9050"/>
                      <a:pt x="13843" y="9050"/>
                      <a:pt x="13835" y="9050"/>
                    </a:cubicBezTo>
                    <a:cubicBezTo>
                      <a:pt x="13833" y="9050"/>
                      <a:pt x="13827" y="9048"/>
                      <a:pt x="13823" y="9048"/>
                    </a:cubicBezTo>
                    <a:cubicBezTo>
                      <a:pt x="13632" y="9018"/>
                      <a:pt x="13447" y="8976"/>
                      <a:pt x="13277" y="8920"/>
                    </a:cubicBezTo>
                    <a:cubicBezTo>
                      <a:pt x="13277" y="8920"/>
                      <a:pt x="13351" y="10238"/>
                      <a:pt x="13453" y="10912"/>
                    </a:cubicBezTo>
                    <a:cubicBezTo>
                      <a:pt x="13556" y="11586"/>
                      <a:pt x="13453" y="11895"/>
                      <a:pt x="13453" y="11895"/>
                    </a:cubicBezTo>
                    <a:cubicBezTo>
                      <a:pt x="13453" y="11895"/>
                      <a:pt x="13819" y="12569"/>
                      <a:pt x="13774" y="13598"/>
                    </a:cubicBezTo>
                    <a:cubicBezTo>
                      <a:pt x="13762" y="13911"/>
                      <a:pt x="13782" y="14256"/>
                      <a:pt x="13823" y="14593"/>
                    </a:cubicBezTo>
                    <a:lnTo>
                      <a:pt x="13034" y="14593"/>
                    </a:lnTo>
                    <a:cubicBezTo>
                      <a:pt x="12940" y="13660"/>
                      <a:pt x="12515" y="13281"/>
                      <a:pt x="12434" y="12534"/>
                    </a:cubicBezTo>
                    <a:cubicBezTo>
                      <a:pt x="12364" y="11885"/>
                      <a:pt x="11997" y="11030"/>
                      <a:pt x="11843" y="10695"/>
                    </a:cubicBezTo>
                    <a:cubicBezTo>
                      <a:pt x="11843" y="10695"/>
                      <a:pt x="11841" y="10693"/>
                      <a:pt x="11839" y="10689"/>
                    </a:cubicBezTo>
                    <a:cubicBezTo>
                      <a:pt x="11798" y="10603"/>
                      <a:pt x="11776" y="10553"/>
                      <a:pt x="11776" y="10553"/>
                    </a:cubicBezTo>
                    <a:cubicBezTo>
                      <a:pt x="11776" y="10553"/>
                      <a:pt x="11776" y="10559"/>
                      <a:pt x="11772" y="10569"/>
                    </a:cubicBezTo>
                    <a:cubicBezTo>
                      <a:pt x="11736" y="10745"/>
                      <a:pt x="11399" y="12358"/>
                      <a:pt x="11327" y="13118"/>
                    </a:cubicBezTo>
                    <a:cubicBezTo>
                      <a:pt x="11249" y="13921"/>
                      <a:pt x="11106" y="14220"/>
                      <a:pt x="10797" y="14316"/>
                    </a:cubicBezTo>
                    <a:cubicBezTo>
                      <a:pt x="10797" y="14316"/>
                      <a:pt x="10783" y="14424"/>
                      <a:pt x="10757" y="14593"/>
                    </a:cubicBezTo>
                    <a:lnTo>
                      <a:pt x="10075" y="14593"/>
                    </a:lnTo>
                    <a:cubicBezTo>
                      <a:pt x="10105" y="14424"/>
                      <a:pt x="10131" y="14242"/>
                      <a:pt x="10147" y="14043"/>
                    </a:cubicBezTo>
                    <a:cubicBezTo>
                      <a:pt x="10226" y="13196"/>
                      <a:pt x="9995" y="13108"/>
                      <a:pt x="10125" y="12183"/>
                    </a:cubicBezTo>
                    <a:cubicBezTo>
                      <a:pt x="10258" y="11261"/>
                      <a:pt x="10258" y="9058"/>
                      <a:pt x="10258" y="9058"/>
                    </a:cubicBezTo>
                    <a:cubicBezTo>
                      <a:pt x="10258" y="9058"/>
                      <a:pt x="10242" y="9058"/>
                      <a:pt x="10212" y="9056"/>
                    </a:cubicBezTo>
                    <a:cubicBezTo>
                      <a:pt x="9935" y="9036"/>
                      <a:pt x="8559" y="8894"/>
                      <a:pt x="8398" y="8003"/>
                    </a:cubicBezTo>
                    <a:lnTo>
                      <a:pt x="8398" y="8003"/>
                    </a:lnTo>
                    <a:cubicBezTo>
                      <a:pt x="8336" y="8015"/>
                      <a:pt x="5068" y="8675"/>
                      <a:pt x="4149" y="5405"/>
                    </a:cubicBezTo>
                    <a:cubicBezTo>
                      <a:pt x="4149" y="5405"/>
                      <a:pt x="4073" y="6240"/>
                      <a:pt x="3887" y="6185"/>
                    </a:cubicBezTo>
                    <a:cubicBezTo>
                      <a:pt x="3698" y="6129"/>
                      <a:pt x="3744" y="5008"/>
                      <a:pt x="3744" y="5008"/>
                    </a:cubicBezTo>
                    <a:cubicBezTo>
                      <a:pt x="3744" y="5008"/>
                      <a:pt x="3688" y="5395"/>
                      <a:pt x="3556" y="5339"/>
                    </a:cubicBezTo>
                    <a:cubicBezTo>
                      <a:pt x="3423" y="5285"/>
                      <a:pt x="3455" y="4546"/>
                      <a:pt x="3455" y="4546"/>
                    </a:cubicBezTo>
                    <a:cubicBezTo>
                      <a:pt x="3455" y="4546"/>
                      <a:pt x="2926" y="4777"/>
                      <a:pt x="2906" y="3999"/>
                    </a:cubicBezTo>
                    <a:cubicBezTo>
                      <a:pt x="2884" y="3218"/>
                      <a:pt x="3040" y="2952"/>
                      <a:pt x="3072" y="2566"/>
                    </a:cubicBezTo>
                    <a:cubicBezTo>
                      <a:pt x="3072" y="2566"/>
                      <a:pt x="2988" y="2609"/>
                      <a:pt x="2851" y="2651"/>
                    </a:cubicBezTo>
                    <a:cubicBezTo>
                      <a:pt x="2849" y="2655"/>
                      <a:pt x="2843" y="2655"/>
                      <a:pt x="2839" y="2657"/>
                    </a:cubicBezTo>
                    <a:cubicBezTo>
                      <a:pt x="2821" y="2661"/>
                      <a:pt x="2809" y="2667"/>
                      <a:pt x="2809" y="2667"/>
                    </a:cubicBezTo>
                    <a:cubicBezTo>
                      <a:pt x="2524" y="2755"/>
                      <a:pt x="2079" y="2829"/>
                      <a:pt x="1796" y="2566"/>
                    </a:cubicBezTo>
                    <a:cubicBezTo>
                      <a:pt x="1357" y="2159"/>
                      <a:pt x="982" y="1742"/>
                      <a:pt x="585" y="1708"/>
                    </a:cubicBezTo>
                    <a:cubicBezTo>
                      <a:pt x="187" y="1676"/>
                      <a:pt x="87" y="1676"/>
                      <a:pt x="79" y="1553"/>
                    </a:cubicBezTo>
                    <a:cubicBezTo>
                      <a:pt x="69" y="1433"/>
                      <a:pt x="322" y="1367"/>
                      <a:pt x="322" y="1367"/>
                    </a:cubicBezTo>
                    <a:cubicBezTo>
                      <a:pt x="322" y="1367"/>
                      <a:pt x="1" y="1335"/>
                      <a:pt x="79" y="1134"/>
                    </a:cubicBezTo>
                    <a:cubicBezTo>
                      <a:pt x="155" y="936"/>
                      <a:pt x="430" y="982"/>
                      <a:pt x="663" y="739"/>
                    </a:cubicBezTo>
                    <a:cubicBezTo>
                      <a:pt x="894" y="498"/>
                      <a:pt x="926" y="278"/>
                      <a:pt x="1465" y="330"/>
                    </a:cubicBezTo>
                    <a:cubicBezTo>
                      <a:pt x="2005" y="384"/>
                      <a:pt x="2751" y="693"/>
                      <a:pt x="2962" y="518"/>
                    </a:cubicBezTo>
                    <a:cubicBezTo>
                      <a:pt x="3172" y="342"/>
                      <a:pt x="4041" y="1"/>
                      <a:pt x="4701" y="430"/>
                    </a:cubicBezTo>
                    <a:cubicBezTo>
                      <a:pt x="4701" y="430"/>
                      <a:pt x="4811" y="290"/>
                      <a:pt x="5076" y="221"/>
                    </a:cubicBezTo>
                    <a:cubicBezTo>
                      <a:pt x="5339" y="153"/>
                      <a:pt x="5407" y="89"/>
                      <a:pt x="5417" y="320"/>
                    </a:cubicBezTo>
                    <a:cubicBezTo>
                      <a:pt x="5427" y="550"/>
                      <a:pt x="5241" y="1034"/>
                      <a:pt x="5241" y="1034"/>
                    </a:cubicBezTo>
                    <a:cubicBezTo>
                      <a:pt x="5241" y="1034"/>
                      <a:pt x="5758" y="1277"/>
                      <a:pt x="5933" y="2015"/>
                    </a:cubicBezTo>
                    <a:cubicBezTo>
                      <a:pt x="6109" y="2751"/>
                      <a:pt x="5822" y="2665"/>
                      <a:pt x="5822" y="2665"/>
                    </a:cubicBezTo>
                    <a:cubicBezTo>
                      <a:pt x="5822" y="2665"/>
                      <a:pt x="6081" y="3457"/>
                      <a:pt x="5991" y="3632"/>
                    </a:cubicBezTo>
                    <a:cubicBezTo>
                      <a:pt x="5903" y="3802"/>
                      <a:pt x="5724" y="3734"/>
                      <a:pt x="5716" y="3732"/>
                    </a:cubicBezTo>
                    <a:cubicBezTo>
                      <a:pt x="5732" y="3778"/>
                      <a:pt x="6414" y="5377"/>
                      <a:pt x="7688" y="4986"/>
                    </a:cubicBezTo>
                    <a:cubicBezTo>
                      <a:pt x="8980" y="4591"/>
                      <a:pt x="9215" y="2917"/>
                      <a:pt x="10637" y="2697"/>
                    </a:cubicBezTo>
                    <a:cubicBezTo>
                      <a:pt x="10926" y="2655"/>
                      <a:pt x="11213" y="2528"/>
                      <a:pt x="11498" y="2360"/>
                    </a:cubicBezTo>
                    <a:cubicBezTo>
                      <a:pt x="12360" y="1852"/>
                      <a:pt x="13229" y="932"/>
                      <a:pt x="14127" y="518"/>
                    </a:cubicBezTo>
                    <a:cubicBezTo>
                      <a:pt x="14414" y="388"/>
                      <a:pt x="14701" y="308"/>
                      <a:pt x="14996" y="308"/>
                    </a:cubicBezTo>
                    <a:cubicBezTo>
                      <a:pt x="15590" y="308"/>
                      <a:pt x="16063" y="464"/>
                      <a:pt x="16463" y="695"/>
                    </a:cubicBezTo>
                    <a:cubicBezTo>
                      <a:pt x="17090" y="1056"/>
                      <a:pt x="17522" y="1602"/>
                      <a:pt x="17917" y="1995"/>
                    </a:cubicBezTo>
                    <a:cubicBezTo>
                      <a:pt x="18194" y="2270"/>
                      <a:pt x="18775" y="2528"/>
                      <a:pt x="19433" y="2835"/>
                    </a:cubicBezTo>
                    <a:cubicBezTo>
                      <a:pt x="20316" y="3242"/>
                      <a:pt x="21343" y="3742"/>
                      <a:pt x="21981" y="4490"/>
                    </a:cubicBezTo>
                    <a:cubicBezTo>
                      <a:pt x="23099" y="5796"/>
                      <a:pt x="23010" y="6338"/>
                      <a:pt x="22994" y="7249"/>
                    </a:cubicBezTo>
                    <a:cubicBezTo>
                      <a:pt x="22980" y="8157"/>
                      <a:pt x="23464" y="8877"/>
                      <a:pt x="23464" y="8877"/>
                    </a:cubicBezTo>
                    <a:cubicBezTo>
                      <a:pt x="23464" y="8877"/>
                      <a:pt x="23482" y="8877"/>
                      <a:pt x="23512" y="8879"/>
                    </a:cubicBezTo>
                    <a:lnTo>
                      <a:pt x="23512" y="8879"/>
                    </a:lnTo>
                    <a:cubicBezTo>
                      <a:pt x="23552" y="8879"/>
                      <a:pt x="23612" y="8885"/>
                      <a:pt x="23678" y="8898"/>
                    </a:cubicBezTo>
                    <a:cubicBezTo>
                      <a:pt x="23694" y="8900"/>
                      <a:pt x="23708" y="8906"/>
                      <a:pt x="23724" y="8908"/>
                    </a:cubicBezTo>
                    <a:cubicBezTo>
                      <a:pt x="23845" y="8938"/>
                      <a:pt x="23971" y="9000"/>
                      <a:pt x="24007" y="9126"/>
                    </a:cubicBezTo>
                    <a:cubicBezTo>
                      <a:pt x="24081" y="9377"/>
                      <a:pt x="24312" y="9531"/>
                      <a:pt x="24312" y="9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"/>
              <p:cNvSpPr/>
              <p:nvPr/>
            </p:nvSpPr>
            <p:spPr>
              <a:xfrm>
                <a:off x="6182591" y="3504119"/>
                <a:ext cx="84211" cy="28703"/>
              </a:xfrm>
              <a:custGeom>
                <a:avLst/>
                <a:gdLst/>
                <a:ahLst/>
                <a:cxnLst/>
                <a:rect l="l" t="t" r="r" b="b"/>
                <a:pathLst>
                  <a:path w="710" h="242" extrusionOk="0">
                    <a:moveTo>
                      <a:pt x="494" y="0"/>
                    </a:moveTo>
                    <a:cubicBezTo>
                      <a:pt x="467" y="0"/>
                      <a:pt x="437" y="3"/>
                      <a:pt x="404" y="8"/>
                    </a:cubicBezTo>
                    <a:cubicBezTo>
                      <a:pt x="350" y="17"/>
                      <a:pt x="298" y="20"/>
                      <a:pt x="250" y="20"/>
                    </a:cubicBezTo>
                    <a:cubicBezTo>
                      <a:pt x="179" y="20"/>
                      <a:pt x="117" y="13"/>
                      <a:pt x="69" y="6"/>
                    </a:cubicBezTo>
                    <a:cubicBezTo>
                      <a:pt x="67" y="6"/>
                      <a:pt x="64" y="6"/>
                      <a:pt x="62" y="6"/>
                    </a:cubicBezTo>
                    <a:cubicBezTo>
                      <a:pt x="22" y="6"/>
                      <a:pt x="0" y="50"/>
                      <a:pt x="23" y="82"/>
                    </a:cubicBezTo>
                    <a:cubicBezTo>
                      <a:pt x="115" y="203"/>
                      <a:pt x="254" y="242"/>
                      <a:pt x="380" y="242"/>
                    </a:cubicBezTo>
                    <a:cubicBezTo>
                      <a:pt x="524" y="242"/>
                      <a:pt x="652" y="192"/>
                      <a:pt x="673" y="157"/>
                    </a:cubicBezTo>
                    <a:cubicBezTo>
                      <a:pt x="709" y="91"/>
                      <a:pt x="659" y="0"/>
                      <a:pt x="4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"/>
              <p:cNvSpPr/>
              <p:nvPr/>
            </p:nvSpPr>
            <p:spPr>
              <a:xfrm>
                <a:off x="6971971" y="4483876"/>
                <a:ext cx="211121" cy="656374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5534" extrusionOk="0">
                    <a:moveTo>
                      <a:pt x="1779" y="1510"/>
                    </a:moveTo>
                    <a:cubicBezTo>
                      <a:pt x="1741" y="1688"/>
                      <a:pt x="1404" y="3299"/>
                      <a:pt x="1332" y="4059"/>
                    </a:cubicBezTo>
                    <a:cubicBezTo>
                      <a:pt x="1254" y="4862"/>
                      <a:pt x="1111" y="5161"/>
                      <a:pt x="802" y="5259"/>
                    </a:cubicBezTo>
                    <a:cubicBezTo>
                      <a:pt x="802" y="5259"/>
                      <a:pt x="788" y="5367"/>
                      <a:pt x="762" y="5534"/>
                    </a:cubicBezTo>
                    <a:lnTo>
                      <a:pt x="80" y="5534"/>
                    </a:lnTo>
                    <a:cubicBezTo>
                      <a:pt x="110" y="5367"/>
                      <a:pt x="136" y="5183"/>
                      <a:pt x="152" y="4986"/>
                    </a:cubicBezTo>
                    <a:cubicBezTo>
                      <a:pt x="231" y="4137"/>
                      <a:pt x="0" y="4049"/>
                      <a:pt x="130" y="3124"/>
                    </a:cubicBezTo>
                    <a:cubicBezTo>
                      <a:pt x="265" y="2202"/>
                      <a:pt x="265" y="1"/>
                      <a:pt x="265" y="1"/>
                    </a:cubicBezTo>
                    <a:cubicBezTo>
                      <a:pt x="287" y="7"/>
                      <a:pt x="309" y="15"/>
                      <a:pt x="335" y="23"/>
                    </a:cubicBezTo>
                    <a:cubicBezTo>
                      <a:pt x="1001" y="258"/>
                      <a:pt x="1583" y="1171"/>
                      <a:pt x="1779" y="15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"/>
              <p:cNvSpPr/>
              <p:nvPr/>
            </p:nvSpPr>
            <p:spPr>
              <a:xfrm>
                <a:off x="6123402" y="3650134"/>
                <a:ext cx="740111" cy="787672"/>
              </a:xfrm>
              <a:custGeom>
                <a:avLst/>
                <a:gdLst/>
                <a:ahLst/>
                <a:cxnLst/>
                <a:rect l="l" t="t" r="r" b="b"/>
                <a:pathLst>
                  <a:path w="6240" h="6641" extrusionOk="0">
                    <a:moveTo>
                      <a:pt x="231" y="532"/>
                    </a:moveTo>
                    <a:cubicBezTo>
                      <a:pt x="199" y="918"/>
                      <a:pt x="43" y="1182"/>
                      <a:pt x="67" y="1965"/>
                    </a:cubicBezTo>
                    <a:cubicBezTo>
                      <a:pt x="87" y="2743"/>
                      <a:pt x="614" y="2512"/>
                      <a:pt x="614" y="2512"/>
                    </a:cubicBezTo>
                    <a:cubicBezTo>
                      <a:pt x="614" y="2512"/>
                      <a:pt x="582" y="3251"/>
                      <a:pt x="715" y="3305"/>
                    </a:cubicBezTo>
                    <a:cubicBezTo>
                      <a:pt x="849" y="3361"/>
                      <a:pt x="903" y="2974"/>
                      <a:pt x="903" y="2974"/>
                    </a:cubicBezTo>
                    <a:cubicBezTo>
                      <a:pt x="903" y="2974"/>
                      <a:pt x="857" y="4097"/>
                      <a:pt x="1046" y="4151"/>
                    </a:cubicBezTo>
                    <a:cubicBezTo>
                      <a:pt x="1232" y="4205"/>
                      <a:pt x="1308" y="3371"/>
                      <a:pt x="1308" y="3371"/>
                    </a:cubicBezTo>
                    <a:cubicBezTo>
                      <a:pt x="2225" y="6641"/>
                      <a:pt x="5491" y="5981"/>
                      <a:pt x="5557" y="5969"/>
                    </a:cubicBezTo>
                    <a:cubicBezTo>
                      <a:pt x="5649" y="5632"/>
                      <a:pt x="5946" y="5345"/>
                      <a:pt x="6063" y="5096"/>
                    </a:cubicBezTo>
                    <a:cubicBezTo>
                      <a:pt x="6223" y="4759"/>
                      <a:pt x="6239" y="4583"/>
                      <a:pt x="4287" y="5156"/>
                    </a:cubicBezTo>
                    <a:cubicBezTo>
                      <a:pt x="2337" y="5728"/>
                      <a:pt x="1575" y="2737"/>
                      <a:pt x="1397" y="2631"/>
                    </a:cubicBezTo>
                    <a:cubicBezTo>
                      <a:pt x="1232" y="2536"/>
                      <a:pt x="1132" y="2942"/>
                      <a:pt x="1118" y="2992"/>
                    </a:cubicBezTo>
                    <a:cubicBezTo>
                      <a:pt x="1126" y="2918"/>
                      <a:pt x="1216" y="2015"/>
                      <a:pt x="1118" y="2015"/>
                    </a:cubicBezTo>
                    <a:cubicBezTo>
                      <a:pt x="1015" y="2015"/>
                      <a:pt x="927" y="2266"/>
                      <a:pt x="847" y="2219"/>
                    </a:cubicBezTo>
                    <a:cubicBezTo>
                      <a:pt x="767" y="2173"/>
                      <a:pt x="680" y="1808"/>
                      <a:pt x="847" y="1088"/>
                    </a:cubicBezTo>
                    <a:cubicBezTo>
                      <a:pt x="1015" y="372"/>
                      <a:pt x="1092" y="1"/>
                      <a:pt x="847" y="205"/>
                    </a:cubicBezTo>
                    <a:cubicBezTo>
                      <a:pt x="636" y="384"/>
                      <a:pt x="125" y="577"/>
                      <a:pt x="0" y="623"/>
                    </a:cubicBezTo>
                    <a:cubicBezTo>
                      <a:pt x="139" y="577"/>
                      <a:pt x="231" y="532"/>
                      <a:pt x="231" y="5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"/>
              <p:cNvSpPr/>
              <p:nvPr/>
            </p:nvSpPr>
            <p:spPr>
              <a:xfrm>
                <a:off x="7117511" y="4105377"/>
                <a:ext cx="1124636" cy="503845"/>
              </a:xfrm>
              <a:custGeom>
                <a:avLst/>
                <a:gdLst/>
                <a:ahLst/>
                <a:cxnLst/>
                <a:rect l="l" t="t" r="r" b="b"/>
                <a:pathLst>
                  <a:path w="9482" h="4248" extrusionOk="0">
                    <a:moveTo>
                      <a:pt x="8819" y="3800"/>
                    </a:moveTo>
                    <a:lnTo>
                      <a:pt x="8819" y="3800"/>
                    </a:lnTo>
                    <a:cubicBezTo>
                      <a:pt x="8819" y="3798"/>
                      <a:pt x="8817" y="3798"/>
                      <a:pt x="8819" y="3800"/>
                    </a:cubicBezTo>
                    <a:cubicBezTo>
                      <a:pt x="8789" y="3770"/>
                      <a:pt x="8761" y="3740"/>
                      <a:pt x="8733" y="3710"/>
                    </a:cubicBezTo>
                    <a:cubicBezTo>
                      <a:pt x="8733" y="3710"/>
                      <a:pt x="8737" y="3722"/>
                      <a:pt x="8739" y="3750"/>
                    </a:cubicBezTo>
                    <a:cubicBezTo>
                      <a:pt x="8456" y="3575"/>
                      <a:pt x="7493" y="2933"/>
                      <a:pt x="6885" y="1980"/>
                    </a:cubicBezTo>
                    <a:lnTo>
                      <a:pt x="6885" y="1980"/>
                    </a:lnTo>
                    <a:cubicBezTo>
                      <a:pt x="6871" y="2004"/>
                      <a:pt x="6605" y="2404"/>
                      <a:pt x="5568" y="2829"/>
                    </a:cubicBezTo>
                    <a:cubicBezTo>
                      <a:pt x="4687" y="3190"/>
                      <a:pt x="3567" y="3328"/>
                      <a:pt x="2635" y="3186"/>
                    </a:cubicBezTo>
                    <a:cubicBezTo>
                      <a:pt x="2631" y="3184"/>
                      <a:pt x="2623" y="3184"/>
                      <a:pt x="2615" y="3184"/>
                    </a:cubicBezTo>
                    <a:cubicBezTo>
                      <a:pt x="2374" y="3136"/>
                      <a:pt x="1060" y="2853"/>
                      <a:pt x="556" y="2197"/>
                    </a:cubicBezTo>
                    <a:cubicBezTo>
                      <a:pt x="1" y="1473"/>
                      <a:pt x="2133" y="2987"/>
                      <a:pt x="4270" y="2197"/>
                    </a:cubicBezTo>
                    <a:cubicBezTo>
                      <a:pt x="6404" y="1409"/>
                      <a:pt x="6757" y="177"/>
                      <a:pt x="7154" y="89"/>
                    </a:cubicBezTo>
                    <a:cubicBezTo>
                      <a:pt x="7549" y="0"/>
                      <a:pt x="7497" y="2374"/>
                      <a:pt x="9481" y="4247"/>
                    </a:cubicBezTo>
                    <a:cubicBezTo>
                      <a:pt x="9453" y="4235"/>
                      <a:pt x="9128" y="4105"/>
                      <a:pt x="8819" y="38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"/>
              <p:cNvSpPr/>
              <p:nvPr/>
            </p:nvSpPr>
            <p:spPr>
              <a:xfrm>
                <a:off x="7956014" y="4583921"/>
                <a:ext cx="272242" cy="556614"/>
              </a:xfrm>
              <a:custGeom>
                <a:avLst/>
                <a:gdLst/>
                <a:ahLst/>
                <a:cxnLst/>
                <a:rect l="l" t="t" r="r" b="b"/>
                <a:pathLst>
                  <a:path w="3299" h="6745" extrusionOk="0">
                    <a:moveTo>
                      <a:pt x="2670" y="5677"/>
                    </a:moveTo>
                    <a:cubicBezTo>
                      <a:pt x="2416" y="6030"/>
                      <a:pt x="2195" y="6394"/>
                      <a:pt x="2014" y="6745"/>
                    </a:cubicBezTo>
                    <a:lnTo>
                      <a:pt x="1019" y="6745"/>
                    </a:lnTo>
                    <a:cubicBezTo>
                      <a:pt x="1316" y="6131"/>
                      <a:pt x="1587" y="5467"/>
                      <a:pt x="1555" y="5078"/>
                    </a:cubicBezTo>
                    <a:cubicBezTo>
                      <a:pt x="1547" y="4957"/>
                      <a:pt x="1533" y="4829"/>
                      <a:pt x="1515" y="4694"/>
                    </a:cubicBezTo>
                    <a:cubicBezTo>
                      <a:pt x="1513" y="4666"/>
                      <a:pt x="1509" y="4638"/>
                      <a:pt x="1505" y="4612"/>
                    </a:cubicBezTo>
                    <a:cubicBezTo>
                      <a:pt x="1435" y="4123"/>
                      <a:pt x="1310" y="3541"/>
                      <a:pt x="1118" y="2889"/>
                    </a:cubicBezTo>
                    <a:cubicBezTo>
                      <a:pt x="1100" y="2829"/>
                      <a:pt x="1082" y="2769"/>
                      <a:pt x="1061" y="2706"/>
                    </a:cubicBezTo>
                    <a:cubicBezTo>
                      <a:pt x="1019" y="2562"/>
                      <a:pt x="969" y="2416"/>
                      <a:pt x="919" y="2265"/>
                    </a:cubicBezTo>
                    <a:cubicBezTo>
                      <a:pt x="901" y="2207"/>
                      <a:pt x="879" y="2147"/>
                      <a:pt x="859" y="2089"/>
                    </a:cubicBezTo>
                    <a:cubicBezTo>
                      <a:pt x="837" y="2028"/>
                      <a:pt x="817" y="1968"/>
                      <a:pt x="795" y="1908"/>
                    </a:cubicBezTo>
                    <a:cubicBezTo>
                      <a:pt x="795" y="1908"/>
                      <a:pt x="0" y="1541"/>
                      <a:pt x="397" y="0"/>
                    </a:cubicBezTo>
                    <a:cubicBezTo>
                      <a:pt x="1003" y="953"/>
                      <a:pt x="1968" y="1595"/>
                      <a:pt x="2251" y="1770"/>
                    </a:cubicBezTo>
                    <a:cubicBezTo>
                      <a:pt x="2257" y="1838"/>
                      <a:pt x="2275" y="1988"/>
                      <a:pt x="2311" y="2181"/>
                    </a:cubicBezTo>
                    <a:cubicBezTo>
                      <a:pt x="2313" y="2207"/>
                      <a:pt x="2317" y="2237"/>
                      <a:pt x="2323" y="2265"/>
                    </a:cubicBezTo>
                    <a:cubicBezTo>
                      <a:pt x="2343" y="2379"/>
                      <a:pt x="2365" y="2508"/>
                      <a:pt x="2396" y="2642"/>
                    </a:cubicBezTo>
                    <a:cubicBezTo>
                      <a:pt x="2406" y="2690"/>
                      <a:pt x="2416" y="2741"/>
                      <a:pt x="2428" y="2789"/>
                    </a:cubicBezTo>
                    <a:cubicBezTo>
                      <a:pt x="2446" y="2861"/>
                      <a:pt x="2464" y="2937"/>
                      <a:pt x="2484" y="3011"/>
                    </a:cubicBezTo>
                    <a:cubicBezTo>
                      <a:pt x="2504" y="3088"/>
                      <a:pt x="2524" y="3162"/>
                      <a:pt x="2546" y="3234"/>
                    </a:cubicBezTo>
                    <a:cubicBezTo>
                      <a:pt x="2586" y="3364"/>
                      <a:pt x="2632" y="3491"/>
                      <a:pt x="2678" y="3611"/>
                    </a:cubicBezTo>
                    <a:cubicBezTo>
                      <a:pt x="2686" y="3627"/>
                      <a:pt x="2694" y="3643"/>
                      <a:pt x="2702" y="3661"/>
                    </a:cubicBezTo>
                    <a:cubicBezTo>
                      <a:pt x="2712" y="3683"/>
                      <a:pt x="2718" y="3703"/>
                      <a:pt x="2729" y="3726"/>
                    </a:cubicBezTo>
                    <a:cubicBezTo>
                      <a:pt x="3017" y="4351"/>
                      <a:pt x="3298" y="4795"/>
                      <a:pt x="2670" y="56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"/>
              <p:cNvSpPr/>
              <p:nvPr/>
            </p:nvSpPr>
            <p:spPr>
              <a:xfrm>
                <a:off x="8022168" y="3993193"/>
                <a:ext cx="245092" cy="176598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2140" extrusionOk="0">
                    <a:moveTo>
                      <a:pt x="1" y="1"/>
                    </a:moveTo>
                    <a:cubicBezTo>
                      <a:pt x="360" y="478"/>
                      <a:pt x="610" y="1070"/>
                      <a:pt x="881" y="1315"/>
                    </a:cubicBezTo>
                    <a:cubicBezTo>
                      <a:pt x="1349" y="1742"/>
                      <a:pt x="2969" y="2139"/>
                      <a:pt x="2969" y="2139"/>
                    </a:cubicBezTo>
                    <a:lnTo>
                      <a:pt x="2969" y="2139"/>
                    </a:lnTo>
                    <a:cubicBezTo>
                      <a:pt x="2307" y="1834"/>
                      <a:pt x="1728" y="1576"/>
                      <a:pt x="1453" y="1301"/>
                    </a:cubicBezTo>
                    <a:cubicBezTo>
                      <a:pt x="1058" y="907"/>
                      <a:pt x="626" y="362"/>
                      <a:pt x="1" y="1"/>
                    </a:cubicBezTo>
                    <a:close/>
                  </a:path>
                </a:pathLst>
              </a:custGeom>
              <a:solidFill>
                <a:srgbClr val="FFCA90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"/>
              <p:cNvSpPr/>
              <p:nvPr/>
            </p:nvSpPr>
            <p:spPr>
              <a:xfrm>
                <a:off x="7612589" y="3978504"/>
                <a:ext cx="217117" cy="152502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1848" extrusionOk="0">
                    <a:moveTo>
                      <a:pt x="1" y="1848"/>
                    </a:moveTo>
                    <a:cubicBezTo>
                      <a:pt x="1" y="1848"/>
                      <a:pt x="992" y="1824"/>
                      <a:pt x="1826" y="907"/>
                    </a:cubicBezTo>
                    <a:cubicBezTo>
                      <a:pt x="2149" y="550"/>
                      <a:pt x="2396" y="243"/>
                      <a:pt x="2630" y="0"/>
                    </a:cubicBezTo>
                    <a:cubicBezTo>
                      <a:pt x="1728" y="415"/>
                      <a:pt x="863" y="1336"/>
                      <a:pt x="1" y="1848"/>
                    </a:cubicBezTo>
                    <a:close/>
                  </a:path>
                </a:pathLst>
              </a:custGeom>
              <a:solidFill>
                <a:srgbClr val="FFCA90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"/>
              <p:cNvSpPr/>
              <p:nvPr/>
            </p:nvSpPr>
            <p:spPr>
              <a:xfrm>
                <a:off x="5819512" y="3553938"/>
                <a:ext cx="160713" cy="24908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210" extrusionOk="0">
                    <a:moveTo>
                      <a:pt x="1312" y="1"/>
                    </a:moveTo>
                    <a:cubicBezTo>
                      <a:pt x="1304" y="1"/>
                      <a:pt x="1296" y="4"/>
                      <a:pt x="1289" y="9"/>
                    </a:cubicBezTo>
                    <a:cubicBezTo>
                      <a:pt x="1287" y="11"/>
                      <a:pt x="1123" y="135"/>
                      <a:pt x="894" y="135"/>
                    </a:cubicBezTo>
                    <a:cubicBezTo>
                      <a:pt x="839" y="135"/>
                      <a:pt x="780" y="128"/>
                      <a:pt x="719" y="110"/>
                    </a:cubicBezTo>
                    <a:cubicBezTo>
                      <a:pt x="600" y="75"/>
                      <a:pt x="484" y="64"/>
                      <a:pt x="381" y="64"/>
                    </a:cubicBezTo>
                    <a:cubicBezTo>
                      <a:pt x="185" y="64"/>
                      <a:pt x="40" y="106"/>
                      <a:pt x="31" y="110"/>
                    </a:cubicBezTo>
                    <a:cubicBezTo>
                      <a:pt x="11" y="116"/>
                      <a:pt x="1" y="136"/>
                      <a:pt x="5" y="156"/>
                    </a:cubicBezTo>
                    <a:cubicBezTo>
                      <a:pt x="12" y="173"/>
                      <a:pt x="27" y="183"/>
                      <a:pt x="44" y="183"/>
                    </a:cubicBezTo>
                    <a:cubicBezTo>
                      <a:pt x="47" y="183"/>
                      <a:pt x="50" y="182"/>
                      <a:pt x="53" y="182"/>
                    </a:cubicBezTo>
                    <a:cubicBezTo>
                      <a:pt x="54" y="182"/>
                      <a:pt x="197" y="139"/>
                      <a:pt x="388" y="139"/>
                    </a:cubicBezTo>
                    <a:cubicBezTo>
                      <a:pt x="484" y="139"/>
                      <a:pt x="591" y="150"/>
                      <a:pt x="699" y="182"/>
                    </a:cubicBezTo>
                    <a:cubicBezTo>
                      <a:pt x="769" y="202"/>
                      <a:pt x="835" y="210"/>
                      <a:pt x="897" y="210"/>
                    </a:cubicBezTo>
                    <a:cubicBezTo>
                      <a:pt x="1148" y="210"/>
                      <a:pt x="1327" y="74"/>
                      <a:pt x="1335" y="70"/>
                    </a:cubicBezTo>
                    <a:cubicBezTo>
                      <a:pt x="1351" y="58"/>
                      <a:pt x="1355" y="33"/>
                      <a:pt x="1341" y="17"/>
                    </a:cubicBezTo>
                    <a:cubicBezTo>
                      <a:pt x="1334" y="7"/>
                      <a:pt x="1323" y="1"/>
                      <a:pt x="1312" y="1"/>
                    </a:cubicBezTo>
                    <a:close/>
                  </a:path>
                </a:pathLst>
              </a:custGeom>
              <a:solidFill>
                <a:srgbClr val="FFCA90">
                  <a:alpha val="490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15" name="Google Shape;315;p1"/>
          <p:cNvPicPr preferRelativeResize="0"/>
          <p:nvPr/>
        </p:nvPicPr>
        <p:blipFill rotWithShape="1">
          <a:blip r:embed="rId3">
            <a:alphaModFix/>
          </a:blip>
          <a:srcRect r="32993" b="24321"/>
          <a:stretch/>
        </p:blipFill>
        <p:spPr>
          <a:xfrm>
            <a:off x="50425" y="-12"/>
            <a:ext cx="6121373" cy="38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"/>
          <p:cNvSpPr txBox="1">
            <a:spLocks noGrp="1"/>
          </p:cNvSpPr>
          <p:nvPr>
            <p:ph type="ctrTitle"/>
          </p:nvPr>
        </p:nvSpPr>
        <p:spPr>
          <a:xfrm>
            <a:off x="731975" y="810075"/>
            <a:ext cx="5968500" cy="21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600"/>
              <a:t>Quantum Neural Networks for Egyptian Archaeological Site Analysis</a:t>
            </a:r>
            <a:endParaRPr sz="5900" b="1">
              <a:solidFill>
                <a:schemeClr val="dk1"/>
              </a:solidFill>
            </a:endParaRPr>
          </a:p>
        </p:txBody>
      </p:sp>
      <p:sp>
        <p:nvSpPr>
          <p:cNvPr id="317" name="Google Shape;317;p1"/>
          <p:cNvSpPr txBox="1">
            <a:spLocks noGrp="1"/>
          </p:cNvSpPr>
          <p:nvPr>
            <p:ph type="subTitle" idx="1"/>
          </p:nvPr>
        </p:nvSpPr>
        <p:spPr>
          <a:xfrm>
            <a:off x="739388" y="2962238"/>
            <a:ext cx="4597123" cy="63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Revolutionizing Archaeological Site Prioritization with Quantum Machine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1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/>
              <a:t>Future Work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5" name="Google Shape;625;p11"/>
          <p:cNvSpPr txBox="1"/>
          <p:nvPr/>
        </p:nvSpPr>
        <p:spPr>
          <a:xfrm>
            <a:off x="405969" y="2230179"/>
            <a:ext cx="8178050" cy="1668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rPr>
              <a:t>Live satellite &amp; radar integration.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chemeClr val="dk1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rPr>
              <a:t>1-Global archaeological site expansion.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rPr>
              <a:t>2-Quantum CNNs for image-based discovery.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rPr>
              <a:t>3-Execution on IBM/Google quantum hardware.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4"/>
          <p:cNvSpPr txBox="1">
            <a:spLocks noGrp="1"/>
          </p:cNvSpPr>
          <p:nvPr>
            <p:ph type="title"/>
          </p:nvPr>
        </p:nvSpPr>
        <p:spPr>
          <a:xfrm>
            <a:off x="722376" y="54864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/>
              <a:t>Quantum Advantage Demonstration</a:t>
            </a:r>
            <a:endParaRPr/>
          </a:p>
        </p:txBody>
      </p:sp>
      <p:sp>
        <p:nvSpPr>
          <p:cNvPr id="631" name="Google Shape;631;p14"/>
          <p:cNvSpPr txBox="1">
            <a:spLocks noGrp="1"/>
          </p:cNvSpPr>
          <p:nvPr>
            <p:ph type="body" idx="1"/>
          </p:nvPr>
        </p:nvSpPr>
        <p:spPr>
          <a:xfrm>
            <a:off x="720000" y="1172850"/>
            <a:ext cx="3852000" cy="30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500" b="1"/>
              <a:t>Classical Limitations:</a:t>
            </a:r>
            <a:endParaRPr sz="1500" b="1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500" b="1"/>
              <a:t>Linear optimization</a:t>
            </a:r>
            <a:r>
              <a:rPr lang="en-US" sz="1500"/>
              <a:t>: Sequential site evaluation</a:t>
            </a:r>
            <a:endParaRPr sz="150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500" b="1"/>
              <a:t>Limited pattern recognition</a:t>
            </a:r>
            <a:r>
              <a:rPr lang="en-US" sz="1500"/>
              <a:t>: Cannot capture quantum superposition effects</a:t>
            </a:r>
            <a:endParaRPr sz="150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500" b="1"/>
              <a:t>Constraint satisfaction</a:t>
            </a:r>
            <a:r>
              <a:rPr lang="en-US" sz="1500"/>
              <a:t>: NP-hard combinatorial explosion</a:t>
            </a:r>
            <a:endParaRPr sz="150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500" b="1"/>
              <a:t>Feature correlation</a:t>
            </a:r>
            <a:r>
              <a:rPr lang="en-US" sz="1500"/>
              <a:t>: Linear relationships only</a:t>
            </a:r>
            <a:endParaRPr sz="15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ssistant Light"/>
              <a:buNone/>
            </a:pPr>
            <a:endParaRPr sz="1500"/>
          </a:p>
        </p:txBody>
      </p:sp>
      <p:sp>
        <p:nvSpPr>
          <p:cNvPr id="632" name="Google Shape;632;p14"/>
          <p:cNvSpPr txBox="1">
            <a:spLocks noGrp="1"/>
          </p:cNvSpPr>
          <p:nvPr>
            <p:ph type="body" idx="2"/>
          </p:nvPr>
        </p:nvSpPr>
        <p:spPr>
          <a:xfrm>
            <a:off x="4572000" y="1172850"/>
            <a:ext cx="3852000" cy="30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500" b="1"/>
              <a:t>Quantum Advantages:</a:t>
            </a:r>
            <a:endParaRPr sz="1500" b="1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500" b="1"/>
              <a:t>Parallel computation</a:t>
            </a:r>
            <a:r>
              <a:rPr lang="en-US" sz="1500"/>
              <a:t>: Evaluate multiple site combinations simultaneously</a:t>
            </a:r>
            <a:endParaRPr sz="150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500" b="1"/>
              <a:t>Non-linear feature mapping</a:t>
            </a:r>
            <a:r>
              <a:rPr lang="en-US" sz="1500"/>
              <a:t>: Quantum kernel methods for complex relationships</a:t>
            </a:r>
            <a:endParaRPr sz="150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500" b="1"/>
              <a:t>Entanglement effects</a:t>
            </a:r>
            <a:r>
              <a:rPr lang="en-US" sz="1500"/>
              <a:t>: Model interdependencies between archaeological sites</a:t>
            </a:r>
            <a:endParaRPr sz="150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500" b="1"/>
              <a:t>Amplitude amplification</a:t>
            </a:r>
            <a:r>
              <a:rPr lang="en-US" sz="1500"/>
              <a:t>: Enhanced convergence for optimization problems</a:t>
            </a:r>
            <a:endParaRPr sz="15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ssistant Light"/>
              <a:buNone/>
            </a:pP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3728787a3d0_0_3"/>
          <p:cNvSpPr txBox="1">
            <a:spLocks noGrp="1"/>
          </p:cNvSpPr>
          <p:nvPr>
            <p:ph type="title"/>
          </p:nvPr>
        </p:nvSpPr>
        <p:spPr>
          <a:xfrm>
            <a:off x="722376" y="5486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📈 Experimental Results</a:t>
            </a:r>
            <a:endParaRPr/>
          </a:p>
        </p:txBody>
      </p:sp>
      <p:sp>
        <p:nvSpPr>
          <p:cNvPr id="638" name="Google Shape;638;g3728787a3d0_0_3"/>
          <p:cNvSpPr txBox="1">
            <a:spLocks noGrp="1"/>
          </p:cNvSpPr>
          <p:nvPr>
            <p:ph type="body" idx="1"/>
          </p:nvPr>
        </p:nvSpPr>
        <p:spPr>
          <a:xfrm>
            <a:off x="722375" y="1196175"/>
            <a:ext cx="7971600" cy="32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600"/>
              <a:t>Training Performance:</a:t>
            </a:r>
            <a:endParaRPr sz="160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600"/>
              <a:t>- Final QNN Loss: 0.000234 (150 epochs)</a:t>
            </a:r>
            <a:endParaRPr sz="160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600"/>
              <a:t>- Convergence: 85% faster than classical neural networks</a:t>
            </a:r>
            <a:endParaRPr sz="160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600"/>
              <a:t>- Feature extraction: 12 quantum-enhanced patterns identified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600"/>
              <a:t>Optimization Results:</a:t>
            </a:r>
            <a:endParaRPr sz="160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600"/>
              <a:t>- Sites analyzed: 100 potential locations across Egypt</a:t>
            </a:r>
            <a:endParaRPr sz="160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600"/>
              <a:t>- Optimal selection: 10 sites within budget/time constraints</a:t>
            </a:r>
            <a:endParaRPr sz="160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600"/>
              <a:t>- Total cost: $127.43M (under $500M budget)</a:t>
            </a:r>
            <a:endParaRPr sz="160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600"/>
              <a:t>- Total duration: 28 months (under 36-month constraint)</a:t>
            </a:r>
            <a:endParaRPr sz="160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600"/>
              <a:t>- Quantum score improvement: 34% over classical methods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3728787a3d0_0_11"/>
          <p:cNvSpPr txBox="1">
            <a:spLocks noGrp="1"/>
          </p:cNvSpPr>
          <p:nvPr>
            <p:ph type="title"/>
          </p:nvPr>
        </p:nvSpPr>
        <p:spPr>
          <a:xfrm>
            <a:off x="722376" y="5486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Advanced Analytics Results</a:t>
            </a:r>
            <a:endParaRPr/>
          </a:p>
        </p:txBody>
      </p:sp>
      <p:sp>
        <p:nvSpPr>
          <p:cNvPr id="644" name="Google Shape;644;g3728787a3d0_0_11"/>
          <p:cNvSpPr txBox="1">
            <a:spLocks noGrp="1"/>
          </p:cNvSpPr>
          <p:nvPr>
            <p:ph type="body" idx="1"/>
          </p:nvPr>
        </p:nvSpPr>
        <p:spPr>
          <a:xfrm>
            <a:off x="720000" y="1172850"/>
            <a:ext cx="3852000" cy="30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/>
              <a:t>🔬 Quantum Clustering Analysis</a:t>
            </a:r>
            <a:endParaRPr sz="1500" b="1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500"/>
              <a:t>Identified 5 optimal archaeological regions:</a:t>
            </a:r>
            <a:endParaRPr sz="150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500"/>
              <a:t>- Cluster 0: Giza Plateau Complex (18 sites)</a:t>
            </a:r>
            <a:endParaRPr sz="150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500"/>
              <a:t>- Cluster 1: Luxor-Karnak Corridor (22 sites)  </a:t>
            </a:r>
            <a:endParaRPr sz="150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500"/>
              <a:t>- Cluster 2: Memphis-Saqqara Zone (16 sites)</a:t>
            </a:r>
            <a:endParaRPr sz="150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500"/>
              <a:t>- Cluster 3: Upper Egypt Sites (24 sites)</a:t>
            </a:r>
            <a:endParaRPr sz="150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500"/>
              <a:t>- Cluster 4: Delta &amp; Northern Sites (20 sites)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645" name="Google Shape;645;g3728787a3d0_0_11"/>
          <p:cNvSpPr txBox="1">
            <a:spLocks noGrp="1"/>
          </p:cNvSpPr>
          <p:nvPr>
            <p:ph type="body" idx="2"/>
          </p:nvPr>
        </p:nvSpPr>
        <p:spPr>
          <a:xfrm>
            <a:off x="4572000" y="1172850"/>
            <a:ext cx="3852000" cy="30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/>
              <a:t>Temporal Analysis</a:t>
            </a:r>
            <a:endParaRPr sz="1400" b="1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400"/>
              <a:t>Historical Period Distribution:</a:t>
            </a:r>
            <a:endParaRPr sz="140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400"/>
              <a:t>- Old Kingdom: 15 sites (avg significance: 0.72)</a:t>
            </a:r>
            <a:endParaRPr sz="140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400"/>
              <a:t>- New Kingdom: 23 sites (avg significance: 0.78)</a:t>
            </a:r>
            <a:endParaRPr sz="140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400"/>
              <a:t>- Ptolemaic: 18 sites (avg significance: 0.65)</a:t>
            </a:r>
            <a:endParaRPr sz="140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400"/>
              <a:t>- Middle Kingdom: 19 sites (avg significance: 0.69)</a:t>
            </a:r>
            <a:endParaRPr sz="140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400"/>
              <a:t>- Roman: 12 sites (avg significance: 0.61)</a:t>
            </a:r>
            <a:endParaRPr sz="140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400"/>
              <a:t>- Islamic: 8 sites (avg significance: 0.58)</a:t>
            </a:r>
            <a:endParaRPr sz="140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400"/>
              <a:t>- Predynastic: 5 sites (avg significance: 0.82)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3728787a3d0_0_20"/>
          <p:cNvSpPr txBox="1">
            <a:spLocks noGrp="1"/>
          </p:cNvSpPr>
          <p:nvPr>
            <p:ph type="title"/>
          </p:nvPr>
        </p:nvSpPr>
        <p:spPr>
          <a:xfrm>
            <a:off x="722376" y="5486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g3728787a3d0_0_20"/>
          <p:cNvSpPr txBox="1">
            <a:spLocks noGrp="1"/>
          </p:cNvSpPr>
          <p:nvPr>
            <p:ph type="body" idx="1"/>
          </p:nvPr>
        </p:nvSpPr>
        <p:spPr>
          <a:xfrm>
            <a:off x="720000" y="1172850"/>
            <a:ext cx="3852000" cy="30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600" b="1"/>
              <a:t>🔮 Success Prediction</a:t>
            </a:r>
            <a:endParaRPr sz="1600" b="1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600"/>
              <a:t>QNN Archaeological Success Predictions:</a:t>
            </a:r>
            <a:endParaRPr sz="160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600"/>
              <a:t>- Overall Success Rate: 74.3%</a:t>
            </a:r>
            <a:endParaRPr sz="160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600"/>
              <a:t>- High-Priority Sites (&gt;0.7): 89.2% success rate</a:t>
            </a:r>
            <a:endParaRPr sz="160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600"/>
              <a:t>- Medium-Priority Sites (0.5-0.7): 68.7% success rate</a:t>
            </a:r>
            <a:endParaRPr sz="1600"/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600"/>
              <a:t>- Low-Priority Sites (&lt;0.5): 34.5% success rate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3728787a3d0_0_36"/>
          <p:cNvSpPr txBox="1">
            <a:spLocks noGrp="1"/>
          </p:cNvSpPr>
          <p:nvPr>
            <p:ph type="title"/>
          </p:nvPr>
        </p:nvSpPr>
        <p:spPr>
          <a:xfrm>
            <a:off x="720000" y="280380"/>
            <a:ext cx="7704000" cy="8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 Dashboard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📊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Generated Visualizations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g3728787a3d0_0_36"/>
          <p:cNvSpPr txBox="1">
            <a:spLocks noGrp="1"/>
          </p:cNvSpPr>
          <p:nvPr>
            <p:ph type="body" idx="1"/>
          </p:nvPr>
        </p:nvSpPr>
        <p:spPr>
          <a:xfrm>
            <a:off x="720000" y="1231150"/>
            <a:ext cx="3852000" cy="30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Archaeological Site Distribution Map</a:t>
            </a:r>
            <a:endParaRPr sz="135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Geographic clustering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100 sites across Egypt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Color-coded priority levels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based on QNN predictions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-US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Nile River proximity analysis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distance gradients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g3728787a3d0_0_36"/>
          <p:cNvSpPr txBox="1">
            <a:spLocks noGrp="1"/>
          </p:cNvSpPr>
          <p:nvPr>
            <p:ph type="body" idx="2"/>
          </p:nvPr>
        </p:nvSpPr>
        <p:spPr>
          <a:xfrm>
            <a:off x="4572000" y="1231150"/>
            <a:ext cx="3852000" cy="30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Quantum Priority Rankings</a:t>
            </a:r>
            <a:endParaRPr sz="135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Horizontal bar chart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top 20 sites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Quantum score distribution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showing superposition effects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Classical vs Quantum comparison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highlighting advantages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3728787a3d0_0_45"/>
          <p:cNvSpPr txBox="1">
            <a:spLocks noGrp="1"/>
          </p:cNvSpPr>
          <p:nvPr>
            <p:ph type="title"/>
          </p:nvPr>
        </p:nvSpPr>
        <p:spPr>
          <a:xfrm>
            <a:off x="722376" y="5486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g3728787a3d0_0_45"/>
          <p:cNvSpPr txBox="1">
            <a:spLocks noGrp="1"/>
          </p:cNvSpPr>
          <p:nvPr>
            <p:ph type="body" idx="1"/>
          </p:nvPr>
        </p:nvSpPr>
        <p:spPr>
          <a:xfrm>
            <a:off x="720000" y="1172850"/>
            <a:ext cx="3852000" cy="30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Cost-Benefit Analysis</a:t>
            </a:r>
            <a:endParaRPr sz="135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Scatter plot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Excavation cost vs Quantum priority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Selected sites highlighted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red with optimization boundaries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-US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Pareto frontier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showing optimal trade-offs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g3728787a3d0_0_45"/>
          <p:cNvSpPr txBox="1">
            <a:spLocks noGrp="1"/>
          </p:cNvSpPr>
          <p:nvPr>
            <p:ph type="body" idx="2"/>
          </p:nvPr>
        </p:nvSpPr>
        <p:spPr>
          <a:xfrm>
            <a:off x="4572000" y="1172850"/>
            <a:ext cx="3852000" cy="30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Excavation Timeline Gantt Chart</a:t>
            </a:r>
            <a:endParaRPr sz="135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Sequential excavation schedule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10 selected sites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 allocation optimization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over 28-month period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Seasonal considerations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logistical constraints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3728787a3d0_0_53"/>
          <p:cNvSpPr txBox="1">
            <a:spLocks noGrp="1"/>
          </p:cNvSpPr>
          <p:nvPr>
            <p:ph type="title"/>
          </p:nvPr>
        </p:nvSpPr>
        <p:spPr>
          <a:xfrm>
            <a:off x="720000" y="193050"/>
            <a:ext cx="77040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Implementation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🛠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️ Technology Stack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g3728787a3d0_0_53"/>
          <p:cNvSpPr txBox="1">
            <a:spLocks noGrp="1"/>
          </p:cNvSpPr>
          <p:nvPr>
            <p:ph type="body" idx="1"/>
          </p:nvPr>
        </p:nvSpPr>
        <p:spPr>
          <a:xfrm>
            <a:off x="720000" y="1172850"/>
            <a:ext cx="3852000" cy="30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Quantum Computing Framework</a:t>
            </a:r>
            <a:endParaRPr sz="135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PennyLane: Quantum machine learning library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Default.qubit: Quantum simulator backend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Automatic differentiation: Gradient-based optimization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QNode decorators: Quantum-classical hybrid computation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g3728787a3d0_0_53"/>
          <p:cNvSpPr txBox="1">
            <a:spLocks noGrp="1"/>
          </p:cNvSpPr>
          <p:nvPr>
            <p:ph type="body" idx="2"/>
          </p:nvPr>
        </p:nvSpPr>
        <p:spPr>
          <a:xfrm>
            <a:off x="4572000" y="1172850"/>
            <a:ext cx="3852000" cy="30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Classical Machine Learning</a:t>
            </a:r>
            <a:endParaRPr sz="135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NumPy/Pandas: Data manipulation and analysis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Scikit-learn: Feature scaling and classical clustering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Matplotlib/Seaborn: Advanced visualization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SciPy: Mathematical optimization utilities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3728787a3d0_0_63"/>
          <p:cNvSpPr txBox="1">
            <a:spLocks noGrp="1"/>
          </p:cNvSpPr>
          <p:nvPr>
            <p:ph type="title"/>
          </p:nvPr>
        </p:nvSpPr>
        <p:spPr>
          <a:xfrm>
            <a:off x="722376" y="5486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g3728787a3d0_0_63"/>
          <p:cNvSpPr txBox="1">
            <a:spLocks noGrp="1"/>
          </p:cNvSpPr>
          <p:nvPr>
            <p:ph type="body" idx="1"/>
          </p:nvPr>
        </p:nvSpPr>
        <p:spPr>
          <a:xfrm>
            <a:off x="720000" y="1172850"/>
            <a:ext cx="3852000" cy="30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Archaeological Domain Libraries</a:t>
            </a:r>
            <a:endParaRPr sz="135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Geopy: Geographic distance calculations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DateTime: Temporal analysis and scheduling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Enum classes: Historical period and urgency modeling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Dataclasses: Structured site representation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g3728787a3d0_0_63"/>
          <p:cNvSpPr txBox="1">
            <a:spLocks noGrp="1"/>
          </p:cNvSpPr>
          <p:nvPr>
            <p:ph type="body" idx="2"/>
          </p:nvPr>
        </p:nvSpPr>
        <p:spPr>
          <a:xfrm>
            <a:off x="4572000" y="1172850"/>
            <a:ext cx="3852000" cy="30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728787a3d0_0_99"/>
          <p:cNvSpPr txBox="1">
            <a:spLocks noGrp="1"/>
          </p:cNvSpPr>
          <p:nvPr>
            <p:ph type="title"/>
          </p:nvPr>
        </p:nvSpPr>
        <p:spPr>
          <a:xfrm>
            <a:off x="720000" y="175431"/>
            <a:ext cx="7704000" cy="9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Summary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🏆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Key Achievements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g3728787a3d0_0_99"/>
          <p:cNvSpPr txBox="1">
            <a:spLocks noGrp="1"/>
          </p:cNvSpPr>
          <p:nvPr>
            <p:ph type="body" idx="1"/>
          </p:nvPr>
        </p:nvSpPr>
        <p:spPr>
          <a:xfrm>
            <a:off x="720000" y="1172850"/>
            <a:ext cx="3852000" cy="30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Quantum Performance Metrics</a:t>
            </a:r>
            <a:endParaRPr sz="135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Convergence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94.3% parameter stability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 Efficiency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34% improvement over classical methods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 Utilization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25.5% budget, 77.8% timeline (highly efficient)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 Rate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74.3% predicted excavation success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1" name="Google Shape;721;g3728787a3d0_0_99"/>
          <p:cNvSpPr txBox="1">
            <a:spLocks noGrp="1"/>
          </p:cNvSpPr>
          <p:nvPr>
            <p:ph type="body" idx="2"/>
          </p:nvPr>
        </p:nvSpPr>
        <p:spPr>
          <a:xfrm>
            <a:off x="4572000" y="1172850"/>
            <a:ext cx="3852000" cy="30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Archaeological Impact</a:t>
            </a:r>
            <a:endParaRPr sz="135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Site Coverage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100 potential locations analyzed across Egypt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Regional Distribution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5 optimal archaeological clusters identified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Historical Periods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All 7 Egyptian periods represented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Priority Ranking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Quantum-enhanced significance scoring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"/>
          <p:cNvSpPr txBox="1">
            <a:spLocks noGrp="1"/>
          </p:cNvSpPr>
          <p:nvPr>
            <p:ph type="title"/>
          </p:nvPr>
        </p:nvSpPr>
        <p:spPr>
          <a:xfrm>
            <a:off x="1822650" y="548640"/>
            <a:ext cx="549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/>
              <a:t>Project Overview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3" name="Google Shape;323;p2"/>
          <p:cNvSpPr txBox="1">
            <a:spLocks noGrp="1"/>
          </p:cNvSpPr>
          <p:nvPr>
            <p:ph type="subTitle" idx="9"/>
          </p:nvPr>
        </p:nvSpPr>
        <p:spPr>
          <a:xfrm>
            <a:off x="1438938" y="1312082"/>
            <a:ext cx="6443332" cy="2933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</a:pPr>
            <a:r>
              <a:rPr lang="en-US"/>
              <a:t>Challenge: Classical methods struggle with multi-objective optimization.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Goal: Prioritize excavation sites using quantum computing.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Solution: Quantum Neural Network (QNN) using PennyLane.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3728787a3d0_0_108"/>
          <p:cNvSpPr txBox="1">
            <a:spLocks noGrp="1"/>
          </p:cNvSpPr>
          <p:nvPr>
            <p:ph type="title"/>
          </p:nvPr>
        </p:nvSpPr>
        <p:spPr>
          <a:xfrm>
            <a:off x="722376" y="5486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g3728787a3d0_0_108"/>
          <p:cNvSpPr txBox="1">
            <a:spLocks noGrp="1"/>
          </p:cNvSpPr>
          <p:nvPr>
            <p:ph type="body" idx="1"/>
          </p:nvPr>
        </p:nvSpPr>
        <p:spPr>
          <a:xfrm>
            <a:off x="720000" y="1172850"/>
            <a:ext cx="3852000" cy="30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Innovation</a:t>
            </a:r>
            <a:endParaRPr sz="135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implementation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quantum neural networks for archaeological optimization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Novel quantum algorithms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multi-objective archaeological decision making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Hybrid quantum-classical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approach balancing quantum advantage with practical implementation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Scalable architecture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supporting analysis of 500+ sites</a:t>
            </a:r>
            <a:endParaRPr/>
          </a:p>
        </p:txBody>
      </p:sp>
      <p:sp>
        <p:nvSpPr>
          <p:cNvPr id="728" name="Google Shape;728;g3728787a3d0_0_108"/>
          <p:cNvSpPr txBox="1">
            <a:spLocks noGrp="1"/>
          </p:cNvSpPr>
          <p:nvPr>
            <p:ph type="body" idx="2"/>
          </p:nvPr>
        </p:nvSpPr>
        <p:spPr>
          <a:xfrm>
            <a:off x="4572000" y="1172850"/>
            <a:ext cx="3852000" cy="30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3728787a3d0_0_115"/>
          <p:cNvSpPr txBox="1">
            <a:spLocks noGrp="1"/>
          </p:cNvSpPr>
          <p:nvPr>
            <p:ph type="title"/>
          </p:nvPr>
        </p:nvSpPr>
        <p:spPr>
          <a:xfrm>
            <a:off x="617425" y="235656"/>
            <a:ext cx="77040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&amp; Solutions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🎯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Technical Challenges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4" name="Google Shape;734;g3728787a3d0_0_115"/>
          <p:cNvSpPr txBox="1">
            <a:spLocks noGrp="1"/>
          </p:cNvSpPr>
          <p:nvPr>
            <p:ph type="body" idx="1"/>
          </p:nvPr>
        </p:nvSpPr>
        <p:spPr>
          <a:xfrm>
            <a:off x="720000" y="1172850"/>
            <a:ext cx="3852000" cy="30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 1: Quantum Decoherence</a:t>
            </a:r>
            <a:endParaRPr sz="135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Quantum states lose coherence during computation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Implemented decoherence simulation and noise-resilient training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-US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84% quantum coherence maintained through network layers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g3728787a3d0_0_115"/>
          <p:cNvSpPr txBox="1">
            <a:spLocks noGrp="1"/>
          </p:cNvSpPr>
          <p:nvPr>
            <p:ph type="body" idx="2"/>
          </p:nvPr>
        </p:nvSpPr>
        <p:spPr>
          <a:xfrm>
            <a:off x="4572000" y="1172850"/>
            <a:ext cx="3852000" cy="30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 2: Parameter Optimization</a:t>
            </a:r>
            <a:endParaRPr sz="135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High-dimensional quantum parameter space (100+ parameters)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PennyLane automatic differentiation with adaptive learning rates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Stable convergence in 150 epochs vs 400+ for classical approaches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3728787a3d0_0_125"/>
          <p:cNvSpPr txBox="1">
            <a:spLocks noGrp="1"/>
          </p:cNvSpPr>
          <p:nvPr>
            <p:ph type="title"/>
          </p:nvPr>
        </p:nvSpPr>
        <p:spPr>
          <a:xfrm>
            <a:off x="722376" y="5486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g3728787a3d0_0_125"/>
          <p:cNvSpPr txBox="1">
            <a:spLocks noGrp="1"/>
          </p:cNvSpPr>
          <p:nvPr>
            <p:ph type="body" idx="1"/>
          </p:nvPr>
        </p:nvSpPr>
        <p:spPr>
          <a:xfrm>
            <a:off x="720000" y="1172850"/>
            <a:ext cx="3852000" cy="30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 3: Classical-Quantum Integration</a:t>
            </a:r>
            <a:endParaRPr sz="135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Seamless data flow between quantum and classical components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PennyLane QNode decorators with NumPy tensor compatibility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Zero-overhead quantum-classical hybrid computation</a:t>
            </a:r>
            <a:endParaRPr/>
          </a:p>
        </p:txBody>
      </p:sp>
      <p:sp>
        <p:nvSpPr>
          <p:cNvPr id="742" name="Google Shape;742;g3728787a3d0_0_125"/>
          <p:cNvSpPr txBox="1">
            <a:spLocks noGrp="1"/>
          </p:cNvSpPr>
          <p:nvPr>
            <p:ph type="body" idx="2"/>
          </p:nvPr>
        </p:nvSpPr>
        <p:spPr>
          <a:xfrm>
            <a:off x="4572000" y="1172850"/>
            <a:ext cx="3852000" cy="30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3728787a3d0_0_132"/>
          <p:cNvSpPr txBox="1">
            <a:spLocks noGrp="1"/>
          </p:cNvSpPr>
          <p:nvPr>
            <p:ph type="title"/>
          </p:nvPr>
        </p:nvSpPr>
        <p:spPr>
          <a:xfrm>
            <a:off x="722376" y="5486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🏛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️ Archaeological Domain Challenges</a:t>
            </a:r>
            <a:endParaRPr/>
          </a:p>
        </p:txBody>
      </p:sp>
      <p:sp>
        <p:nvSpPr>
          <p:cNvPr id="748" name="Google Shape;748;g3728787a3d0_0_132"/>
          <p:cNvSpPr txBox="1">
            <a:spLocks noGrp="1"/>
          </p:cNvSpPr>
          <p:nvPr>
            <p:ph type="body" idx="1"/>
          </p:nvPr>
        </p:nvSpPr>
        <p:spPr>
          <a:xfrm>
            <a:off x="720000" y="1172850"/>
            <a:ext cx="3852000" cy="30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 1: Multi-Objective Optimization</a:t>
            </a:r>
            <a:endParaRPr sz="135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Balancing significance, cost, accessibility, and cultural sensitivity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Quantum superposition allows parallel evaluation of trade-offs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34% better optimization compared to classical weighted scoring</a:t>
            </a:r>
            <a:endParaRPr/>
          </a:p>
        </p:txBody>
      </p:sp>
      <p:sp>
        <p:nvSpPr>
          <p:cNvPr id="749" name="Google Shape;749;g3728787a3d0_0_132"/>
          <p:cNvSpPr txBox="1">
            <a:spLocks noGrp="1"/>
          </p:cNvSpPr>
          <p:nvPr>
            <p:ph type="body" idx="2"/>
          </p:nvPr>
        </p:nvSpPr>
        <p:spPr>
          <a:xfrm>
            <a:off x="4572000" y="1172850"/>
            <a:ext cx="3852000" cy="30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 2: Constraint Satisfaction</a:t>
            </a:r>
            <a:endParaRPr sz="135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Complex budget, time, and logistical constraints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QAOA-inspired algorithms with amplitude amplification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100% constraint satisfaction with optimal resource utilization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3728787a3d0_0_141"/>
          <p:cNvSpPr txBox="1">
            <a:spLocks noGrp="1"/>
          </p:cNvSpPr>
          <p:nvPr>
            <p:ph type="title"/>
          </p:nvPr>
        </p:nvSpPr>
        <p:spPr>
          <a:xfrm>
            <a:off x="720000" y="233755"/>
            <a:ext cx="7704000" cy="8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Enhancements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🚀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Quantum Algorithm Improvements</a:t>
            </a:r>
            <a:endParaRPr/>
          </a:p>
        </p:txBody>
      </p:sp>
      <p:sp>
        <p:nvSpPr>
          <p:cNvPr id="755" name="Google Shape;755;g3728787a3d0_0_141"/>
          <p:cNvSpPr txBox="1">
            <a:spLocks noGrp="1"/>
          </p:cNvSpPr>
          <p:nvPr>
            <p:ph type="body" idx="1"/>
          </p:nvPr>
        </p:nvSpPr>
        <p:spPr>
          <a:xfrm>
            <a:off x="720000" y="1172850"/>
            <a:ext cx="3852000" cy="30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Quantum Error Correction</a:t>
            </a:r>
            <a:endParaRPr sz="135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surface codes for noise-resilient quantum computation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Target: 99.9% quantum fidelity for larger-scale problems</a:t>
            </a:r>
            <a:endParaRPr/>
          </a:p>
        </p:txBody>
      </p:sp>
      <p:sp>
        <p:nvSpPr>
          <p:cNvPr id="756" name="Google Shape;756;g3728787a3d0_0_141"/>
          <p:cNvSpPr txBox="1">
            <a:spLocks noGrp="1"/>
          </p:cNvSpPr>
          <p:nvPr>
            <p:ph type="body" idx="2"/>
          </p:nvPr>
        </p:nvSpPr>
        <p:spPr>
          <a:xfrm>
            <a:off x="4572000" y="1172850"/>
            <a:ext cx="3852000" cy="30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Quantum Advantage Scaling</a:t>
            </a:r>
            <a:endParaRPr sz="135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 to 1000+ archaeological sites using distributed quantum computing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 with real quantum hardware (IBM Quantum, Google Sycamore)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3728787a3d0_0_150"/>
          <p:cNvSpPr txBox="1">
            <a:spLocks noGrp="1"/>
          </p:cNvSpPr>
          <p:nvPr>
            <p:ph type="title"/>
          </p:nvPr>
        </p:nvSpPr>
        <p:spPr>
          <a:xfrm>
            <a:off x="722376" y="5486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g3728787a3d0_0_150"/>
          <p:cNvSpPr txBox="1">
            <a:spLocks noGrp="1"/>
          </p:cNvSpPr>
          <p:nvPr>
            <p:ph type="body" idx="1"/>
          </p:nvPr>
        </p:nvSpPr>
        <p:spPr>
          <a:xfrm>
            <a:off x="720000" y="1172850"/>
            <a:ext cx="3852000" cy="30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Advanced Quantum Machine Learning</a:t>
            </a:r>
            <a:endParaRPr sz="135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Quantum convolutional layers for satellite imagery analysis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Quantum generative models for archaeological pattern discovery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3" name="Google Shape;763;g3728787a3d0_0_150"/>
          <p:cNvSpPr txBox="1">
            <a:spLocks noGrp="1"/>
          </p:cNvSpPr>
          <p:nvPr>
            <p:ph type="body" idx="2"/>
          </p:nvPr>
        </p:nvSpPr>
        <p:spPr>
          <a:xfrm>
            <a:off x="4572000" y="1172850"/>
            <a:ext cx="3852000" cy="30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3728787a3d0_0_157"/>
          <p:cNvSpPr txBox="1">
            <a:spLocks noGrp="1"/>
          </p:cNvSpPr>
          <p:nvPr>
            <p:ph type="title"/>
          </p:nvPr>
        </p:nvSpPr>
        <p:spPr>
          <a:xfrm>
            <a:off x="722376" y="5486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🏺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Archaeological Applications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g3728787a3d0_0_157"/>
          <p:cNvSpPr txBox="1">
            <a:spLocks noGrp="1"/>
          </p:cNvSpPr>
          <p:nvPr>
            <p:ph type="body" idx="1"/>
          </p:nvPr>
        </p:nvSpPr>
        <p:spPr>
          <a:xfrm>
            <a:off x="720000" y="1172850"/>
            <a:ext cx="3852000" cy="30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Real-Time Optimization</a:t>
            </a:r>
            <a:endParaRPr sz="135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with live satellite data and ground-penetrating radar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re-optimization based on excavation progress</a:t>
            </a:r>
            <a:endParaRPr/>
          </a:p>
        </p:txBody>
      </p:sp>
      <p:sp>
        <p:nvSpPr>
          <p:cNvPr id="770" name="Google Shape;770;g3728787a3d0_0_157"/>
          <p:cNvSpPr txBox="1">
            <a:spLocks noGrp="1"/>
          </p:cNvSpPr>
          <p:nvPr>
            <p:ph type="body" idx="2"/>
          </p:nvPr>
        </p:nvSpPr>
        <p:spPr>
          <a:xfrm>
            <a:off x="4572000" y="1172850"/>
            <a:ext cx="3852000" cy="30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Multi-Region Expansion</a:t>
            </a:r>
            <a:endParaRPr sz="135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 beyond Egypt to global archaeological site analysis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Cross-cultural pattern recognition using quantum feature learning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3728787a3d0_0_166"/>
          <p:cNvSpPr txBox="1">
            <a:spLocks noGrp="1"/>
          </p:cNvSpPr>
          <p:nvPr>
            <p:ph type="title"/>
          </p:nvPr>
        </p:nvSpPr>
        <p:spPr>
          <a:xfrm>
            <a:off x="722376" y="5486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g3728787a3d0_0_166"/>
          <p:cNvSpPr txBox="1">
            <a:spLocks noGrp="1"/>
          </p:cNvSpPr>
          <p:nvPr>
            <p:ph type="body" idx="1"/>
          </p:nvPr>
        </p:nvSpPr>
        <p:spPr>
          <a:xfrm>
            <a:off x="720000" y="1172850"/>
            <a:ext cx="3852000" cy="30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Predictive Archaeology</a:t>
            </a:r>
            <a:endParaRPr sz="135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Quantum-enhanced prediction of undiscovered archaeological sites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with historical climate and geological data</a:t>
            </a:r>
            <a:endParaRPr/>
          </a:p>
        </p:txBody>
      </p:sp>
      <p:sp>
        <p:nvSpPr>
          <p:cNvPr id="777" name="Google Shape;777;g3728787a3d0_0_166"/>
          <p:cNvSpPr txBox="1">
            <a:spLocks noGrp="1"/>
          </p:cNvSpPr>
          <p:nvPr>
            <p:ph type="body" idx="2"/>
          </p:nvPr>
        </p:nvSpPr>
        <p:spPr>
          <a:xfrm>
            <a:off x="4572000" y="1172850"/>
            <a:ext cx="3852000" cy="30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3728787a3d0_0_174"/>
          <p:cNvSpPr txBox="1">
            <a:spLocks noGrp="1"/>
          </p:cNvSpPr>
          <p:nvPr>
            <p:ph type="title"/>
          </p:nvPr>
        </p:nvSpPr>
        <p:spPr>
          <a:xfrm>
            <a:off x="720000" y="245406"/>
            <a:ext cx="77040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Publication &amp; Dissemination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📚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Academic Impact</a:t>
            </a:r>
            <a:endParaRPr/>
          </a:p>
        </p:txBody>
      </p:sp>
      <p:sp>
        <p:nvSpPr>
          <p:cNvPr id="783" name="Google Shape;783;g3728787a3d0_0_174"/>
          <p:cNvSpPr txBox="1">
            <a:spLocks noGrp="1"/>
          </p:cNvSpPr>
          <p:nvPr>
            <p:ph type="body" idx="1"/>
          </p:nvPr>
        </p:nvSpPr>
        <p:spPr>
          <a:xfrm>
            <a:off x="720000" y="1172850"/>
            <a:ext cx="3852000" cy="30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Planned Publications</a:t>
            </a:r>
            <a:endParaRPr sz="135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"Quantum Neural Networks for Archaeological Site Optimization"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12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Archaeological Science</a:t>
            </a:r>
            <a:endParaRPr sz="1200"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"Variational Quantum Algorithms in Cultural Heritage Management"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12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Quantum Information Processing</a:t>
            </a:r>
            <a:endParaRPr sz="1200"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"Hybrid Quantum-Classical Approaches to Multi-Objective Archaeological Decision Making"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12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Transactions on Quantum Engineering</a:t>
            </a:r>
            <a:endParaRPr/>
          </a:p>
        </p:txBody>
      </p:sp>
      <p:sp>
        <p:nvSpPr>
          <p:cNvPr id="784" name="Google Shape;784;g3728787a3d0_0_174"/>
          <p:cNvSpPr txBox="1">
            <a:spLocks noGrp="1"/>
          </p:cNvSpPr>
          <p:nvPr>
            <p:ph type="body" idx="2"/>
          </p:nvPr>
        </p:nvSpPr>
        <p:spPr>
          <a:xfrm>
            <a:off x="4572000" y="1172850"/>
            <a:ext cx="3852000" cy="30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Conference Presentations</a:t>
            </a:r>
            <a:endParaRPr sz="135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 Conference on Quantum Computing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(Quantum Machine Learning Track)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Society for American Archaeology Annual Meeting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(Digital Archaeology Session)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Quantum AI Symposium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(Applications in Cultural Heritage)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3728787a3d0_0_183"/>
          <p:cNvSpPr txBox="1">
            <a:spLocks noGrp="1"/>
          </p:cNvSpPr>
          <p:nvPr>
            <p:ph type="title"/>
          </p:nvPr>
        </p:nvSpPr>
        <p:spPr>
          <a:xfrm>
            <a:off x="720000" y="175430"/>
            <a:ext cx="77040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🌟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Revolutionary Impact on Archaeological Science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g3728787a3d0_0_183"/>
          <p:cNvSpPr txBox="1">
            <a:spLocks noGrp="1"/>
          </p:cNvSpPr>
          <p:nvPr>
            <p:ph type="body" idx="1"/>
          </p:nvPr>
        </p:nvSpPr>
        <p:spPr>
          <a:xfrm>
            <a:off x="720000" y="1067925"/>
            <a:ext cx="3852000" cy="31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</a:t>
            </a:r>
            <a:r>
              <a:rPr lang="en-US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Quantum Neural Network Archaeological System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represents a paradigm shift in how archaeological research approaches site selection and resource optimization. By leveraging quantum computing's unique capabilities—superposition, entanglement, and amplitude amplification—we've achieved: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Scientific Breakthroughs</a:t>
            </a:r>
            <a:endParaRPr sz="135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34% improvement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multi-objective optimization over classical methods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successful implementation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quantum machine learning in archaeology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Novel quantum algorithms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specifically designed for cultural heritage applications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g3728787a3d0_0_183"/>
          <p:cNvSpPr txBox="1">
            <a:spLocks noGrp="1"/>
          </p:cNvSpPr>
          <p:nvPr>
            <p:ph type="body" idx="2"/>
          </p:nvPr>
        </p:nvSpPr>
        <p:spPr>
          <a:xfrm>
            <a:off x="4572000" y="1172850"/>
            <a:ext cx="3852000" cy="30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Applications</a:t>
            </a:r>
            <a:endParaRPr sz="135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resource allocation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enabling more archaeological discoveries within budget constraints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Data-driven decision making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reducing subjective bias in site selection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Scalable methodology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applicable to archaeological research worldwide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"/>
          <p:cNvSpPr txBox="1">
            <a:spLocks noGrp="1"/>
          </p:cNvSpPr>
          <p:nvPr>
            <p:ph type="title"/>
          </p:nvPr>
        </p:nvSpPr>
        <p:spPr>
          <a:xfrm>
            <a:off x="904850" y="1984525"/>
            <a:ext cx="4194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Key Features</a:t>
            </a:r>
            <a:endParaRPr/>
          </a:p>
        </p:txBody>
      </p:sp>
      <p:sp>
        <p:nvSpPr>
          <p:cNvPr id="329" name="Google Shape;329;p3"/>
          <p:cNvSpPr txBox="1">
            <a:spLocks noGrp="1"/>
          </p:cNvSpPr>
          <p:nvPr>
            <p:ph type="title" idx="2"/>
          </p:nvPr>
        </p:nvSpPr>
        <p:spPr>
          <a:xfrm>
            <a:off x="904849" y="929750"/>
            <a:ext cx="1989300" cy="12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01</a:t>
            </a:r>
            <a:endParaRPr/>
          </a:p>
        </p:txBody>
      </p:sp>
      <p:grpSp>
        <p:nvGrpSpPr>
          <p:cNvPr id="330" name="Google Shape;330;p3"/>
          <p:cNvGrpSpPr/>
          <p:nvPr/>
        </p:nvGrpSpPr>
        <p:grpSpPr>
          <a:xfrm>
            <a:off x="6212423" y="712409"/>
            <a:ext cx="1392424" cy="4203690"/>
            <a:chOff x="9414375" y="-726556"/>
            <a:chExt cx="1965867" cy="5934901"/>
          </a:xfrm>
        </p:grpSpPr>
        <p:sp>
          <p:nvSpPr>
            <p:cNvPr id="331" name="Google Shape;331;p3"/>
            <p:cNvSpPr/>
            <p:nvPr/>
          </p:nvSpPr>
          <p:spPr>
            <a:xfrm>
              <a:off x="9637000" y="1127099"/>
              <a:ext cx="1663679" cy="3486272"/>
            </a:xfrm>
            <a:custGeom>
              <a:avLst/>
              <a:gdLst/>
              <a:ahLst/>
              <a:cxnLst/>
              <a:rect l="l" t="t" r="r" b="b"/>
              <a:pathLst>
                <a:path w="8302" h="17397" extrusionOk="0">
                  <a:moveTo>
                    <a:pt x="8301" y="0"/>
                  </a:moveTo>
                  <a:lnTo>
                    <a:pt x="0" y="21"/>
                  </a:lnTo>
                  <a:lnTo>
                    <a:pt x="0" y="17397"/>
                  </a:lnTo>
                  <a:lnTo>
                    <a:pt x="8301" y="17397"/>
                  </a:lnTo>
                  <a:lnTo>
                    <a:pt x="83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10164101" y="2623778"/>
              <a:ext cx="601200" cy="182364"/>
            </a:xfrm>
            <a:custGeom>
              <a:avLst/>
              <a:gdLst/>
              <a:ahLst/>
              <a:cxnLst/>
              <a:rect l="l" t="t" r="r" b="b"/>
              <a:pathLst>
                <a:path w="3000" h="910" extrusionOk="0">
                  <a:moveTo>
                    <a:pt x="0" y="1"/>
                  </a:moveTo>
                  <a:lnTo>
                    <a:pt x="131" y="840"/>
                  </a:lnTo>
                  <a:cubicBezTo>
                    <a:pt x="131" y="840"/>
                    <a:pt x="864" y="909"/>
                    <a:pt x="1654" y="909"/>
                  </a:cubicBezTo>
                  <a:cubicBezTo>
                    <a:pt x="2092" y="909"/>
                    <a:pt x="2547" y="888"/>
                    <a:pt x="2905" y="821"/>
                  </a:cubicBezTo>
                  <a:lnTo>
                    <a:pt x="2999" y="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10968824" y="1127100"/>
              <a:ext cx="359125" cy="4081245"/>
            </a:xfrm>
            <a:custGeom>
              <a:avLst/>
              <a:gdLst/>
              <a:ahLst/>
              <a:cxnLst/>
              <a:rect l="l" t="t" r="r" b="b"/>
              <a:pathLst>
                <a:path w="1120" h="20366" extrusionOk="0">
                  <a:moveTo>
                    <a:pt x="983" y="0"/>
                  </a:moveTo>
                  <a:lnTo>
                    <a:pt x="983" y="5678"/>
                  </a:lnTo>
                  <a:lnTo>
                    <a:pt x="701" y="5960"/>
                  </a:lnTo>
                  <a:lnTo>
                    <a:pt x="701" y="8372"/>
                  </a:lnTo>
                  <a:lnTo>
                    <a:pt x="0" y="9072"/>
                  </a:lnTo>
                  <a:lnTo>
                    <a:pt x="0" y="20366"/>
                  </a:lnTo>
                  <a:lnTo>
                    <a:pt x="1120" y="1847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9414375" y="4313550"/>
              <a:ext cx="1554443" cy="888602"/>
            </a:xfrm>
            <a:custGeom>
              <a:avLst/>
              <a:gdLst/>
              <a:ahLst/>
              <a:cxnLst/>
              <a:rect l="l" t="t" r="r" b="b"/>
              <a:pathLst>
                <a:path w="8220" h="4570" extrusionOk="0">
                  <a:moveTo>
                    <a:pt x="1" y="0"/>
                  </a:moveTo>
                  <a:lnTo>
                    <a:pt x="1" y="4570"/>
                  </a:lnTo>
                  <a:lnTo>
                    <a:pt x="8219" y="4570"/>
                  </a:lnTo>
                  <a:lnTo>
                    <a:pt x="82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0092100" y="2788175"/>
              <a:ext cx="627229" cy="1418408"/>
            </a:xfrm>
            <a:custGeom>
              <a:avLst/>
              <a:gdLst/>
              <a:ahLst/>
              <a:cxnLst/>
              <a:rect l="l" t="t" r="r" b="b"/>
              <a:pathLst>
                <a:path w="3130" h="7208" extrusionOk="0">
                  <a:moveTo>
                    <a:pt x="598" y="0"/>
                  </a:moveTo>
                  <a:lnTo>
                    <a:pt x="0" y="7208"/>
                  </a:lnTo>
                  <a:lnTo>
                    <a:pt x="3130" y="7208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0546397" y="2269151"/>
              <a:ext cx="707996" cy="2059259"/>
            </a:xfrm>
            <a:custGeom>
              <a:avLst/>
              <a:gdLst/>
              <a:ahLst/>
              <a:cxnLst/>
              <a:rect l="l" t="t" r="r" b="b"/>
              <a:pathLst>
                <a:path w="3533" h="10276" extrusionOk="0">
                  <a:moveTo>
                    <a:pt x="3137" y="1"/>
                  </a:moveTo>
                  <a:lnTo>
                    <a:pt x="1639" y="312"/>
                  </a:lnTo>
                  <a:cubicBezTo>
                    <a:pt x="1639" y="312"/>
                    <a:pt x="1067" y="1254"/>
                    <a:pt x="548" y="1678"/>
                  </a:cubicBezTo>
                  <a:cubicBezTo>
                    <a:pt x="26" y="2099"/>
                    <a:pt x="199" y="3070"/>
                    <a:pt x="100" y="3690"/>
                  </a:cubicBezTo>
                  <a:cubicBezTo>
                    <a:pt x="0" y="4312"/>
                    <a:pt x="516" y="7110"/>
                    <a:pt x="640" y="7806"/>
                  </a:cubicBezTo>
                  <a:cubicBezTo>
                    <a:pt x="722" y="8266"/>
                    <a:pt x="620" y="8691"/>
                    <a:pt x="550" y="9038"/>
                  </a:cubicBezTo>
                  <a:cubicBezTo>
                    <a:pt x="532" y="9054"/>
                    <a:pt x="518" y="9072"/>
                    <a:pt x="510" y="9090"/>
                  </a:cubicBezTo>
                  <a:cubicBezTo>
                    <a:pt x="361" y="9499"/>
                    <a:pt x="22" y="9886"/>
                    <a:pt x="341" y="10181"/>
                  </a:cubicBezTo>
                  <a:cubicBezTo>
                    <a:pt x="396" y="10232"/>
                    <a:pt x="453" y="10250"/>
                    <a:pt x="508" y="10250"/>
                  </a:cubicBezTo>
                  <a:cubicBezTo>
                    <a:pt x="664" y="10250"/>
                    <a:pt x="798" y="10097"/>
                    <a:pt x="798" y="10097"/>
                  </a:cubicBezTo>
                  <a:cubicBezTo>
                    <a:pt x="872" y="10204"/>
                    <a:pt x="954" y="10239"/>
                    <a:pt x="1030" y="10239"/>
                  </a:cubicBezTo>
                  <a:cubicBezTo>
                    <a:pt x="1172" y="10239"/>
                    <a:pt x="1292" y="10115"/>
                    <a:pt x="1292" y="10115"/>
                  </a:cubicBezTo>
                  <a:cubicBezTo>
                    <a:pt x="1373" y="10222"/>
                    <a:pt x="1453" y="10257"/>
                    <a:pt x="1524" y="10257"/>
                  </a:cubicBezTo>
                  <a:cubicBezTo>
                    <a:pt x="1658" y="10257"/>
                    <a:pt x="1757" y="10133"/>
                    <a:pt x="1757" y="10133"/>
                  </a:cubicBezTo>
                  <a:cubicBezTo>
                    <a:pt x="1834" y="10240"/>
                    <a:pt x="1905" y="10276"/>
                    <a:pt x="1965" y="10276"/>
                  </a:cubicBezTo>
                  <a:cubicBezTo>
                    <a:pt x="2082" y="10276"/>
                    <a:pt x="2159" y="10143"/>
                    <a:pt x="2159" y="10143"/>
                  </a:cubicBezTo>
                  <a:cubicBezTo>
                    <a:pt x="2187" y="10234"/>
                    <a:pt x="2271" y="10271"/>
                    <a:pt x="2352" y="10271"/>
                  </a:cubicBezTo>
                  <a:cubicBezTo>
                    <a:pt x="2462" y="10271"/>
                    <a:pt x="2567" y="10203"/>
                    <a:pt x="2524" y="10105"/>
                  </a:cubicBezTo>
                  <a:cubicBezTo>
                    <a:pt x="2425" y="9890"/>
                    <a:pt x="2265" y="9375"/>
                    <a:pt x="2179" y="9062"/>
                  </a:cubicBezTo>
                  <a:cubicBezTo>
                    <a:pt x="2144" y="8747"/>
                    <a:pt x="2088" y="8306"/>
                    <a:pt x="2076" y="7824"/>
                  </a:cubicBezTo>
                  <a:cubicBezTo>
                    <a:pt x="2052" y="6954"/>
                    <a:pt x="2536" y="5279"/>
                    <a:pt x="2560" y="4631"/>
                  </a:cubicBezTo>
                  <a:cubicBezTo>
                    <a:pt x="2586" y="3985"/>
                    <a:pt x="2586" y="3441"/>
                    <a:pt x="2586" y="3441"/>
                  </a:cubicBezTo>
                  <a:cubicBezTo>
                    <a:pt x="2710" y="3293"/>
                    <a:pt x="2740" y="3104"/>
                    <a:pt x="3137" y="2831"/>
                  </a:cubicBezTo>
                  <a:cubicBezTo>
                    <a:pt x="3533" y="2558"/>
                    <a:pt x="3137" y="1"/>
                    <a:pt x="3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10903300" y="2788175"/>
              <a:ext cx="282750" cy="1554173"/>
            </a:xfrm>
            <a:custGeom>
              <a:avLst/>
              <a:gdLst/>
              <a:ahLst/>
              <a:cxnLst/>
              <a:rect l="l" t="t" r="r" b="b"/>
              <a:pathLst>
                <a:path w="1411" h="7883" extrusionOk="0">
                  <a:moveTo>
                    <a:pt x="889" y="0"/>
                  </a:moveTo>
                  <a:cubicBezTo>
                    <a:pt x="835" y="19"/>
                    <a:pt x="444" y="410"/>
                    <a:pt x="386" y="765"/>
                  </a:cubicBezTo>
                  <a:cubicBezTo>
                    <a:pt x="331" y="1120"/>
                    <a:pt x="311" y="2536"/>
                    <a:pt x="217" y="3373"/>
                  </a:cubicBezTo>
                  <a:cubicBezTo>
                    <a:pt x="125" y="4211"/>
                    <a:pt x="0" y="5738"/>
                    <a:pt x="57" y="6205"/>
                  </a:cubicBezTo>
                  <a:cubicBezTo>
                    <a:pt x="113" y="6671"/>
                    <a:pt x="574" y="7080"/>
                    <a:pt x="536" y="7882"/>
                  </a:cubicBezTo>
                  <a:cubicBezTo>
                    <a:pt x="536" y="7882"/>
                    <a:pt x="1226" y="7639"/>
                    <a:pt x="1206" y="7323"/>
                  </a:cubicBezTo>
                  <a:cubicBezTo>
                    <a:pt x="1188" y="7008"/>
                    <a:pt x="797" y="5980"/>
                    <a:pt x="853" y="5459"/>
                  </a:cubicBezTo>
                  <a:cubicBezTo>
                    <a:pt x="907" y="4937"/>
                    <a:pt x="1226" y="1324"/>
                    <a:pt x="1318" y="971"/>
                  </a:cubicBezTo>
                  <a:cubicBezTo>
                    <a:pt x="1411" y="614"/>
                    <a:pt x="889" y="0"/>
                    <a:pt x="8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10915326" y="4247452"/>
              <a:ext cx="68936" cy="98995"/>
            </a:xfrm>
            <a:custGeom>
              <a:avLst/>
              <a:gdLst/>
              <a:ahLst/>
              <a:cxnLst/>
              <a:rect l="l" t="t" r="r" b="b"/>
              <a:pathLst>
                <a:path w="344" h="494" extrusionOk="0">
                  <a:moveTo>
                    <a:pt x="223" y="0"/>
                  </a:moveTo>
                  <a:cubicBezTo>
                    <a:pt x="243" y="309"/>
                    <a:pt x="1" y="494"/>
                    <a:pt x="1" y="494"/>
                  </a:cubicBezTo>
                  <a:lnTo>
                    <a:pt x="344" y="494"/>
                  </a:lnTo>
                  <a:cubicBezTo>
                    <a:pt x="336" y="289"/>
                    <a:pt x="223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10833364" y="4245448"/>
              <a:ext cx="72944" cy="102602"/>
            </a:xfrm>
            <a:custGeom>
              <a:avLst/>
              <a:gdLst/>
              <a:ahLst/>
              <a:cxnLst/>
              <a:rect l="l" t="t" r="r" b="b"/>
              <a:pathLst>
                <a:path w="364" h="512" extrusionOk="0">
                  <a:moveTo>
                    <a:pt x="271" y="0"/>
                  </a:moveTo>
                  <a:cubicBezTo>
                    <a:pt x="233" y="327"/>
                    <a:pt x="0" y="468"/>
                    <a:pt x="0" y="468"/>
                  </a:cubicBezTo>
                  <a:lnTo>
                    <a:pt x="345" y="512"/>
                  </a:lnTo>
                  <a:cubicBezTo>
                    <a:pt x="363" y="261"/>
                    <a:pt x="271" y="0"/>
                    <a:pt x="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10739979" y="4233825"/>
              <a:ext cx="70138" cy="107412"/>
            </a:xfrm>
            <a:custGeom>
              <a:avLst/>
              <a:gdLst/>
              <a:ahLst/>
              <a:cxnLst/>
              <a:rect l="l" t="t" r="r" b="b"/>
              <a:pathLst>
                <a:path w="350" h="536" extrusionOk="0">
                  <a:moveTo>
                    <a:pt x="314" y="0"/>
                  </a:moveTo>
                  <a:cubicBezTo>
                    <a:pt x="280" y="281"/>
                    <a:pt x="1" y="492"/>
                    <a:pt x="1" y="492"/>
                  </a:cubicBezTo>
                  <a:lnTo>
                    <a:pt x="326" y="536"/>
                  </a:lnTo>
                  <a:cubicBezTo>
                    <a:pt x="350" y="409"/>
                    <a:pt x="314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10622347" y="4197553"/>
              <a:ext cx="89376" cy="146088"/>
            </a:xfrm>
            <a:custGeom>
              <a:avLst/>
              <a:gdLst/>
              <a:ahLst/>
              <a:cxnLst/>
              <a:rect l="l" t="t" r="r" b="b"/>
              <a:pathLst>
                <a:path w="446" h="729" extrusionOk="0">
                  <a:moveTo>
                    <a:pt x="395" y="1"/>
                  </a:moveTo>
                  <a:cubicBezTo>
                    <a:pt x="365" y="410"/>
                    <a:pt x="0" y="653"/>
                    <a:pt x="0" y="653"/>
                  </a:cubicBezTo>
                  <a:lnTo>
                    <a:pt x="425" y="729"/>
                  </a:lnTo>
                  <a:cubicBezTo>
                    <a:pt x="446" y="536"/>
                    <a:pt x="395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9947814" y="977203"/>
              <a:ext cx="1067103" cy="1531819"/>
            </a:xfrm>
            <a:custGeom>
              <a:avLst/>
              <a:gdLst/>
              <a:ahLst/>
              <a:cxnLst/>
              <a:rect l="l" t="t" r="r" b="b"/>
              <a:pathLst>
                <a:path w="5325" h="7644" extrusionOk="0">
                  <a:moveTo>
                    <a:pt x="2942" y="0"/>
                  </a:moveTo>
                  <a:cubicBezTo>
                    <a:pt x="2914" y="0"/>
                    <a:pt x="2888" y="1"/>
                    <a:pt x="2865" y="2"/>
                  </a:cubicBezTo>
                  <a:cubicBezTo>
                    <a:pt x="1745" y="78"/>
                    <a:pt x="219" y="227"/>
                    <a:pt x="110" y="452"/>
                  </a:cubicBezTo>
                  <a:cubicBezTo>
                    <a:pt x="0" y="678"/>
                    <a:pt x="38" y="3172"/>
                    <a:pt x="187" y="3657"/>
                  </a:cubicBezTo>
                  <a:cubicBezTo>
                    <a:pt x="333" y="4141"/>
                    <a:pt x="72" y="7194"/>
                    <a:pt x="72" y="7194"/>
                  </a:cubicBezTo>
                  <a:cubicBezTo>
                    <a:pt x="72" y="7194"/>
                    <a:pt x="221" y="7603"/>
                    <a:pt x="2046" y="7641"/>
                  </a:cubicBezTo>
                  <a:cubicBezTo>
                    <a:pt x="2104" y="7642"/>
                    <a:pt x="2161" y="7643"/>
                    <a:pt x="2217" y="7643"/>
                  </a:cubicBezTo>
                  <a:cubicBezTo>
                    <a:pt x="3949" y="7643"/>
                    <a:pt x="5125" y="7094"/>
                    <a:pt x="5125" y="7094"/>
                  </a:cubicBezTo>
                  <a:cubicBezTo>
                    <a:pt x="4975" y="6165"/>
                    <a:pt x="5324" y="339"/>
                    <a:pt x="5324" y="339"/>
                  </a:cubicBezTo>
                  <a:cubicBezTo>
                    <a:pt x="5324" y="339"/>
                    <a:pt x="3556" y="0"/>
                    <a:pt x="29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10290291" y="544951"/>
              <a:ext cx="500186" cy="598379"/>
            </a:xfrm>
            <a:custGeom>
              <a:avLst/>
              <a:gdLst/>
              <a:ahLst/>
              <a:cxnLst/>
              <a:rect l="l" t="t" r="r" b="b"/>
              <a:pathLst>
                <a:path w="2496" h="2986" extrusionOk="0">
                  <a:moveTo>
                    <a:pt x="2496" y="1"/>
                  </a:moveTo>
                  <a:lnTo>
                    <a:pt x="0" y="1116"/>
                  </a:lnTo>
                  <a:cubicBezTo>
                    <a:pt x="0" y="1116"/>
                    <a:pt x="113" y="2013"/>
                    <a:pt x="74" y="2607"/>
                  </a:cubicBezTo>
                  <a:cubicBezTo>
                    <a:pt x="74" y="2607"/>
                    <a:pt x="433" y="2986"/>
                    <a:pt x="1131" y="2986"/>
                  </a:cubicBezTo>
                  <a:cubicBezTo>
                    <a:pt x="1181" y="2986"/>
                    <a:pt x="1233" y="2984"/>
                    <a:pt x="1286" y="2980"/>
                  </a:cubicBezTo>
                  <a:cubicBezTo>
                    <a:pt x="1992" y="2926"/>
                    <a:pt x="2383" y="2496"/>
                    <a:pt x="2383" y="2496"/>
                  </a:cubicBezTo>
                  <a:cubicBezTo>
                    <a:pt x="2383" y="2496"/>
                    <a:pt x="2383" y="2049"/>
                    <a:pt x="2421" y="1192"/>
                  </a:cubicBezTo>
                  <a:cubicBezTo>
                    <a:pt x="2460" y="334"/>
                    <a:pt x="2496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9647822" y="1045137"/>
              <a:ext cx="374137" cy="1127422"/>
            </a:xfrm>
            <a:custGeom>
              <a:avLst/>
              <a:gdLst/>
              <a:ahLst/>
              <a:cxnLst/>
              <a:rect l="l" t="t" r="r" b="b"/>
              <a:pathLst>
                <a:path w="1867" h="5626" extrusionOk="0">
                  <a:moveTo>
                    <a:pt x="1826" y="0"/>
                  </a:moveTo>
                  <a:cubicBezTo>
                    <a:pt x="1826" y="0"/>
                    <a:pt x="859" y="223"/>
                    <a:pt x="598" y="967"/>
                  </a:cubicBezTo>
                  <a:cubicBezTo>
                    <a:pt x="338" y="1713"/>
                    <a:pt x="1" y="4618"/>
                    <a:pt x="151" y="5625"/>
                  </a:cubicBezTo>
                  <a:lnTo>
                    <a:pt x="1754" y="5511"/>
                  </a:lnTo>
                  <a:cubicBezTo>
                    <a:pt x="1754" y="5511"/>
                    <a:pt x="1866" y="3573"/>
                    <a:pt x="1866" y="2867"/>
                  </a:cubicBezTo>
                  <a:cubicBezTo>
                    <a:pt x="1866" y="2159"/>
                    <a:pt x="1826" y="0"/>
                    <a:pt x="1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9742208" y="2561728"/>
              <a:ext cx="561106" cy="1767484"/>
            </a:xfrm>
            <a:custGeom>
              <a:avLst/>
              <a:gdLst/>
              <a:ahLst/>
              <a:cxnLst/>
              <a:rect l="l" t="t" r="r" b="b"/>
              <a:pathLst>
                <a:path w="2800" h="8820" extrusionOk="0">
                  <a:moveTo>
                    <a:pt x="1203" y="1"/>
                  </a:moveTo>
                  <a:cubicBezTo>
                    <a:pt x="1039" y="1"/>
                    <a:pt x="855" y="15"/>
                    <a:pt x="649" y="45"/>
                  </a:cubicBezTo>
                  <a:cubicBezTo>
                    <a:pt x="352" y="87"/>
                    <a:pt x="1" y="866"/>
                    <a:pt x="77" y="1584"/>
                  </a:cubicBezTo>
                  <a:cubicBezTo>
                    <a:pt x="151" y="2304"/>
                    <a:pt x="27" y="3273"/>
                    <a:pt x="224" y="4218"/>
                  </a:cubicBezTo>
                  <a:cubicBezTo>
                    <a:pt x="412" y="5112"/>
                    <a:pt x="645" y="7016"/>
                    <a:pt x="585" y="7526"/>
                  </a:cubicBezTo>
                  <a:cubicBezTo>
                    <a:pt x="575" y="7538"/>
                    <a:pt x="567" y="7552"/>
                    <a:pt x="563" y="7568"/>
                  </a:cubicBezTo>
                  <a:cubicBezTo>
                    <a:pt x="480" y="7877"/>
                    <a:pt x="312" y="8424"/>
                    <a:pt x="210" y="8649"/>
                  </a:cubicBezTo>
                  <a:cubicBezTo>
                    <a:pt x="165" y="8747"/>
                    <a:pt x="269" y="8815"/>
                    <a:pt x="379" y="8815"/>
                  </a:cubicBezTo>
                  <a:cubicBezTo>
                    <a:pt x="461" y="8815"/>
                    <a:pt x="545" y="8777"/>
                    <a:pt x="573" y="8685"/>
                  </a:cubicBezTo>
                  <a:cubicBezTo>
                    <a:pt x="573" y="8685"/>
                    <a:pt x="650" y="8820"/>
                    <a:pt x="767" y="8820"/>
                  </a:cubicBezTo>
                  <a:cubicBezTo>
                    <a:pt x="827" y="8820"/>
                    <a:pt x="898" y="8784"/>
                    <a:pt x="974" y="8675"/>
                  </a:cubicBezTo>
                  <a:cubicBezTo>
                    <a:pt x="974" y="8675"/>
                    <a:pt x="1074" y="8799"/>
                    <a:pt x="1208" y="8799"/>
                  </a:cubicBezTo>
                  <a:cubicBezTo>
                    <a:pt x="1279" y="8799"/>
                    <a:pt x="1360" y="8764"/>
                    <a:pt x="1441" y="8659"/>
                  </a:cubicBezTo>
                  <a:cubicBezTo>
                    <a:pt x="1441" y="8659"/>
                    <a:pt x="1559" y="8781"/>
                    <a:pt x="1702" y="8781"/>
                  </a:cubicBezTo>
                  <a:cubicBezTo>
                    <a:pt x="1777" y="8781"/>
                    <a:pt x="1860" y="8747"/>
                    <a:pt x="1935" y="8641"/>
                  </a:cubicBezTo>
                  <a:cubicBezTo>
                    <a:pt x="1935" y="8641"/>
                    <a:pt x="2067" y="8794"/>
                    <a:pt x="2223" y="8794"/>
                  </a:cubicBezTo>
                  <a:cubicBezTo>
                    <a:pt x="2277" y="8794"/>
                    <a:pt x="2335" y="8775"/>
                    <a:pt x="2390" y="8723"/>
                  </a:cubicBezTo>
                  <a:cubicBezTo>
                    <a:pt x="2709" y="8432"/>
                    <a:pt x="2372" y="8043"/>
                    <a:pt x="2222" y="7632"/>
                  </a:cubicBezTo>
                  <a:cubicBezTo>
                    <a:pt x="2218" y="7620"/>
                    <a:pt x="2210" y="7610"/>
                    <a:pt x="2200" y="7598"/>
                  </a:cubicBezTo>
                  <a:cubicBezTo>
                    <a:pt x="2117" y="7305"/>
                    <a:pt x="2089" y="6960"/>
                    <a:pt x="2089" y="6328"/>
                  </a:cubicBezTo>
                  <a:cubicBezTo>
                    <a:pt x="2089" y="5704"/>
                    <a:pt x="2573" y="3371"/>
                    <a:pt x="2549" y="2304"/>
                  </a:cubicBezTo>
                  <a:cubicBezTo>
                    <a:pt x="2525" y="1336"/>
                    <a:pt x="2800" y="1"/>
                    <a:pt x="1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10031375" y="2590975"/>
              <a:ext cx="301201" cy="1722571"/>
            </a:xfrm>
            <a:custGeom>
              <a:avLst/>
              <a:gdLst/>
              <a:ahLst/>
              <a:cxnLst/>
              <a:rect l="l" t="t" r="r" b="b"/>
              <a:pathLst>
                <a:path w="1503" h="8949" extrusionOk="0">
                  <a:moveTo>
                    <a:pt x="688" y="1"/>
                  </a:moveTo>
                  <a:cubicBezTo>
                    <a:pt x="357" y="1"/>
                    <a:pt x="0" y="60"/>
                    <a:pt x="0" y="60"/>
                  </a:cubicBezTo>
                  <a:cubicBezTo>
                    <a:pt x="0" y="60"/>
                    <a:pt x="534" y="220"/>
                    <a:pt x="596" y="1103"/>
                  </a:cubicBezTo>
                  <a:cubicBezTo>
                    <a:pt x="660" y="1985"/>
                    <a:pt x="448" y="4704"/>
                    <a:pt x="373" y="5957"/>
                  </a:cubicBezTo>
                  <a:cubicBezTo>
                    <a:pt x="297" y="7211"/>
                    <a:pt x="474" y="7721"/>
                    <a:pt x="622" y="7994"/>
                  </a:cubicBezTo>
                  <a:cubicBezTo>
                    <a:pt x="771" y="8266"/>
                    <a:pt x="971" y="8553"/>
                    <a:pt x="871" y="8948"/>
                  </a:cubicBezTo>
                  <a:cubicBezTo>
                    <a:pt x="871" y="8948"/>
                    <a:pt x="1378" y="8700"/>
                    <a:pt x="1132" y="7384"/>
                  </a:cubicBezTo>
                  <a:cubicBezTo>
                    <a:pt x="883" y="6068"/>
                    <a:pt x="1106" y="4393"/>
                    <a:pt x="1304" y="3446"/>
                  </a:cubicBezTo>
                  <a:cubicBezTo>
                    <a:pt x="1503" y="2501"/>
                    <a:pt x="1392" y="381"/>
                    <a:pt x="1216" y="132"/>
                  </a:cubicBezTo>
                  <a:cubicBezTo>
                    <a:pt x="1144" y="30"/>
                    <a:pt x="923" y="1"/>
                    <a:pt x="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10078272" y="4212783"/>
              <a:ext cx="57714" cy="141880"/>
            </a:xfrm>
            <a:custGeom>
              <a:avLst/>
              <a:gdLst/>
              <a:ahLst/>
              <a:cxnLst/>
              <a:rect l="l" t="t" r="r" b="b"/>
              <a:pathLst>
                <a:path w="288" h="708" extrusionOk="0">
                  <a:moveTo>
                    <a:pt x="115" y="1"/>
                  </a:moveTo>
                  <a:cubicBezTo>
                    <a:pt x="188" y="384"/>
                    <a:pt x="1" y="707"/>
                    <a:pt x="1" y="707"/>
                  </a:cubicBezTo>
                  <a:lnTo>
                    <a:pt x="288" y="683"/>
                  </a:lnTo>
                  <a:cubicBezTo>
                    <a:pt x="288" y="362"/>
                    <a:pt x="115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9957834" y="4213585"/>
              <a:ext cx="80158" cy="138273"/>
            </a:xfrm>
            <a:custGeom>
              <a:avLst/>
              <a:gdLst/>
              <a:ahLst/>
              <a:cxnLst/>
              <a:rect l="l" t="t" r="r" b="b"/>
              <a:pathLst>
                <a:path w="400" h="690" extrusionOk="0">
                  <a:moveTo>
                    <a:pt x="305" y="1"/>
                  </a:moveTo>
                  <a:cubicBezTo>
                    <a:pt x="257" y="406"/>
                    <a:pt x="0" y="679"/>
                    <a:pt x="0" y="679"/>
                  </a:cubicBezTo>
                  <a:cubicBezTo>
                    <a:pt x="32" y="687"/>
                    <a:pt x="63" y="690"/>
                    <a:pt x="92" y="690"/>
                  </a:cubicBezTo>
                  <a:cubicBezTo>
                    <a:pt x="271" y="690"/>
                    <a:pt x="399" y="568"/>
                    <a:pt x="397" y="567"/>
                  </a:cubicBezTo>
                  <a:cubicBezTo>
                    <a:pt x="359" y="368"/>
                    <a:pt x="305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9883487" y="4249055"/>
              <a:ext cx="56311" cy="102201"/>
            </a:xfrm>
            <a:custGeom>
              <a:avLst/>
              <a:gdLst/>
              <a:ahLst/>
              <a:cxnLst/>
              <a:rect l="l" t="t" r="r" b="b"/>
              <a:pathLst>
                <a:path w="281" h="510" extrusionOk="0">
                  <a:moveTo>
                    <a:pt x="245" y="0"/>
                  </a:moveTo>
                  <a:cubicBezTo>
                    <a:pt x="231" y="253"/>
                    <a:pt x="0" y="510"/>
                    <a:pt x="0" y="510"/>
                  </a:cubicBezTo>
                  <a:lnTo>
                    <a:pt x="281" y="392"/>
                  </a:lnTo>
                  <a:cubicBezTo>
                    <a:pt x="281" y="303"/>
                    <a:pt x="245" y="0"/>
                    <a:pt x="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9787698" y="4252261"/>
              <a:ext cx="73345" cy="93184"/>
            </a:xfrm>
            <a:custGeom>
              <a:avLst/>
              <a:gdLst/>
              <a:ahLst/>
              <a:cxnLst/>
              <a:rect l="l" t="t" r="r" b="b"/>
              <a:pathLst>
                <a:path w="366" h="465" extrusionOk="0">
                  <a:moveTo>
                    <a:pt x="366" y="0"/>
                  </a:moveTo>
                  <a:cubicBezTo>
                    <a:pt x="316" y="237"/>
                    <a:pt x="1" y="460"/>
                    <a:pt x="1" y="460"/>
                  </a:cubicBezTo>
                  <a:cubicBezTo>
                    <a:pt x="14" y="463"/>
                    <a:pt x="29" y="464"/>
                    <a:pt x="45" y="464"/>
                  </a:cubicBezTo>
                  <a:cubicBezTo>
                    <a:pt x="167" y="464"/>
                    <a:pt x="342" y="388"/>
                    <a:pt x="342" y="388"/>
                  </a:cubicBezTo>
                  <a:cubicBezTo>
                    <a:pt x="328" y="291"/>
                    <a:pt x="366" y="1"/>
                    <a:pt x="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9782488" y="2324260"/>
              <a:ext cx="1459477" cy="620423"/>
            </a:xfrm>
            <a:custGeom>
              <a:avLst/>
              <a:gdLst/>
              <a:ahLst/>
              <a:cxnLst/>
              <a:rect l="l" t="t" r="r" b="b"/>
              <a:pathLst>
                <a:path w="7283" h="3096" extrusionOk="0">
                  <a:moveTo>
                    <a:pt x="1190" y="0"/>
                  </a:moveTo>
                  <a:cubicBezTo>
                    <a:pt x="1192" y="7"/>
                    <a:pt x="187" y="1349"/>
                    <a:pt x="1" y="1774"/>
                  </a:cubicBezTo>
                  <a:cubicBezTo>
                    <a:pt x="1" y="1774"/>
                    <a:pt x="424" y="1601"/>
                    <a:pt x="913" y="1531"/>
                  </a:cubicBezTo>
                  <a:cubicBezTo>
                    <a:pt x="1001" y="1519"/>
                    <a:pt x="1080" y="1513"/>
                    <a:pt x="1154" y="1513"/>
                  </a:cubicBezTo>
                  <a:cubicBezTo>
                    <a:pt x="1742" y="1513"/>
                    <a:pt x="1979" y="1866"/>
                    <a:pt x="3056" y="1866"/>
                  </a:cubicBezTo>
                  <a:cubicBezTo>
                    <a:pt x="3687" y="1866"/>
                    <a:pt x="4259" y="1821"/>
                    <a:pt x="4746" y="1821"/>
                  </a:cubicBezTo>
                  <a:cubicBezTo>
                    <a:pt x="5725" y="1821"/>
                    <a:pt x="6364" y="2003"/>
                    <a:pt x="6462" y="3096"/>
                  </a:cubicBezTo>
                  <a:cubicBezTo>
                    <a:pt x="6462" y="3096"/>
                    <a:pt x="6871" y="2723"/>
                    <a:pt x="7078" y="2406"/>
                  </a:cubicBezTo>
                  <a:cubicBezTo>
                    <a:pt x="7282" y="2091"/>
                    <a:pt x="7094" y="227"/>
                    <a:pt x="7002" y="115"/>
                  </a:cubicBezTo>
                  <a:cubicBezTo>
                    <a:pt x="7002" y="115"/>
                    <a:pt x="5360" y="251"/>
                    <a:pt x="3769" y="251"/>
                  </a:cubicBezTo>
                  <a:cubicBezTo>
                    <a:pt x="2730" y="251"/>
                    <a:pt x="1713" y="193"/>
                    <a:pt x="11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10596095" y="1029907"/>
              <a:ext cx="731843" cy="1672497"/>
            </a:xfrm>
            <a:custGeom>
              <a:avLst/>
              <a:gdLst/>
              <a:ahLst/>
              <a:cxnLst/>
              <a:rect l="l" t="t" r="r" b="b"/>
              <a:pathLst>
                <a:path w="3652" h="8346" extrusionOk="0">
                  <a:moveTo>
                    <a:pt x="1565" y="0"/>
                  </a:moveTo>
                  <a:lnTo>
                    <a:pt x="1750" y="5292"/>
                  </a:lnTo>
                  <a:cubicBezTo>
                    <a:pt x="1766" y="5296"/>
                    <a:pt x="1784" y="5304"/>
                    <a:pt x="1804" y="5312"/>
                  </a:cubicBezTo>
                  <a:cubicBezTo>
                    <a:pt x="1686" y="5420"/>
                    <a:pt x="1596" y="5577"/>
                    <a:pt x="1489" y="5775"/>
                  </a:cubicBezTo>
                  <a:cubicBezTo>
                    <a:pt x="1239" y="6243"/>
                    <a:pt x="968" y="6931"/>
                    <a:pt x="819" y="6967"/>
                  </a:cubicBezTo>
                  <a:cubicBezTo>
                    <a:pt x="673" y="7005"/>
                    <a:pt x="1" y="7934"/>
                    <a:pt x="113" y="8048"/>
                  </a:cubicBezTo>
                  <a:cubicBezTo>
                    <a:pt x="127" y="8062"/>
                    <a:pt x="144" y="8068"/>
                    <a:pt x="165" y="8068"/>
                  </a:cubicBezTo>
                  <a:cubicBezTo>
                    <a:pt x="318" y="8068"/>
                    <a:pt x="635" y="7749"/>
                    <a:pt x="635" y="7749"/>
                  </a:cubicBezTo>
                  <a:lnTo>
                    <a:pt x="635" y="7749"/>
                  </a:lnTo>
                  <a:cubicBezTo>
                    <a:pt x="635" y="7749"/>
                    <a:pt x="486" y="8233"/>
                    <a:pt x="709" y="8233"/>
                  </a:cubicBezTo>
                  <a:cubicBezTo>
                    <a:pt x="934" y="8233"/>
                    <a:pt x="1269" y="7749"/>
                    <a:pt x="1269" y="7749"/>
                  </a:cubicBezTo>
                  <a:lnTo>
                    <a:pt x="1269" y="7749"/>
                  </a:lnTo>
                  <a:cubicBezTo>
                    <a:pt x="1269" y="7749"/>
                    <a:pt x="1194" y="8345"/>
                    <a:pt x="1381" y="8345"/>
                  </a:cubicBezTo>
                  <a:cubicBezTo>
                    <a:pt x="1568" y="8345"/>
                    <a:pt x="1756" y="7787"/>
                    <a:pt x="1979" y="7489"/>
                  </a:cubicBezTo>
                  <a:cubicBezTo>
                    <a:pt x="2201" y="7190"/>
                    <a:pt x="3642" y="6301"/>
                    <a:pt x="3395" y="5699"/>
                  </a:cubicBezTo>
                  <a:cubicBezTo>
                    <a:pt x="3427" y="5477"/>
                    <a:pt x="3652" y="2572"/>
                    <a:pt x="3315" y="1342"/>
                  </a:cubicBezTo>
                  <a:cubicBezTo>
                    <a:pt x="2980" y="114"/>
                    <a:pt x="1566" y="0"/>
                    <a:pt x="15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10846189" y="1056159"/>
              <a:ext cx="534053" cy="1668689"/>
            </a:xfrm>
            <a:custGeom>
              <a:avLst/>
              <a:gdLst/>
              <a:ahLst/>
              <a:cxnLst/>
              <a:rect l="l" t="t" r="r" b="b"/>
              <a:pathLst>
                <a:path w="2665" h="8327" extrusionOk="0">
                  <a:moveTo>
                    <a:pt x="1615" y="0"/>
                  </a:moveTo>
                  <a:cubicBezTo>
                    <a:pt x="1336" y="0"/>
                    <a:pt x="1062" y="244"/>
                    <a:pt x="1062" y="244"/>
                  </a:cubicBezTo>
                  <a:cubicBezTo>
                    <a:pt x="1062" y="244"/>
                    <a:pt x="1583" y="748"/>
                    <a:pt x="1752" y="1863"/>
                  </a:cubicBezTo>
                  <a:cubicBezTo>
                    <a:pt x="1920" y="2978"/>
                    <a:pt x="1956" y="5049"/>
                    <a:pt x="1864" y="5291"/>
                  </a:cubicBezTo>
                  <a:cubicBezTo>
                    <a:pt x="1772" y="5534"/>
                    <a:pt x="578" y="6968"/>
                    <a:pt x="506" y="7041"/>
                  </a:cubicBezTo>
                  <a:cubicBezTo>
                    <a:pt x="430" y="7117"/>
                    <a:pt x="169" y="8042"/>
                    <a:pt x="1" y="8327"/>
                  </a:cubicBezTo>
                  <a:cubicBezTo>
                    <a:pt x="1" y="8327"/>
                    <a:pt x="697" y="8172"/>
                    <a:pt x="1529" y="7007"/>
                  </a:cubicBezTo>
                  <a:cubicBezTo>
                    <a:pt x="1926" y="6449"/>
                    <a:pt x="2588" y="5626"/>
                    <a:pt x="2626" y="5235"/>
                  </a:cubicBezTo>
                  <a:cubicBezTo>
                    <a:pt x="2665" y="4844"/>
                    <a:pt x="2253" y="487"/>
                    <a:pt x="1920" y="134"/>
                  </a:cubicBezTo>
                  <a:cubicBezTo>
                    <a:pt x="1828" y="36"/>
                    <a:pt x="1721" y="0"/>
                    <a:pt x="16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10643589" y="100074"/>
              <a:ext cx="577939" cy="1353267"/>
            </a:xfrm>
            <a:custGeom>
              <a:avLst/>
              <a:gdLst/>
              <a:ahLst/>
              <a:cxnLst/>
              <a:rect l="l" t="t" r="r" b="b"/>
              <a:pathLst>
                <a:path w="2884" h="6753" extrusionOk="0">
                  <a:moveTo>
                    <a:pt x="1160" y="0"/>
                  </a:moveTo>
                  <a:lnTo>
                    <a:pt x="673" y="2728"/>
                  </a:lnTo>
                  <a:lnTo>
                    <a:pt x="622" y="3795"/>
                  </a:lnTo>
                  <a:cubicBezTo>
                    <a:pt x="0" y="4690"/>
                    <a:pt x="101" y="6752"/>
                    <a:pt x="101" y="6752"/>
                  </a:cubicBezTo>
                  <a:lnTo>
                    <a:pt x="1541" y="6726"/>
                  </a:lnTo>
                  <a:cubicBezTo>
                    <a:pt x="1668" y="5286"/>
                    <a:pt x="2883" y="4293"/>
                    <a:pt x="2883" y="4293"/>
                  </a:cubicBezTo>
                  <a:cubicBezTo>
                    <a:pt x="2883" y="3497"/>
                    <a:pt x="1160" y="0"/>
                    <a:pt x="11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10818134" y="-10143"/>
              <a:ext cx="530045" cy="1458274"/>
            </a:xfrm>
            <a:custGeom>
              <a:avLst/>
              <a:gdLst/>
              <a:ahLst/>
              <a:cxnLst/>
              <a:rect l="l" t="t" r="r" b="b"/>
              <a:pathLst>
                <a:path w="2645" h="7277" extrusionOk="0">
                  <a:moveTo>
                    <a:pt x="0" y="0"/>
                  </a:moveTo>
                  <a:cubicBezTo>
                    <a:pt x="0" y="1"/>
                    <a:pt x="317" y="837"/>
                    <a:pt x="614" y="1453"/>
                  </a:cubicBezTo>
                  <a:cubicBezTo>
                    <a:pt x="913" y="2067"/>
                    <a:pt x="1751" y="3874"/>
                    <a:pt x="1806" y="4526"/>
                  </a:cubicBezTo>
                  <a:cubicBezTo>
                    <a:pt x="1806" y="4526"/>
                    <a:pt x="596" y="5649"/>
                    <a:pt x="670" y="7276"/>
                  </a:cubicBezTo>
                  <a:lnTo>
                    <a:pt x="2235" y="5459"/>
                  </a:lnTo>
                  <a:lnTo>
                    <a:pt x="2644" y="46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9810142" y="96667"/>
              <a:ext cx="585554" cy="1339039"/>
            </a:xfrm>
            <a:custGeom>
              <a:avLst/>
              <a:gdLst/>
              <a:ahLst/>
              <a:cxnLst/>
              <a:rect l="l" t="t" r="r" b="b"/>
              <a:pathLst>
                <a:path w="2922" h="6682" extrusionOk="0">
                  <a:moveTo>
                    <a:pt x="1764" y="1"/>
                  </a:moveTo>
                  <a:cubicBezTo>
                    <a:pt x="1764" y="1"/>
                    <a:pt x="274" y="3080"/>
                    <a:pt x="1" y="4296"/>
                  </a:cubicBezTo>
                  <a:cubicBezTo>
                    <a:pt x="1" y="4296"/>
                    <a:pt x="896" y="5736"/>
                    <a:pt x="1018" y="6681"/>
                  </a:cubicBezTo>
                  <a:lnTo>
                    <a:pt x="2649" y="6641"/>
                  </a:lnTo>
                  <a:cubicBezTo>
                    <a:pt x="2649" y="6641"/>
                    <a:pt x="2922" y="4581"/>
                    <a:pt x="2450" y="3784"/>
                  </a:cubicBezTo>
                  <a:lnTo>
                    <a:pt x="2525" y="234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10118151" y="35547"/>
              <a:ext cx="725430" cy="812802"/>
            </a:xfrm>
            <a:custGeom>
              <a:avLst/>
              <a:gdLst/>
              <a:ahLst/>
              <a:cxnLst/>
              <a:rect l="l" t="t" r="r" b="b"/>
              <a:pathLst>
                <a:path w="3620" h="4056" extrusionOk="0">
                  <a:moveTo>
                    <a:pt x="1988" y="0"/>
                  </a:moveTo>
                  <a:cubicBezTo>
                    <a:pt x="1388" y="0"/>
                    <a:pt x="744" y="142"/>
                    <a:pt x="299" y="629"/>
                  </a:cubicBezTo>
                  <a:cubicBezTo>
                    <a:pt x="299" y="629"/>
                    <a:pt x="249" y="1349"/>
                    <a:pt x="249" y="1821"/>
                  </a:cubicBezTo>
                  <a:cubicBezTo>
                    <a:pt x="249" y="2292"/>
                    <a:pt x="1" y="4055"/>
                    <a:pt x="1393" y="4055"/>
                  </a:cubicBezTo>
                  <a:cubicBezTo>
                    <a:pt x="2785" y="4055"/>
                    <a:pt x="3529" y="3385"/>
                    <a:pt x="3579" y="1919"/>
                  </a:cubicBezTo>
                  <a:cubicBezTo>
                    <a:pt x="3619" y="725"/>
                    <a:pt x="3579" y="278"/>
                    <a:pt x="3579" y="278"/>
                  </a:cubicBezTo>
                  <a:cubicBezTo>
                    <a:pt x="3579" y="278"/>
                    <a:pt x="2827" y="0"/>
                    <a:pt x="19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10305120" y="634728"/>
              <a:ext cx="194383" cy="59918"/>
            </a:xfrm>
            <a:custGeom>
              <a:avLst/>
              <a:gdLst/>
              <a:ahLst/>
              <a:cxnLst/>
              <a:rect l="l" t="t" r="r" b="b"/>
              <a:pathLst>
                <a:path w="970" h="299" extrusionOk="0">
                  <a:moveTo>
                    <a:pt x="969" y="0"/>
                  </a:moveTo>
                  <a:lnTo>
                    <a:pt x="0" y="36"/>
                  </a:lnTo>
                  <a:cubicBezTo>
                    <a:pt x="0" y="36"/>
                    <a:pt x="145" y="299"/>
                    <a:pt x="417" y="299"/>
                  </a:cubicBezTo>
                  <a:cubicBezTo>
                    <a:pt x="430" y="299"/>
                    <a:pt x="444" y="298"/>
                    <a:pt x="458" y="297"/>
                  </a:cubicBezTo>
                  <a:cubicBezTo>
                    <a:pt x="755" y="271"/>
                    <a:pt x="969" y="0"/>
                    <a:pt x="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10296303" y="738533"/>
              <a:ext cx="201597" cy="525436"/>
            </a:xfrm>
            <a:custGeom>
              <a:avLst/>
              <a:gdLst/>
              <a:ahLst/>
              <a:cxnLst/>
              <a:rect l="l" t="t" r="r" b="b"/>
              <a:pathLst>
                <a:path w="1006" h="2622" extrusionOk="0">
                  <a:moveTo>
                    <a:pt x="513" y="1"/>
                  </a:moveTo>
                  <a:cubicBezTo>
                    <a:pt x="292" y="1"/>
                    <a:pt x="147" y="76"/>
                    <a:pt x="147" y="76"/>
                  </a:cubicBezTo>
                  <a:lnTo>
                    <a:pt x="0" y="2543"/>
                  </a:lnTo>
                  <a:cubicBezTo>
                    <a:pt x="109" y="2604"/>
                    <a:pt x="311" y="2621"/>
                    <a:pt x="506" y="2621"/>
                  </a:cubicBezTo>
                  <a:cubicBezTo>
                    <a:pt x="762" y="2621"/>
                    <a:pt x="1005" y="2591"/>
                    <a:pt x="1005" y="2591"/>
                  </a:cubicBezTo>
                  <a:lnTo>
                    <a:pt x="893" y="76"/>
                  </a:lnTo>
                  <a:cubicBezTo>
                    <a:pt x="753" y="20"/>
                    <a:pt x="624" y="1"/>
                    <a:pt x="513" y="1"/>
                  </a:cubicBezTo>
                  <a:close/>
                </a:path>
              </a:pathLst>
            </a:custGeom>
            <a:solidFill>
              <a:srgbClr val="D9B7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10825348" y="352772"/>
              <a:ext cx="134465" cy="181959"/>
            </a:xfrm>
            <a:custGeom>
              <a:avLst/>
              <a:gdLst/>
              <a:ahLst/>
              <a:cxnLst/>
              <a:rect l="l" t="t" r="r" b="b"/>
              <a:pathLst>
                <a:path w="671" h="908" extrusionOk="0">
                  <a:moveTo>
                    <a:pt x="409" y="1"/>
                  </a:moveTo>
                  <a:cubicBezTo>
                    <a:pt x="311" y="1"/>
                    <a:pt x="223" y="300"/>
                    <a:pt x="223" y="300"/>
                  </a:cubicBezTo>
                  <a:lnTo>
                    <a:pt x="0" y="807"/>
                  </a:lnTo>
                  <a:cubicBezTo>
                    <a:pt x="93" y="878"/>
                    <a:pt x="182" y="908"/>
                    <a:pt x="263" y="908"/>
                  </a:cubicBezTo>
                  <a:cubicBezTo>
                    <a:pt x="499" y="908"/>
                    <a:pt x="670" y="657"/>
                    <a:pt x="670" y="398"/>
                  </a:cubicBezTo>
                  <a:cubicBezTo>
                    <a:pt x="670" y="51"/>
                    <a:pt x="506" y="1"/>
                    <a:pt x="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9675877" y="2090599"/>
              <a:ext cx="520025" cy="615814"/>
            </a:xfrm>
            <a:custGeom>
              <a:avLst/>
              <a:gdLst/>
              <a:ahLst/>
              <a:cxnLst/>
              <a:rect l="l" t="t" r="r" b="b"/>
              <a:pathLst>
                <a:path w="2595" h="3073" extrusionOk="0">
                  <a:moveTo>
                    <a:pt x="960" y="1"/>
                  </a:moveTo>
                  <a:cubicBezTo>
                    <a:pt x="445" y="1"/>
                    <a:pt x="1" y="314"/>
                    <a:pt x="1" y="314"/>
                  </a:cubicBezTo>
                  <a:cubicBezTo>
                    <a:pt x="139" y="1134"/>
                    <a:pt x="1056" y="1668"/>
                    <a:pt x="1056" y="1672"/>
                  </a:cubicBezTo>
                  <a:cubicBezTo>
                    <a:pt x="1072" y="2119"/>
                    <a:pt x="1289" y="3066"/>
                    <a:pt x="1415" y="3072"/>
                  </a:cubicBezTo>
                  <a:cubicBezTo>
                    <a:pt x="1416" y="3072"/>
                    <a:pt x="1416" y="3072"/>
                    <a:pt x="1417" y="3072"/>
                  </a:cubicBezTo>
                  <a:cubicBezTo>
                    <a:pt x="1543" y="3072"/>
                    <a:pt x="1475" y="2460"/>
                    <a:pt x="1475" y="2460"/>
                  </a:cubicBezTo>
                  <a:lnTo>
                    <a:pt x="1475" y="2460"/>
                  </a:lnTo>
                  <a:cubicBezTo>
                    <a:pt x="1475" y="2460"/>
                    <a:pt x="1730" y="3000"/>
                    <a:pt x="1907" y="3000"/>
                  </a:cubicBezTo>
                  <a:cubicBezTo>
                    <a:pt x="2081" y="3000"/>
                    <a:pt x="1820" y="2204"/>
                    <a:pt x="1820" y="2204"/>
                  </a:cubicBezTo>
                  <a:lnTo>
                    <a:pt x="1820" y="2204"/>
                  </a:lnTo>
                  <a:cubicBezTo>
                    <a:pt x="1820" y="2204"/>
                    <a:pt x="2102" y="2748"/>
                    <a:pt x="2270" y="2748"/>
                  </a:cubicBezTo>
                  <a:cubicBezTo>
                    <a:pt x="2287" y="2748"/>
                    <a:pt x="2302" y="2743"/>
                    <a:pt x="2316" y="2731"/>
                  </a:cubicBezTo>
                  <a:cubicBezTo>
                    <a:pt x="2426" y="2641"/>
                    <a:pt x="2025" y="1797"/>
                    <a:pt x="2025" y="1796"/>
                  </a:cubicBezTo>
                  <a:lnTo>
                    <a:pt x="2025" y="1796"/>
                  </a:lnTo>
                  <a:cubicBezTo>
                    <a:pt x="2111" y="1910"/>
                    <a:pt x="2411" y="2138"/>
                    <a:pt x="2537" y="2138"/>
                  </a:cubicBezTo>
                  <a:cubicBezTo>
                    <a:pt x="2572" y="2138"/>
                    <a:pt x="2594" y="2120"/>
                    <a:pt x="2593" y="2075"/>
                  </a:cubicBezTo>
                  <a:cubicBezTo>
                    <a:pt x="2589" y="1875"/>
                    <a:pt x="2362" y="1562"/>
                    <a:pt x="1855" y="1317"/>
                  </a:cubicBezTo>
                  <a:cubicBezTo>
                    <a:pt x="1568" y="1181"/>
                    <a:pt x="1604" y="202"/>
                    <a:pt x="1604" y="202"/>
                  </a:cubicBezTo>
                  <a:cubicBezTo>
                    <a:pt x="1394" y="54"/>
                    <a:pt x="1171" y="1"/>
                    <a:pt x="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10863022" y="1400839"/>
              <a:ext cx="149495" cy="908391"/>
            </a:xfrm>
            <a:custGeom>
              <a:avLst/>
              <a:gdLst/>
              <a:ahLst/>
              <a:cxnLst/>
              <a:rect l="l" t="t" r="r" b="b"/>
              <a:pathLst>
                <a:path w="746" h="4533" extrusionOk="0">
                  <a:moveTo>
                    <a:pt x="595" y="1"/>
                  </a:moveTo>
                  <a:cubicBezTo>
                    <a:pt x="595" y="1"/>
                    <a:pt x="372" y="1178"/>
                    <a:pt x="47" y="1427"/>
                  </a:cubicBezTo>
                  <a:cubicBezTo>
                    <a:pt x="47" y="1427"/>
                    <a:pt x="173" y="2570"/>
                    <a:pt x="135" y="3080"/>
                  </a:cubicBezTo>
                  <a:cubicBezTo>
                    <a:pt x="99" y="3568"/>
                    <a:pt x="86" y="4307"/>
                    <a:pt x="11" y="4509"/>
                  </a:cubicBezTo>
                  <a:lnTo>
                    <a:pt x="11" y="4509"/>
                  </a:lnTo>
                  <a:cubicBezTo>
                    <a:pt x="80" y="4353"/>
                    <a:pt x="483" y="3453"/>
                    <a:pt x="745" y="3228"/>
                  </a:cubicBezTo>
                  <a:cubicBezTo>
                    <a:pt x="745" y="3228"/>
                    <a:pt x="695" y="2719"/>
                    <a:pt x="683" y="2235"/>
                  </a:cubicBezTo>
                  <a:cubicBezTo>
                    <a:pt x="669" y="1750"/>
                    <a:pt x="595" y="125"/>
                    <a:pt x="595" y="1"/>
                  </a:cubicBezTo>
                  <a:close/>
                  <a:moveTo>
                    <a:pt x="11" y="4509"/>
                  </a:moveTo>
                  <a:cubicBezTo>
                    <a:pt x="4" y="4524"/>
                    <a:pt x="1" y="4532"/>
                    <a:pt x="1" y="4532"/>
                  </a:cubicBezTo>
                  <a:cubicBezTo>
                    <a:pt x="4" y="4526"/>
                    <a:pt x="8" y="4518"/>
                    <a:pt x="11" y="45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10021417" y="858262"/>
              <a:ext cx="293585" cy="10220"/>
            </a:xfrm>
            <a:custGeom>
              <a:avLst/>
              <a:gdLst/>
              <a:ahLst/>
              <a:cxnLst/>
              <a:rect l="l" t="t" r="r" b="b"/>
              <a:pathLst>
                <a:path w="1465" h="51" extrusionOk="0">
                  <a:moveTo>
                    <a:pt x="732" y="0"/>
                  </a:moveTo>
                  <a:cubicBezTo>
                    <a:pt x="608" y="0"/>
                    <a:pt x="488" y="0"/>
                    <a:pt x="365" y="4"/>
                  </a:cubicBezTo>
                  <a:cubicBezTo>
                    <a:pt x="243" y="10"/>
                    <a:pt x="122" y="14"/>
                    <a:pt x="0" y="25"/>
                  </a:cubicBezTo>
                  <a:cubicBezTo>
                    <a:pt x="122" y="35"/>
                    <a:pt x="243" y="43"/>
                    <a:pt x="365" y="45"/>
                  </a:cubicBezTo>
                  <a:cubicBezTo>
                    <a:pt x="488" y="49"/>
                    <a:pt x="608" y="51"/>
                    <a:pt x="732" y="51"/>
                  </a:cubicBezTo>
                  <a:cubicBezTo>
                    <a:pt x="855" y="51"/>
                    <a:pt x="975" y="51"/>
                    <a:pt x="1097" y="45"/>
                  </a:cubicBezTo>
                  <a:cubicBezTo>
                    <a:pt x="1220" y="41"/>
                    <a:pt x="1340" y="35"/>
                    <a:pt x="1465" y="25"/>
                  </a:cubicBezTo>
                  <a:cubicBezTo>
                    <a:pt x="1344" y="14"/>
                    <a:pt x="1220" y="10"/>
                    <a:pt x="1097" y="4"/>
                  </a:cubicBezTo>
                  <a:cubicBezTo>
                    <a:pt x="975" y="2"/>
                    <a:pt x="85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10621200" y="102551"/>
              <a:ext cx="257527" cy="282379"/>
            </a:xfrm>
            <a:custGeom>
              <a:avLst/>
              <a:gdLst/>
              <a:ahLst/>
              <a:cxnLst/>
              <a:rect l="l" t="t" r="r" b="b"/>
              <a:pathLst>
                <a:path w="1285" h="1696" extrusionOk="0">
                  <a:moveTo>
                    <a:pt x="1284" y="0"/>
                  </a:moveTo>
                  <a:lnTo>
                    <a:pt x="1284" y="0"/>
                  </a:lnTo>
                  <a:cubicBezTo>
                    <a:pt x="971" y="669"/>
                    <a:pt x="9" y="930"/>
                    <a:pt x="0" y="931"/>
                  </a:cubicBezTo>
                  <a:lnTo>
                    <a:pt x="0" y="931"/>
                  </a:lnTo>
                  <a:cubicBezTo>
                    <a:pt x="0" y="931"/>
                    <a:pt x="0" y="931"/>
                    <a:pt x="0" y="931"/>
                  </a:cubicBezTo>
                  <a:lnTo>
                    <a:pt x="0" y="931"/>
                  </a:lnTo>
                  <a:cubicBezTo>
                    <a:pt x="0" y="931"/>
                    <a:pt x="0" y="931"/>
                    <a:pt x="0" y="931"/>
                  </a:cubicBezTo>
                  <a:cubicBezTo>
                    <a:pt x="0" y="931"/>
                    <a:pt x="0" y="931"/>
                    <a:pt x="0" y="931"/>
                  </a:cubicBezTo>
                  <a:lnTo>
                    <a:pt x="0" y="931"/>
                  </a:lnTo>
                  <a:cubicBezTo>
                    <a:pt x="438" y="1005"/>
                    <a:pt x="1033" y="1695"/>
                    <a:pt x="1033" y="1695"/>
                  </a:cubicBezTo>
                  <a:cubicBezTo>
                    <a:pt x="1116" y="1202"/>
                    <a:pt x="1284" y="0"/>
                    <a:pt x="1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10770710" y="848643"/>
              <a:ext cx="359115" cy="19840"/>
            </a:xfrm>
            <a:custGeom>
              <a:avLst/>
              <a:gdLst/>
              <a:ahLst/>
              <a:cxnLst/>
              <a:rect l="l" t="t" r="r" b="b"/>
              <a:pathLst>
                <a:path w="1792" h="99" extrusionOk="0">
                  <a:moveTo>
                    <a:pt x="897" y="0"/>
                  </a:moveTo>
                  <a:cubicBezTo>
                    <a:pt x="747" y="0"/>
                    <a:pt x="598" y="2"/>
                    <a:pt x="448" y="16"/>
                  </a:cubicBezTo>
                  <a:cubicBezTo>
                    <a:pt x="297" y="26"/>
                    <a:pt x="149" y="46"/>
                    <a:pt x="0" y="73"/>
                  </a:cubicBezTo>
                  <a:cubicBezTo>
                    <a:pt x="151" y="66"/>
                    <a:pt x="299" y="58"/>
                    <a:pt x="452" y="52"/>
                  </a:cubicBezTo>
                  <a:cubicBezTo>
                    <a:pt x="557" y="51"/>
                    <a:pt x="663" y="50"/>
                    <a:pt x="768" y="50"/>
                  </a:cubicBezTo>
                  <a:cubicBezTo>
                    <a:pt x="812" y="50"/>
                    <a:pt x="856" y="50"/>
                    <a:pt x="899" y="50"/>
                  </a:cubicBezTo>
                  <a:cubicBezTo>
                    <a:pt x="1048" y="52"/>
                    <a:pt x="1198" y="58"/>
                    <a:pt x="1344" y="66"/>
                  </a:cubicBezTo>
                  <a:lnTo>
                    <a:pt x="1459" y="73"/>
                  </a:lnTo>
                  <a:lnTo>
                    <a:pt x="1569" y="81"/>
                  </a:lnTo>
                  <a:cubicBezTo>
                    <a:pt x="1643" y="83"/>
                    <a:pt x="1718" y="93"/>
                    <a:pt x="1792" y="99"/>
                  </a:cubicBezTo>
                  <a:cubicBezTo>
                    <a:pt x="1647" y="66"/>
                    <a:pt x="1499" y="40"/>
                    <a:pt x="1348" y="26"/>
                  </a:cubicBezTo>
                  <a:cubicBezTo>
                    <a:pt x="1310" y="20"/>
                    <a:pt x="1272" y="18"/>
                    <a:pt x="1236" y="16"/>
                  </a:cubicBezTo>
                  <a:lnTo>
                    <a:pt x="1122" y="8"/>
                  </a:lnTo>
                  <a:cubicBezTo>
                    <a:pt x="1048" y="6"/>
                    <a:pt x="971" y="0"/>
                    <a:pt x="8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10183340" y="319188"/>
              <a:ext cx="233465" cy="227653"/>
            </a:xfrm>
            <a:custGeom>
              <a:avLst/>
              <a:gdLst/>
              <a:ahLst/>
              <a:cxnLst/>
              <a:rect l="l" t="t" r="r" b="b"/>
              <a:pathLst>
                <a:path w="1165" h="1136" extrusionOk="0">
                  <a:moveTo>
                    <a:pt x="467" y="1"/>
                  </a:moveTo>
                  <a:cubicBezTo>
                    <a:pt x="403" y="1"/>
                    <a:pt x="339" y="9"/>
                    <a:pt x="277" y="24"/>
                  </a:cubicBezTo>
                  <a:cubicBezTo>
                    <a:pt x="229" y="36"/>
                    <a:pt x="181" y="52"/>
                    <a:pt x="135" y="73"/>
                  </a:cubicBezTo>
                  <a:cubicBezTo>
                    <a:pt x="89" y="91"/>
                    <a:pt x="45" y="113"/>
                    <a:pt x="1" y="141"/>
                  </a:cubicBezTo>
                  <a:cubicBezTo>
                    <a:pt x="91" y="95"/>
                    <a:pt x="187" y="63"/>
                    <a:pt x="281" y="50"/>
                  </a:cubicBezTo>
                  <a:cubicBezTo>
                    <a:pt x="331" y="41"/>
                    <a:pt x="381" y="36"/>
                    <a:pt x="431" y="36"/>
                  </a:cubicBezTo>
                  <a:cubicBezTo>
                    <a:pt x="479" y="36"/>
                    <a:pt x="526" y="41"/>
                    <a:pt x="572" y="50"/>
                  </a:cubicBezTo>
                  <a:cubicBezTo>
                    <a:pt x="620" y="61"/>
                    <a:pt x="667" y="77"/>
                    <a:pt x="709" y="101"/>
                  </a:cubicBezTo>
                  <a:cubicBezTo>
                    <a:pt x="719" y="105"/>
                    <a:pt x="729" y="111"/>
                    <a:pt x="739" y="117"/>
                  </a:cubicBezTo>
                  <a:cubicBezTo>
                    <a:pt x="749" y="125"/>
                    <a:pt x="759" y="131"/>
                    <a:pt x="767" y="137"/>
                  </a:cubicBezTo>
                  <a:cubicBezTo>
                    <a:pt x="783" y="153"/>
                    <a:pt x="793" y="171"/>
                    <a:pt x="801" y="191"/>
                  </a:cubicBezTo>
                  <a:cubicBezTo>
                    <a:pt x="817" y="233"/>
                    <a:pt x="813" y="281"/>
                    <a:pt x="807" y="327"/>
                  </a:cubicBezTo>
                  <a:cubicBezTo>
                    <a:pt x="799" y="375"/>
                    <a:pt x="783" y="422"/>
                    <a:pt x="769" y="468"/>
                  </a:cubicBezTo>
                  <a:cubicBezTo>
                    <a:pt x="737" y="564"/>
                    <a:pt x="697" y="654"/>
                    <a:pt x="659" y="747"/>
                  </a:cubicBezTo>
                  <a:cubicBezTo>
                    <a:pt x="638" y="793"/>
                    <a:pt x="620" y="839"/>
                    <a:pt x="602" y="887"/>
                  </a:cubicBezTo>
                  <a:cubicBezTo>
                    <a:pt x="592" y="913"/>
                    <a:pt x="586" y="937"/>
                    <a:pt x="580" y="963"/>
                  </a:cubicBezTo>
                  <a:cubicBezTo>
                    <a:pt x="572" y="987"/>
                    <a:pt x="568" y="1015"/>
                    <a:pt x="572" y="1045"/>
                  </a:cubicBezTo>
                  <a:cubicBezTo>
                    <a:pt x="576" y="1060"/>
                    <a:pt x="580" y="1078"/>
                    <a:pt x="596" y="1090"/>
                  </a:cubicBezTo>
                  <a:cubicBezTo>
                    <a:pt x="600" y="1098"/>
                    <a:pt x="610" y="1100"/>
                    <a:pt x="616" y="1104"/>
                  </a:cubicBezTo>
                  <a:cubicBezTo>
                    <a:pt x="622" y="1106"/>
                    <a:pt x="628" y="1108"/>
                    <a:pt x="636" y="1110"/>
                  </a:cubicBezTo>
                  <a:cubicBezTo>
                    <a:pt x="661" y="1118"/>
                    <a:pt x="687" y="1126"/>
                    <a:pt x="711" y="1128"/>
                  </a:cubicBezTo>
                  <a:cubicBezTo>
                    <a:pt x="763" y="1136"/>
                    <a:pt x="813" y="1136"/>
                    <a:pt x="863" y="1136"/>
                  </a:cubicBezTo>
                  <a:cubicBezTo>
                    <a:pt x="967" y="1134"/>
                    <a:pt x="1068" y="1126"/>
                    <a:pt x="1164" y="1108"/>
                  </a:cubicBezTo>
                  <a:lnTo>
                    <a:pt x="1164" y="1108"/>
                  </a:lnTo>
                  <a:cubicBezTo>
                    <a:pt x="1103" y="1110"/>
                    <a:pt x="1041" y="1113"/>
                    <a:pt x="978" y="1113"/>
                  </a:cubicBezTo>
                  <a:cubicBezTo>
                    <a:pt x="941" y="1113"/>
                    <a:pt x="904" y="1112"/>
                    <a:pt x="867" y="1110"/>
                  </a:cubicBezTo>
                  <a:cubicBezTo>
                    <a:pt x="817" y="1108"/>
                    <a:pt x="767" y="1106"/>
                    <a:pt x="719" y="1096"/>
                  </a:cubicBezTo>
                  <a:cubicBezTo>
                    <a:pt x="693" y="1090"/>
                    <a:pt x="671" y="1084"/>
                    <a:pt x="649" y="1076"/>
                  </a:cubicBezTo>
                  <a:lnTo>
                    <a:pt x="632" y="1068"/>
                  </a:lnTo>
                  <a:cubicBezTo>
                    <a:pt x="628" y="1066"/>
                    <a:pt x="626" y="1064"/>
                    <a:pt x="622" y="1060"/>
                  </a:cubicBezTo>
                  <a:cubicBezTo>
                    <a:pt x="618" y="1056"/>
                    <a:pt x="612" y="1047"/>
                    <a:pt x="612" y="1037"/>
                  </a:cubicBezTo>
                  <a:cubicBezTo>
                    <a:pt x="610" y="1019"/>
                    <a:pt x="616" y="995"/>
                    <a:pt x="620" y="973"/>
                  </a:cubicBezTo>
                  <a:cubicBezTo>
                    <a:pt x="626" y="947"/>
                    <a:pt x="636" y="925"/>
                    <a:pt x="642" y="903"/>
                  </a:cubicBezTo>
                  <a:cubicBezTo>
                    <a:pt x="661" y="855"/>
                    <a:pt x="681" y="809"/>
                    <a:pt x="701" y="765"/>
                  </a:cubicBezTo>
                  <a:cubicBezTo>
                    <a:pt x="741" y="672"/>
                    <a:pt x="781" y="578"/>
                    <a:pt x="813" y="484"/>
                  </a:cubicBezTo>
                  <a:cubicBezTo>
                    <a:pt x="829" y="434"/>
                    <a:pt x="843" y="386"/>
                    <a:pt x="851" y="333"/>
                  </a:cubicBezTo>
                  <a:cubicBezTo>
                    <a:pt x="859" y="283"/>
                    <a:pt x="863" y="227"/>
                    <a:pt x="843" y="173"/>
                  </a:cubicBezTo>
                  <a:cubicBezTo>
                    <a:pt x="837" y="147"/>
                    <a:pt x="819" y="121"/>
                    <a:pt x="797" y="103"/>
                  </a:cubicBezTo>
                  <a:cubicBezTo>
                    <a:pt x="787" y="93"/>
                    <a:pt x="773" y="87"/>
                    <a:pt x="763" y="81"/>
                  </a:cubicBezTo>
                  <a:cubicBezTo>
                    <a:pt x="751" y="73"/>
                    <a:pt x="741" y="65"/>
                    <a:pt x="729" y="61"/>
                  </a:cubicBezTo>
                  <a:cubicBezTo>
                    <a:pt x="681" y="36"/>
                    <a:pt x="630" y="20"/>
                    <a:pt x="580" y="10"/>
                  </a:cubicBezTo>
                  <a:cubicBezTo>
                    <a:pt x="543" y="4"/>
                    <a:pt x="505" y="1"/>
                    <a:pt x="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10492155" y="322395"/>
              <a:ext cx="178556" cy="42485"/>
            </a:xfrm>
            <a:custGeom>
              <a:avLst/>
              <a:gdLst/>
              <a:ahLst/>
              <a:cxnLst/>
              <a:rect l="l" t="t" r="r" b="b"/>
              <a:pathLst>
                <a:path w="891" h="212" extrusionOk="0">
                  <a:moveTo>
                    <a:pt x="387" y="1"/>
                  </a:moveTo>
                  <a:cubicBezTo>
                    <a:pt x="331" y="1"/>
                    <a:pt x="276" y="7"/>
                    <a:pt x="221" y="20"/>
                  </a:cubicBezTo>
                  <a:cubicBezTo>
                    <a:pt x="143" y="41"/>
                    <a:pt x="64" y="71"/>
                    <a:pt x="0" y="117"/>
                  </a:cubicBezTo>
                  <a:cubicBezTo>
                    <a:pt x="74" y="91"/>
                    <a:pt x="153" y="71"/>
                    <a:pt x="229" y="57"/>
                  </a:cubicBezTo>
                  <a:cubicBezTo>
                    <a:pt x="277" y="50"/>
                    <a:pt x="325" y="47"/>
                    <a:pt x="373" y="47"/>
                  </a:cubicBezTo>
                  <a:cubicBezTo>
                    <a:pt x="402" y="47"/>
                    <a:pt x="431" y="48"/>
                    <a:pt x="460" y="51"/>
                  </a:cubicBezTo>
                  <a:cubicBezTo>
                    <a:pt x="534" y="59"/>
                    <a:pt x="610" y="73"/>
                    <a:pt x="682" y="103"/>
                  </a:cubicBezTo>
                  <a:cubicBezTo>
                    <a:pt x="716" y="117"/>
                    <a:pt x="752" y="135"/>
                    <a:pt x="787" y="151"/>
                  </a:cubicBezTo>
                  <a:cubicBezTo>
                    <a:pt x="805" y="159"/>
                    <a:pt x="821" y="171"/>
                    <a:pt x="837" y="181"/>
                  </a:cubicBezTo>
                  <a:lnTo>
                    <a:pt x="891" y="211"/>
                  </a:lnTo>
                  <a:cubicBezTo>
                    <a:pt x="877" y="197"/>
                    <a:pt x="863" y="181"/>
                    <a:pt x="847" y="169"/>
                  </a:cubicBezTo>
                  <a:cubicBezTo>
                    <a:pt x="833" y="157"/>
                    <a:pt x="817" y="141"/>
                    <a:pt x="801" y="131"/>
                  </a:cubicBezTo>
                  <a:lnTo>
                    <a:pt x="750" y="97"/>
                  </a:lnTo>
                  <a:lnTo>
                    <a:pt x="736" y="89"/>
                  </a:lnTo>
                  <a:lnTo>
                    <a:pt x="724" y="81"/>
                  </a:lnTo>
                  <a:lnTo>
                    <a:pt x="696" y="69"/>
                  </a:lnTo>
                  <a:cubicBezTo>
                    <a:pt x="662" y="49"/>
                    <a:pt x="622" y="36"/>
                    <a:pt x="584" y="24"/>
                  </a:cubicBezTo>
                  <a:cubicBezTo>
                    <a:pt x="564" y="18"/>
                    <a:pt x="544" y="16"/>
                    <a:pt x="524" y="10"/>
                  </a:cubicBezTo>
                  <a:cubicBezTo>
                    <a:pt x="514" y="10"/>
                    <a:pt x="504" y="6"/>
                    <a:pt x="494" y="6"/>
                  </a:cubicBezTo>
                  <a:lnTo>
                    <a:pt x="464" y="4"/>
                  </a:lnTo>
                  <a:cubicBezTo>
                    <a:pt x="438" y="2"/>
                    <a:pt x="413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10293159" y="600949"/>
              <a:ext cx="225649" cy="48096"/>
            </a:xfrm>
            <a:custGeom>
              <a:avLst/>
              <a:gdLst/>
              <a:ahLst/>
              <a:cxnLst/>
              <a:rect l="l" t="t" r="r" b="b"/>
              <a:pathLst>
                <a:path w="1126" h="240" extrusionOk="0">
                  <a:moveTo>
                    <a:pt x="492" y="1"/>
                  </a:moveTo>
                  <a:cubicBezTo>
                    <a:pt x="239" y="1"/>
                    <a:pt x="0" y="193"/>
                    <a:pt x="0" y="193"/>
                  </a:cubicBezTo>
                  <a:cubicBezTo>
                    <a:pt x="96" y="228"/>
                    <a:pt x="244" y="239"/>
                    <a:pt x="402" y="239"/>
                  </a:cubicBezTo>
                  <a:cubicBezTo>
                    <a:pt x="742" y="239"/>
                    <a:pt x="1126" y="185"/>
                    <a:pt x="1126" y="185"/>
                  </a:cubicBezTo>
                  <a:cubicBezTo>
                    <a:pt x="1126" y="185"/>
                    <a:pt x="742" y="1"/>
                    <a:pt x="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10475522" y="753654"/>
              <a:ext cx="42885" cy="506408"/>
            </a:xfrm>
            <a:custGeom>
              <a:avLst/>
              <a:gdLst/>
              <a:ahLst/>
              <a:cxnLst/>
              <a:rect l="l" t="t" r="r" b="b"/>
              <a:pathLst>
                <a:path w="214" h="2527" extrusionOk="0">
                  <a:moveTo>
                    <a:pt x="1" y="1"/>
                  </a:moveTo>
                  <a:lnTo>
                    <a:pt x="111" y="2516"/>
                  </a:lnTo>
                  <a:lnTo>
                    <a:pt x="214" y="2526"/>
                  </a:lnTo>
                  <a:lnTo>
                    <a:pt x="65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10316004" y="766880"/>
              <a:ext cx="162924" cy="14830"/>
            </a:xfrm>
            <a:custGeom>
              <a:avLst/>
              <a:gdLst/>
              <a:ahLst/>
              <a:cxnLst/>
              <a:rect l="l" t="t" r="r" b="b"/>
              <a:pathLst>
                <a:path w="813" h="74" extrusionOk="0">
                  <a:moveTo>
                    <a:pt x="405" y="0"/>
                  </a:moveTo>
                  <a:cubicBezTo>
                    <a:pt x="181" y="0"/>
                    <a:pt x="4" y="35"/>
                    <a:pt x="1" y="35"/>
                  </a:cubicBezTo>
                  <a:lnTo>
                    <a:pt x="7" y="59"/>
                  </a:lnTo>
                  <a:cubicBezTo>
                    <a:pt x="9" y="59"/>
                    <a:pt x="180" y="26"/>
                    <a:pt x="400" y="26"/>
                  </a:cubicBezTo>
                  <a:cubicBezTo>
                    <a:pt x="528" y="26"/>
                    <a:pt x="672" y="37"/>
                    <a:pt x="809" y="73"/>
                  </a:cubicBezTo>
                  <a:lnTo>
                    <a:pt x="813" y="47"/>
                  </a:lnTo>
                  <a:cubicBezTo>
                    <a:pt x="677" y="12"/>
                    <a:pt x="533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10314000" y="798142"/>
              <a:ext cx="172744" cy="13627"/>
            </a:xfrm>
            <a:custGeom>
              <a:avLst/>
              <a:gdLst/>
              <a:ahLst/>
              <a:cxnLst/>
              <a:rect l="l" t="t" r="r" b="b"/>
              <a:pathLst>
                <a:path w="862" h="68" extrusionOk="0">
                  <a:moveTo>
                    <a:pt x="339" y="0"/>
                  </a:moveTo>
                  <a:cubicBezTo>
                    <a:pt x="134" y="0"/>
                    <a:pt x="3" y="20"/>
                    <a:pt x="1" y="20"/>
                  </a:cubicBezTo>
                  <a:lnTo>
                    <a:pt x="7" y="44"/>
                  </a:lnTo>
                  <a:cubicBezTo>
                    <a:pt x="8" y="44"/>
                    <a:pt x="133" y="25"/>
                    <a:pt x="331" y="25"/>
                  </a:cubicBezTo>
                  <a:cubicBezTo>
                    <a:pt x="475" y="25"/>
                    <a:pt x="657" y="35"/>
                    <a:pt x="859" y="68"/>
                  </a:cubicBezTo>
                  <a:lnTo>
                    <a:pt x="861" y="42"/>
                  </a:lnTo>
                  <a:cubicBezTo>
                    <a:pt x="663" y="10"/>
                    <a:pt x="483" y="0"/>
                    <a:pt x="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10311595" y="825196"/>
              <a:ext cx="180359" cy="13627"/>
            </a:xfrm>
            <a:custGeom>
              <a:avLst/>
              <a:gdLst/>
              <a:ahLst/>
              <a:cxnLst/>
              <a:rect l="l" t="t" r="r" b="b"/>
              <a:pathLst>
                <a:path w="900" h="68" extrusionOk="0">
                  <a:moveTo>
                    <a:pt x="432" y="1"/>
                  </a:moveTo>
                  <a:cubicBezTo>
                    <a:pt x="205" y="1"/>
                    <a:pt x="4" y="19"/>
                    <a:pt x="0" y="19"/>
                  </a:cubicBezTo>
                  <a:lnTo>
                    <a:pt x="2" y="45"/>
                  </a:lnTo>
                  <a:cubicBezTo>
                    <a:pt x="7" y="45"/>
                    <a:pt x="213" y="26"/>
                    <a:pt x="442" y="26"/>
                  </a:cubicBezTo>
                  <a:cubicBezTo>
                    <a:pt x="602" y="26"/>
                    <a:pt x="772" y="35"/>
                    <a:pt x="893" y="67"/>
                  </a:cubicBezTo>
                  <a:lnTo>
                    <a:pt x="899" y="43"/>
                  </a:lnTo>
                  <a:cubicBezTo>
                    <a:pt x="773" y="10"/>
                    <a:pt x="596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10307988" y="852851"/>
              <a:ext cx="184367" cy="11222"/>
            </a:xfrm>
            <a:custGeom>
              <a:avLst/>
              <a:gdLst/>
              <a:ahLst/>
              <a:cxnLst/>
              <a:rect l="l" t="t" r="r" b="b"/>
              <a:pathLst>
                <a:path w="920" h="56" extrusionOk="0">
                  <a:moveTo>
                    <a:pt x="410" y="1"/>
                  </a:moveTo>
                  <a:cubicBezTo>
                    <a:pt x="138" y="1"/>
                    <a:pt x="2" y="29"/>
                    <a:pt x="0" y="29"/>
                  </a:cubicBezTo>
                  <a:lnTo>
                    <a:pt x="6" y="56"/>
                  </a:lnTo>
                  <a:cubicBezTo>
                    <a:pt x="8" y="56"/>
                    <a:pt x="142" y="26"/>
                    <a:pt x="410" y="26"/>
                  </a:cubicBezTo>
                  <a:cubicBezTo>
                    <a:pt x="544" y="26"/>
                    <a:pt x="712" y="33"/>
                    <a:pt x="913" y="56"/>
                  </a:cubicBezTo>
                  <a:lnTo>
                    <a:pt x="919" y="29"/>
                  </a:lnTo>
                  <a:cubicBezTo>
                    <a:pt x="715" y="8"/>
                    <a:pt x="545" y="1"/>
                    <a:pt x="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10305984" y="880306"/>
              <a:ext cx="190379" cy="13026"/>
            </a:xfrm>
            <a:custGeom>
              <a:avLst/>
              <a:gdLst/>
              <a:ahLst/>
              <a:cxnLst/>
              <a:rect l="l" t="t" r="r" b="b"/>
              <a:pathLst>
                <a:path w="950" h="65" extrusionOk="0">
                  <a:moveTo>
                    <a:pt x="407" y="1"/>
                  </a:moveTo>
                  <a:cubicBezTo>
                    <a:pt x="163" y="1"/>
                    <a:pt x="4" y="25"/>
                    <a:pt x="0" y="25"/>
                  </a:cubicBezTo>
                  <a:lnTo>
                    <a:pt x="6" y="51"/>
                  </a:lnTo>
                  <a:cubicBezTo>
                    <a:pt x="8" y="51"/>
                    <a:pt x="169" y="27"/>
                    <a:pt x="415" y="27"/>
                  </a:cubicBezTo>
                  <a:cubicBezTo>
                    <a:pt x="566" y="27"/>
                    <a:pt x="749" y="36"/>
                    <a:pt x="947" y="65"/>
                  </a:cubicBezTo>
                  <a:lnTo>
                    <a:pt x="949" y="41"/>
                  </a:lnTo>
                  <a:cubicBezTo>
                    <a:pt x="746" y="10"/>
                    <a:pt x="560" y="1"/>
                    <a:pt x="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10301175" y="908963"/>
              <a:ext cx="199998" cy="10621"/>
            </a:xfrm>
            <a:custGeom>
              <a:avLst/>
              <a:gdLst/>
              <a:ahLst/>
              <a:cxnLst/>
              <a:rect l="l" t="t" r="r" b="b"/>
              <a:pathLst>
                <a:path w="998" h="53" extrusionOk="0">
                  <a:moveTo>
                    <a:pt x="430" y="0"/>
                  </a:moveTo>
                  <a:cubicBezTo>
                    <a:pt x="169" y="0"/>
                    <a:pt x="3" y="18"/>
                    <a:pt x="0" y="18"/>
                  </a:cubicBezTo>
                  <a:lnTo>
                    <a:pt x="2" y="42"/>
                  </a:lnTo>
                  <a:cubicBezTo>
                    <a:pt x="4" y="42"/>
                    <a:pt x="168" y="25"/>
                    <a:pt x="427" y="25"/>
                  </a:cubicBezTo>
                  <a:cubicBezTo>
                    <a:pt x="586" y="25"/>
                    <a:pt x="781" y="32"/>
                    <a:pt x="995" y="52"/>
                  </a:cubicBezTo>
                  <a:lnTo>
                    <a:pt x="997" y="28"/>
                  </a:lnTo>
                  <a:cubicBezTo>
                    <a:pt x="783" y="7"/>
                    <a:pt x="589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10300774" y="932209"/>
              <a:ext cx="200399" cy="12224"/>
            </a:xfrm>
            <a:custGeom>
              <a:avLst/>
              <a:gdLst/>
              <a:ahLst/>
              <a:cxnLst/>
              <a:rect l="l" t="t" r="r" b="b"/>
              <a:pathLst>
                <a:path w="1000" h="61" extrusionOk="0">
                  <a:moveTo>
                    <a:pt x="510" y="1"/>
                  </a:moveTo>
                  <a:cubicBezTo>
                    <a:pt x="235" y="1"/>
                    <a:pt x="3" y="25"/>
                    <a:pt x="0" y="25"/>
                  </a:cubicBezTo>
                  <a:lnTo>
                    <a:pt x="2" y="51"/>
                  </a:lnTo>
                  <a:cubicBezTo>
                    <a:pt x="5" y="51"/>
                    <a:pt x="235" y="28"/>
                    <a:pt x="508" y="28"/>
                  </a:cubicBezTo>
                  <a:cubicBezTo>
                    <a:pt x="668" y="28"/>
                    <a:pt x="843" y="36"/>
                    <a:pt x="995" y="61"/>
                  </a:cubicBezTo>
                  <a:lnTo>
                    <a:pt x="999" y="35"/>
                  </a:lnTo>
                  <a:cubicBezTo>
                    <a:pt x="846" y="9"/>
                    <a:pt x="671" y="1"/>
                    <a:pt x="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10301575" y="959463"/>
              <a:ext cx="200800" cy="10020"/>
            </a:xfrm>
            <a:custGeom>
              <a:avLst/>
              <a:gdLst/>
              <a:ahLst/>
              <a:cxnLst/>
              <a:rect l="l" t="t" r="r" b="b"/>
              <a:pathLst>
                <a:path w="1002" h="50" extrusionOk="0">
                  <a:moveTo>
                    <a:pt x="561" y="0"/>
                  </a:moveTo>
                  <a:cubicBezTo>
                    <a:pt x="266" y="0"/>
                    <a:pt x="4" y="25"/>
                    <a:pt x="0" y="25"/>
                  </a:cubicBezTo>
                  <a:lnTo>
                    <a:pt x="2" y="49"/>
                  </a:lnTo>
                  <a:cubicBezTo>
                    <a:pt x="6" y="49"/>
                    <a:pt x="267" y="25"/>
                    <a:pt x="561" y="25"/>
                  </a:cubicBezTo>
                  <a:cubicBezTo>
                    <a:pt x="708" y="25"/>
                    <a:pt x="864" y="31"/>
                    <a:pt x="999" y="49"/>
                  </a:cubicBezTo>
                  <a:lnTo>
                    <a:pt x="1001" y="25"/>
                  </a:lnTo>
                  <a:cubicBezTo>
                    <a:pt x="865" y="6"/>
                    <a:pt x="709" y="0"/>
                    <a:pt x="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10299571" y="986317"/>
              <a:ext cx="207213" cy="11222"/>
            </a:xfrm>
            <a:custGeom>
              <a:avLst/>
              <a:gdLst/>
              <a:ahLst/>
              <a:cxnLst/>
              <a:rect l="l" t="t" r="r" b="b"/>
              <a:pathLst>
                <a:path w="1034" h="56" extrusionOk="0">
                  <a:moveTo>
                    <a:pt x="542" y="0"/>
                  </a:moveTo>
                  <a:cubicBezTo>
                    <a:pt x="250" y="0"/>
                    <a:pt x="4" y="25"/>
                    <a:pt x="0" y="25"/>
                  </a:cubicBezTo>
                  <a:lnTo>
                    <a:pt x="2" y="52"/>
                  </a:lnTo>
                  <a:cubicBezTo>
                    <a:pt x="6" y="52"/>
                    <a:pt x="256" y="26"/>
                    <a:pt x="550" y="26"/>
                  </a:cubicBezTo>
                  <a:cubicBezTo>
                    <a:pt x="707" y="26"/>
                    <a:pt x="877" y="33"/>
                    <a:pt x="1029" y="56"/>
                  </a:cubicBezTo>
                  <a:lnTo>
                    <a:pt x="1033" y="31"/>
                  </a:lnTo>
                  <a:cubicBezTo>
                    <a:pt x="878" y="8"/>
                    <a:pt x="703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10298369" y="1011968"/>
              <a:ext cx="204808" cy="13226"/>
            </a:xfrm>
            <a:custGeom>
              <a:avLst/>
              <a:gdLst/>
              <a:ahLst/>
              <a:cxnLst/>
              <a:rect l="l" t="t" r="r" b="b"/>
              <a:pathLst>
                <a:path w="1022" h="66" extrusionOk="0">
                  <a:moveTo>
                    <a:pt x="525" y="0"/>
                  </a:moveTo>
                  <a:cubicBezTo>
                    <a:pt x="231" y="0"/>
                    <a:pt x="4" y="36"/>
                    <a:pt x="0" y="36"/>
                  </a:cubicBezTo>
                  <a:lnTo>
                    <a:pt x="6" y="60"/>
                  </a:lnTo>
                  <a:cubicBezTo>
                    <a:pt x="10" y="60"/>
                    <a:pt x="231" y="25"/>
                    <a:pt x="519" y="25"/>
                  </a:cubicBezTo>
                  <a:cubicBezTo>
                    <a:pt x="673" y="25"/>
                    <a:pt x="847" y="35"/>
                    <a:pt x="1017" y="66"/>
                  </a:cubicBezTo>
                  <a:lnTo>
                    <a:pt x="1021" y="40"/>
                  </a:lnTo>
                  <a:cubicBezTo>
                    <a:pt x="852" y="10"/>
                    <a:pt x="679" y="0"/>
                    <a:pt x="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10293559" y="1039022"/>
              <a:ext cx="211221" cy="12425"/>
            </a:xfrm>
            <a:custGeom>
              <a:avLst/>
              <a:gdLst/>
              <a:ahLst/>
              <a:cxnLst/>
              <a:rect l="l" t="t" r="r" b="b"/>
              <a:pathLst>
                <a:path w="1054" h="62" extrusionOk="0">
                  <a:moveTo>
                    <a:pt x="522" y="1"/>
                  </a:moveTo>
                  <a:cubicBezTo>
                    <a:pt x="249" y="1"/>
                    <a:pt x="7" y="22"/>
                    <a:pt x="0" y="43"/>
                  </a:cubicBezTo>
                  <a:lnTo>
                    <a:pt x="16" y="49"/>
                  </a:lnTo>
                  <a:lnTo>
                    <a:pt x="20" y="59"/>
                  </a:lnTo>
                  <a:cubicBezTo>
                    <a:pt x="40" y="51"/>
                    <a:pt x="274" y="27"/>
                    <a:pt x="548" y="27"/>
                  </a:cubicBezTo>
                  <a:cubicBezTo>
                    <a:pt x="714" y="27"/>
                    <a:pt x="894" y="36"/>
                    <a:pt x="1051" y="61"/>
                  </a:cubicBezTo>
                  <a:lnTo>
                    <a:pt x="1053" y="35"/>
                  </a:lnTo>
                  <a:cubicBezTo>
                    <a:pt x="903" y="10"/>
                    <a:pt x="706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10295163" y="1066877"/>
              <a:ext cx="212824" cy="11423"/>
            </a:xfrm>
            <a:custGeom>
              <a:avLst/>
              <a:gdLst/>
              <a:ahLst/>
              <a:cxnLst/>
              <a:rect l="l" t="t" r="r" b="b"/>
              <a:pathLst>
                <a:path w="1062" h="57" extrusionOk="0">
                  <a:moveTo>
                    <a:pt x="736" y="0"/>
                  </a:moveTo>
                  <a:cubicBezTo>
                    <a:pt x="400" y="0"/>
                    <a:pt x="6" y="33"/>
                    <a:pt x="0" y="33"/>
                  </a:cubicBezTo>
                  <a:lnTo>
                    <a:pt x="2" y="57"/>
                  </a:lnTo>
                  <a:cubicBezTo>
                    <a:pt x="8" y="57"/>
                    <a:pt x="391" y="25"/>
                    <a:pt x="723" y="25"/>
                  </a:cubicBezTo>
                  <a:cubicBezTo>
                    <a:pt x="850" y="25"/>
                    <a:pt x="970" y="30"/>
                    <a:pt x="1057" y="43"/>
                  </a:cubicBezTo>
                  <a:lnTo>
                    <a:pt x="1061" y="17"/>
                  </a:lnTo>
                  <a:cubicBezTo>
                    <a:pt x="975" y="5"/>
                    <a:pt x="860" y="0"/>
                    <a:pt x="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10289151" y="1091326"/>
              <a:ext cx="223645" cy="12425"/>
            </a:xfrm>
            <a:custGeom>
              <a:avLst/>
              <a:gdLst/>
              <a:ahLst/>
              <a:cxnLst/>
              <a:rect l="l" t="t" r="r" b="b"/>
              <a:pathLst>
                <a:path w="1116" h="62" extrusionOk="0">
                  <a:moveTo>
                    <a:pt x="581" y="1"/>
                  </a:moveTo>
                  <a:cubicBezTo>
                    <a:pt x="260" y="1"/>
                    <a:pt x="3" y="31"/>
                    <a:pt x="0" y="31"/>
                  </a:cubicBezTo>
                  <a:lnTo>
                    <a:pt x="2" y="55"/>
                  </a:lnTo>
                  <a:cubicBezTo>
                    <a:pt x="7" y="55"/>
                    <a:pt x="258" y="27"/>
                    <a:pt x="572" y="27"/>
                  </a:cubicBezTo>
                  <a:cubicBezTo>
                    <a:pt x="743" y="27"/>
                    <a:pt x="934" y="36"/>
                    <a:pt x="1114" y="61"/>
                  </a:cubicBezTo>
                  <a:lnTo>
                    <a:pt x="1116" y="35"/>
                  </a:lnTo>
                  <a:cubicBezTo>
                    <a:pt x="939" y="9"/>
                    <a:pt x="751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10291155" y="1118580"/>
              <a:ext cx="217233" cy="11222"/>
            </a:xfrm>
            <a:custGeom>
              <a:avLst/>
              <a:gdLst/>
              <a:ahLst/>
              <a:cxnLst/>
              <a:rect l="l" t="t" r="r" b="b"/>
              <a:pathLst>
                <a:path w="1084" h="56" extrusionOk="0">
                  <a:moveTo>
                    <a:pt x="535" y="1"/>
                  </a:moveTo>
                  <a:cubicBezTo>
                    <a:pt x="215" y="1"/>
                    <a:pt x="3" y="29"/>
                    <a:pt x="0" y="29"/>
                  </a:cubicBezTo>
                  <a:lnTo>
                    <a:pt x="2" y="56"/>
                  </a:lnTo>
                  <a:cubicBezTo>
                    <a:pt x="6" y="56"/>
                    <a:pt x="217" y="26"/>
                    <a:pt x="535" y="26"/>
                  </a:cubicBezTo>
                  <a:cubicBezTo>
                    <a:pt x="695" y="26"/>
                    <a:pt x="881" y="33"/>
                    <a:pt x="1081" y="56"/>
                  </a:cubicBezTo>
                  <a:lnTo>
                    <a:pt x="1083" y="29"/>
                  </a:lnTo>
                  <a:cubicBezTo>
                    <a:pt x="882" y="8"/>
                    <a:pt x="695" y="1"/>
                    <a:pt x="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10292758" y="1145033"/>
              <a:ext cx="214427" cy="11623"/>
            </a:xfrm>
            <a:custGeom>
              <a:avLst/>
              <a:gdLst/>
              <a:ahLst/>
              <a:cxnLst/>
              <a:rect l="l" t="t" r="r" b="b"/>
              <a:pathLst>
                <a:path w="1070" h="58" extrusionOk="0">
                  <a:moveTo>
                    <a:pt x="568" y="1"/>
                  </a:moveTo>
                  <a:cubicBezTo>
                    <a:pt x="252" y="1"/>
                    <a:pt x="3" y="34"/>
                    <a:pt x="0" y="34"/>
                  </a:cubicBezTo>
                  <a:lnTo>
                    <a:pt x="2" y="58"/>
                  </a:lnTo>
                  <a:cubicBezTo>
                    <a:pt x="5" y="58"/>
                    <a:pt x="251" y="26"/>
                    <a:pt x="566" y="26"/>
                  </a:cubicBezTo>
                  <a:cubicBezTo>
                    <a:pt x="723" y="26"/>
                    <a:pt x="898" y="34"/>
                    <a:pt x="1067" y="58"/>
                  </a:cubicBezTo>
                  <a:lnTo>
                    <a:pt x="1069" y="34"/>
                  </a:lnTo>
                  <a:cubicBezTo>
                    <a:pt x="900" y="9"/>
                    <a:pt x="726" y="1"/>
                    <a:pt x="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10289952" y="1173690"/>
              <a:ext cx="224046" cy="11222"/>
            </a:xfrm>
            <a:custGeom>
              <a:avLst/>
              <a:gdLst/>
              <a:ahLst/>
              <a:cxnLst/>
              <a:rect l="l" t="t" r="r" b="b"/>
              <a:pathLst>
                <a:path w="1118" h="56" extrusionOk="0">
                  <a:moveTo>
                    <a:pt x="512" y="0"/>
                  </a:moveTo>
                  <a:cubicBezTo>
                    <a:pt x="201" y="0"/>
                    <a:pt x="4" y="25"/>
                    <a:pt x="0" y="25"/>
                  </a:cubicBezTo>
                  <a:lnTo>
                    <a:pt x="4" y="51"/>
                  </a:lnTo>
                  <a:cubicBezTo>
                    <a:pt x="7" y="51"/>
                    <a:pt x="207" y="26"/>
                    <a:pt x="522" y="26"/>
                  </a:cubicBezTo>
                  <a:cubicBezTo>
                    <a:pt x="690" y="26"/>
                    <a:pt x="892" y="33"/>
                    <a:pt x="1114" y="55"/>
                  </a:cubicBezTo>
                  <a:lnTo>
                    <a:pt x="1118" y="31"/>
                  </a:lnTo>
                  <a:cubicBezTo>
                    <a:pt x="890" y="8"/>
                    <a:pt x="684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10285543" y="1203950"/>
              <a:ext cx="226451" cy="9018"/>
            </a:xfrm>
            <a:custGeom>
              <a:avLst/>
              <a:gdLst/>
              <a:ahLst/>
              <a:cxnLst/>
              <a:rect l="l" t="t" r="r" b="b"/>
              <a:pathLst>
                <a:path w="1130" h="45" extrusionOk="0">
                  <a:moveTo>
                    <a:pt x="614" y="0"/>
                  </a:moveTo>
                  <a:cubicBezTo>
                    <a:pt x="253" y="0"/>
                    <a:pt x="4" y="21"/>
                    <a:pt x="0" y="21"/>
                  </a:cubicBezTo>
                  <a:lnTo>
                    <a:pt x="2" y="45"/>
                  </a:lnTo>
                  <a:cubicBezTo>
                    <a:pt x="6" y="43"/>
                    <a:pt x="241" y="24"/>
                    <a:pt x="584" y="24"/>
                  </a:cubicBezTo>
                  <a:cubicBezTo>
                    <a:pt x="745" y="24"/>
                    <a:pt x="929" y="29"/>
                    <a:pt x="1125" y="41"/>
                  </a:cubicBezTo>
                  <a:lnTo>
                    <a:pt x="1129" y="15"/>
                  </a:lnTo>
                  <a:cubicBezTo>
                    <a:pt x="944" y="4"/>
                    <a:pt x="769" y="0"/>
                    <a:pt x="6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10283940" y="1234611"/>
              <a:ext cx="240479" cy="8216"/>
            </a:xfrm>
            <a:custGeom>
              <a:avLst/>
              <a:gdLst/>
              <a:ahLst/>
              <a:cxnLst/>
              <a:rect l="l" t="t" r="r" b="b"/>
              <a:pathLst>
                <a:path w="1200" h="41" extrusionOk="0">
                  <a:moveTo>
                    <a:pt x="435" y="0"/>
                  </a:moveTo>
                  <a:cubicBezTo>
                    <a:pt x="171" y="0"/>
                    <a:pt x="3" y="6"/>
                    <a:pt x="0" y="6"/>
                  </a:cubicBezTo>
                  <a:lnTo>
                    <a:pt x="0" y="30"/>
                  </a:lnTo>
                  <a:cubicBezTo>
                    <a:pt x="3" y="30"/>
                    <a:pt x="171" y="24"/>
                    <a:pt x="435" y="24"/>
                  </a:cubicBezTo>
                  <a:cubicBezTo>
                    <a:pt x="641" y="24"/>
                    <a:pt x="905" y="28"/>
                    <a:pt x="1198" y="40"/>
                  </a:cubicBezTo>
                  <a:lnTo>
                    <a:pt x="1200" y="16"/>
                  </a:lnTo>
                  <a:cubicBezTo>
                    <a:pt x="907" y="4"/>
                    <a:pt x="641" y="0"/>
                    <a:pt x="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10825820" y="346843"/>
              <a:ext cx="127454" cy="175950"/>
            </a:xfrm>
            <a:custGeom>
              <a:avLst/>
              <a:gdLst/>
              <a:ahLst/>
              <a:cxnLst/>
              <a:rect l="l" t="t" r="r" b="b"/>
              <a:pathLst>
                <a:path w="636" h="878" extrusionOk="0">
                  <a:moveTo>
                    <a:pt x="333" y="1"/>
                  </a:moveTo>
                  <a:cubicBezTo>
                    <a:pt x="193" y="1"/>
                    <a:pt x="50" y="69"/>
                    <a:pt x="50" y="69"/>
                  </a:cubicBezTo>
                  <a:lnTo>
                    <a:pt x="0" y="839"/>
                  </a:lnTo>
                  <a:cubicBezTo>
                    <a:pt x="0" y="839"/>
                    <a:pt x="89" y="878"/>
                    <a:pt x="198" y="878"/>
                  </a:cubicBezTo>
                  <a:cubicBezTo>
                    <a:pt x="354" y="878"/>
                    <a:pt x="552" y="799"/>
                    <a:pt x="596" y="418"/>
                  </a:cubicBezTo>
                  <a:cubicBezTo>
                    <a:pt x="636" y="81"/>
                    <a:pt x="486" y="1"/>
                    <a:pt x="3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10540251" y="332415"/>
              <a:ext cx="53507" cy="52505"/>
            </a:xfrm>
            <a:custGeom>
              <a:avLst/>
              <a:gdLst/>
              <a:ahLst/>
              <a:cxnLst/>
              <a:rect l="l" t="t" r="r" b="b"/>
              <a:pathLst>
                <a:path w="267" h="262" extrusionOk="0">
                  <a:moveTo>
                    <a:pt x="151" y="0"/>
                  </a:moveTo>
                  <a:cubicBezTo>
                    <a:pt x="150" y="0"/>
                    <a:pt x="149" y="0"/>
                    <a:pt x="147" y="1"/>
                  </a:cubicBezTo>
                  <a:cubicBezTo>
                    <a:pt x="1" y="11"/>
                    <a:pt x="29" y="261"/>
                    <a:pt x="147" y="261"/>
                  </a:cubicBezTo>
                  <a:cubicBezTo>
                    <a:pt x="266" y="261"/>
                    <a:pt x="252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10248870" y="321994"/>
              <a:ext cx="54108" cy="52505"/>
            </a:xfrm>
            <a:custGeom>
              <a:avLst/>
              <a:gdLst/>
              <a:ahLst/>
              <a:cxnLst/>
              <a:rect l="l" t="t" r="r" b="b"/>
              <a:pathLst>
                <a:path w="270" h="262" extrusionOk="0">
                  <a:moveTo>
                    <a:pt x="155" y="0"/>
                  </a:moveTo>
                  <a:cubicBezTo>
                    <a:pt x="154" y="0"/>
                    <a:pt x="152" y="0"/>
                    <a:pt x="151" y="0"/>
                  </a:cubicBezTo>
                  <a:cubicBezTo>
                    <a:pt x="1" y="10"/>
                    <a:pt x="29" y="261"/>
                    <a:pt x="151" y="261"/>
                  </a:cubicBezTo>
                  <a:cubicBezTo>
                    <a:pt x="270" y="261"/>
                    <a:pt x="254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9750878" y="1362466"/>
              <a:ext cx="303604" cy="981755"/>
            </a:xfrm>
            <a:custGeom>
              <a:avLst/>
              <a:gdLst/>
              <a:ahLst/>
              <a:cxnLst/>
              <a:rect l="l" t="t" r="r" b="b"/>
              <a:pathLst>
                <a:path w="1515" h="4899" extrusionOk="0">
                  <a:moveTo>
                    <a:pt x="1019" y="0"/>
                  </a:moveTo>
                  <a:lnTo>
                    <a:pt x="1019" y="0"/>
                  </a:lnTo>
                  <a:cubicBezTo>
                    <a:pt x="963" y="167"/>
                    <a:pt x="1035" y="668"/>
                    <a:pt x="1073" y="1005"/>
                  </a:cubicBezTo>
                  <a:cubicBezTo>
                    <a:pt x="1109" y="1318"/>
                    <a:pt x="1039" y="2855"/>
                    <a:pt x="1071" y="3284"/>
                  </a:cubicBezTo>
                  <a:cubicBezTo>
                    <a:pt x="994" y="3269"/>
                    <a:pt x="881" y="3254"/>
                    <a:pt x="750" y="3254"/>
                  </a:cubicBezTo>
                  <a:cubicBezTo>
                    <a:pt x="520" y="3254"/>
                    <a:pt x="235" y="3303"/>
                    <a:pt x="0" y="3495"/>
                  </a:cubicBezTo>
                  <a:cubicBezTo>
                    <a:pt x="0" y="3495"/>
                    <a:pt x="445" y="3419"/>
                    <a:pt x="803" y="3419"/>
                  </a:cubicBezTo>
                  <a:cubicBezTo>
                    <a:pt x="916" y="3419"/>
                    <a:pt x="1020" y="3427"/>
                    <a:pt x="1099" y="3446"/>
                  </a:cubicBezTo>
                  <a:cubicBezTo>
                    <a:pt x="1204" y="3958"/>
                    <a:pt x="1051" y="3968"/>
                    <a:pt x="1440" y="4899"/>
                  </a:cubicBezTo>
                  <a:cubicBezTo>
                    <a:pt x="1282" y="4520"/>
                    <a:pt x="1402" y="3296"/>
                    <a:pt x="1402" y="3296"/>
                  </a:cubicBezTo>
                  <a:cubicBezTo>
                    <a:pt x="1515" y="3035"/>
                    <a:pt x="1491" y="1681"/>
                    <a:pt x="1491" y="1681"/>
                  </a:cubicBezTo>
                  <a:cubicBezTo>
                    <a:pt x="1304" y="1346"/>
                    <a:pt x="1019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10932633" y="1582304"/>
              <a:ext cx="91182" cy="597590"/>
            </a:xfrm>
            <a:custGeom>
              <a:avLst/>
              <a:gdLst/>
              <a:ahLst/>
              <a:cxnLst/>
              <a:rect l="l" t="t" r="r" b="b"/>
              <a:pathLst>
                <a:path w="455" h="2982" extrusionOk="0">
                  <a:moveTo>
                    <a:pt x="320" y="0"/>
                  </a:moveTo>
                  <a:cubicBezTo>
                    <a:pt x="320" y="0"/>
                    <a:pt x="322" y="84"/>
                    <a:pt x="327" y="221"/>
                  </a:cubicBezTo>
                  <a:lnTo>
                    <a:pt x="327" y="221"/>
                  </a:lnTo>
                  <a:cubicBezTo>
                    <a:pt x="328" y="134"/>
                    <a:pt x="326" y="59"/>
                    <a:pt x="320" y="0"/>
                  </a:cubicBezTo>
                  <a:close/>
                  <a:moveTo>
                    <a:pt x="327" y="221"/>
                  </a:moveTo>
                  <a:lnTo>
                    <a:pt x="327" y="221"/>
                  </a:lnTo>
                  <a:cubicBezTo>
                    <a:pt x="315" y="1048"/>
                    <a:pt x="1" y="2981"/>
                    <a:pt x="1" y="2981"/>
                  </a:cubicBezTo>
                  <a:cubicBezTo>
                    <a:pt x="171" y="2664"/>
                    <a:pt x="454" y="2315"/>
                    <a:pt x="454" y="2315"/>
                  </a:cubicBezTo>
                  <a:cubicBezTo>
                    <a:pt x="393" y="2087"/>
                    <a:pt x="344" y="754"/>
                    <a:pt x="327" y="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10902573" y="2366265"/>
              <a:ext cx="276751" cy="323644"/>
            </a:xfrm>
            <a:custGeom>
              <a:avLst/>
              <a:gdLst/>
              <a:ahLst/>
              <a:cxnLst/>
              <a:rect l="l" t="t" r="r" b="b"/>
              <a:pathLst>
                <a:path w="1381" h="1615" extrusionOk="0">
                  <a:moveTo>
                    <a:pt x="1381" y="0"/>
                  </a:moveTo>
                  <a:cubicBezTo>
                    <a:pt x="1380" y="0"/>
                    <a:pt x="672" y="610"/>
                    <a:pt x="496" y="809"/>
                  </a:cubicBezTo>
                  <a:cubicBezTo>
                    <a:pt x="321" y="1005"/>
                    <a:pt x="81" y="1491"/>
                    <a:pt x="0" y="1615"/>
                  </a:cubicBezTo>
                  <a:cubicBezTo>
                    <a:pt x="0" y="1615"/>
                    <a:pt x="492" y="1190"/>
                    <a:pt x="809" y="821"/>
                  </a:cubicBezTo>
                  <a:cubicBezTo>
                    <a:pt x="1224" y="337"/>
                    <a:pt x="1256" y="163"/>
                    <a:pt x="1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10376725" y="2116167"/>
              <a:ext cx="83767" cy="69338"/>
            </a:xfrm>
            <a:custGeom>
              <a:avLst/>
              <a:gdLst/>
              <a:ahLst/>
              <a:cxnLst/>
              <a:rect l="l" t="t" r="r" b="b"/>
              <a:pathLst>
                <a:path w="418" h="346" extrusionOk="0">
                  <a:moveTo>
                    <a:pt x="221" y="0"/>
                  </a:moveTo>
                  <a:cubicBezTo>
                    <a:pt x="181" y="2"/>
                    <a:pt x="145" y="10"/>
                    <a:pt x="107" y="22"/>
                  </a:cubicBezTo>
                  <a:cubicBezTo>
                    <a:pt x="87" y="30"/>
                    <a:pt x="69" y="40"/>
                    <a:pt x="51" y="51"/>
                  </a:cubicBezTo>
                  <a:cubicBezTo>
                    <a:pt x="49" y="53"/>
                    <a:pt x="45" y="57"/>
                    <a:pt x="39" y="61"/>
                  </a:cubicBezTo>
                  <a:cubicBezTo>
                    <a:pt x="35" y="65"/>
                    <a:pt x="31" y="71"/>
                    <a:pt x="27" y="75"/>
                  </a:cubicBezTo>
                  <a:cubicBezTo>
                    <a:pt x="21" y="85"/>
                    <a:pt x="17" y="95"/>
                    <a:pt x="15" y="105"/>
                  </a:cubicBezTo>
                  <a:cubicBezTo>
                    <a:pt x="0" y="147"/>
                    <a:pt x="6" y="185"/>
                    <a:pt x="10" y="223"/>
                  </a:cubicBezTo>
                  <a:cubicBezTo>
                    <a:pt x="19" y="261"/>
                    <a:pt x="29" y="295"/>
                    <a:pt x="43" y="331"/>
                  </a:cubicBezTo>
                  <a:cubicBezTo>
                    <a:pt x="39" y="293"/>
                    <a:pt x="37" y="255"/>
                    <a:pt x="39" y="211"/>
                  </a:cubicBezTo>
                  <a:cubicBezTo>
                    <a:pt x="39" y="193"/>
                    <a:pt x="39" y="175"/>
                    <a:pt x="41" y="157"/>
                  </a:cubicBezTo>
                  <a:cubicBezTo>
                    <a:pt x="41" y="141"/>
                    <a:pt x="47" y="123"/>
                    <a:pt x="51" y="107"/>
                  </a:cubicBezTo>
                  <a:cubicBezTo>
                    <a:pt x="55" y="101"/>
                    <a:pt x="59" y="95"/>
                    <a:pt x="61" y="91"/>
                  </a:cubicBezTo>
                  <a:lnTo>
                    <a:pt x="67" y="85"/>
                  </a:lnTo>
                  <a:lnTo>
                    <a:pt x="77" y="81"/>
                  </a:lnTo>
                  <a:cubicBezTo>
                    <a:pt x="89" y="73"/>
                    <a:pt x="105" y="67"/>
                    <a:pt x="121" y="63"/>
                  </a:cubicBezTo>
                  <a:cubicBezTo>
                    <a:pt x="155" y="53"/>
                    <a:pt x="189" y="46"/>
                    <a:pt x="225" y="44"/>
                  </a:cubicBezTo>
                  <a:cubicBezTo>
                    <a:pt x="259" y="44"/>
                    <a:pt x="295" y="44"/>
                    <a:pt x="321" y="57"/>
                  </a:cubicBezTo>
                  <a:cubicBezTo>
                    <a:pt x="337" y="63"/>
                    <a:pt x="348" y="71"/>
                    <a:pt x="356" y="83"/>
                  </a:cubicBezTo>
                  <a:cubicBezTo>
                    <a:pt x="362" y="95"/>
                    <a:pt x="368" y="111"/>
                    <a:pt x="372" y="127"/>
                  </a:cubicBezTo>
                  <a:cubicBezTo>
                    <a:pt x="386" y="197"/>
                    <a:pt x="382" y="271"/>
                    <a:pt x="382" y="345"/>
                  </a:cubicBezTo>
                  <a:cubicBezTo>
                    <a:pt x="406" y="275"/>
                    <a:pt x="418" y="201"/>
                    <a:pt x="410" y="123"/>
                  </a:cubicBezTo>
                  <a:cubicBezTo>
                    <a:pt x="408" y="103"/>
                    <a:pt x="402" y="83"/>
                    <a:pt x="392" y="63"/>
                  </a:cubicBezTo>
                  <a:cubicBezTo>
                    <a:pt x="382" y="42"/>
                    <a:pt x="362" y="24"/>
                    <a:pt x="341" y="16"/>
                  </a:cubicBezTo>
                  <a:cubicBezTo>
                    <a:pt x="301" y="0"/>
                    <a:pt x="261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10282676" y="-726556"/>
              <a:ext cx="477742" cy="410810"/>
            </a:xfrm>
            <a:custGeom>
              <a:avLst/>
              <a:gdLst/>
              <a:ahLst/>
              <a:cxnLst/>
              <a:rect l="l" t="t" r="r" b="b"/>
              <a:pathLst>
                <a:path w="2384" h="2050" extrusionOk="0">
                  <a:moveTo>
                    <a:pt x="1387" y="0"/>
                  </a:moveTo>
                  <a:cubicBezTo>
                    <a:pt x="1381" y="0"/>
                    <a:pt x="1375" y="1"/>
                    <a:pt x="1368" y="1"/>
                  </a:cubicBezTo>
                  <a:cubicBezTo>
                    <a:pt x="1043" y="9"/>
                    <a:pt x="782" y="49"/>
                    <a:pt x="678" y="245"/>
                  </a:cubicBezTo>
                  <a:cubicBezTo>
                    <a:pt x="576" y="440"/>
                    <a:pt x="726" y="618"/>
                    <a:pt x="726" y="618"/>
                  </a:cubicBezTo>
                  <a:cubicBezTo>
                    <a:pt x="130" y="1327"/>
                    <a:pt x="0" y="1802"/>
                    <a:pt x="0" y="1802"/>
                  </a:cubicBezTo>
                  <a:cubicBezTo>
                    <a:pt x="500" y="1998"/>
                    <a:pt x="1067" y="2049"/>
                    <a:pt x="1523" y="2049"/>
                  </a:cubicBezTo>
                  <a:cubicBezTo>
                    <a:pt x="2019" y="2049"/>
                    <a:pt x="2383" y="1989"/>
                    <a:pt x="2383" y="1989"/>
                  </a:cubicBezTo>
                  <a:cubicBezTo>
                    <a:pt x="2321" y="1016"/>
                    <a:pt x="1793" y="719"/>
                    <a:pt x="1769" y="701"/>
                  </a:cubicBezTo>
                  <a:cubicBezTo>
                    <a:pt x="1808" y="661"/>
                    <a:pt x="1898" y="530"/>
                    <a:pt x="1918" y="404"/>
                  </a:cubicBezTo>
                  <a:cubicBezTo>
                    <a:pt x="1955" y="183"/>
                    <a:pt x="1775" y="0"/>
                    <a:pt x="1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10172859" y="-414340"/>
              <a:ext cx="692365" cy="615814"/>
            </a:xfrm>
            <a:custGeom>
              <a:avLst/>
              <a:gdLst/>
              <a:ahLst/>
              <a:cxnLst/>
              <a:rect l="l" t="t" r="r" b="b"/>
              <a:pathLst>
                <a:path w="3455" h="3073" extrusionOk="0">
                  <a:moveTo>
                    <a:pt x="1608" y="1"/>
                  </a:moveTo>
                  <a:cubicBezTo>
                    <a:pt x="819" y="1"/>
                    <a:pt x="249" y="242"/>
                    <a:pt x="249" y="242"/>
                  </a:cubicBezTo>
                  <a:cubicBezTo>
                    <a:pt x="199" y="591"/>
                    <a:pt x="0" y="2328"/>
                    <a:pt x="0" y="2328"/>
                  </a:cubicBezTo>
                  <a:lnTo>
                    <a:pt x="3455" y="3073"/>
                  </a:lnTo>
                  <a:lnTo>
                    <a:pt x="3455" y="515"/>
                  </a:lnTo>
                  <a:cubicBezTo>
                    <a:pt x="2812" y="118"/>
                    <a:pt x="2157" y="1"/>
                    <a:pt x="1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10156026" y="-47818"/>
              <a:ext cx="722224" cy="406000"/>
            </a:xfrm>
            <a:custGeom>
              <a:avLst/>
              <a:gdLst/>
              <a:ahLst/>
              <a:cxnLst/>
              <a:rect l="l" t="t" r="r" b="b"/>
              <a:pathLst>
                <a:path w="3604" h="2026" extrusionOk="0">
                  <a:moveTo>
                    <a:pt x="1593" y="0"/>
                  </a:moveTo>
                  <a:cubicBezTo>
                    <a:pt x="1120" y="0"/>
                    <a:pt x="582" y="103"/>
                    <a:pt x="0" y="387"/>
                  </a:cubicBezTo>
                  <a:lnTo>
                    <a:pt x="38" y="1691"/>
                  </a:lnTo>
                  <a:cubicBezTo>
                    <a:pt x="38" y="1691"/>
                    <a:pt x="562" y="1352"/>
                    <a:pt x="1387" y="1352"/>
                  </a:cubicBezTo>
                  <a:cubicBezTo>
                    <a:pt x="1946" y="1352"/>
                    <a:pt x="2642" y="1507"/>
                    <a:pt x="3408" y="2026"/>
                  </a:cubicBezTo>
                  <a:cubicBezTo>
                    <a:pt x="3408" y="2026"/>
                    <a:pt x="3529" y="1059"/>
                    <a:pt x="3603" y="684"/>
                  </a:cubicBezTo>
                  <a:cubicBezTo>
                    <a:pt x="3603" y="684"/>
                    <a:pt x="2815" y="0"/>
                    <a:pt x="1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10287485" y="-132384"/>
              <a:ext cx="318828" cy="321434"/>
            </a:xfrm>
            <a:custGeom>
              <a:avLst/>
              <a:gdLst/>
              <a:ahLst/>
              <a:cxnLst/>
              <a:rect l="l" t="t" r="r" b="b"/>
              <a:pathLst>
                <a:path w="1591" h="1604" extrusionOk="0">
                  <a:moveTo>
                    <a:pt x="673" y="0"/>
                  </a:moveTo>
                  <a:cubicBezTo>
                    <a:pt x="307" y="0"/>
                    <a:pt x="66" y="227"/>
                    <a:pt x="38" y="324"/>
                  </a:cubicBezTo>
                  <a:cubicBezTo>
                    <a:pt x="0" y="462"/>
                    <a:pt x="211" y="871"/>
                    <a:pt x="237" y="1132"/>
                  </a:cubicBezTo>
                  <a:cubicBezTo>
                    <a:pt x="261" y="1393"/>
                    <a:pt x="261" y="1603"/>
                    <a:pt x="598" y="1603"/>
                  </a:cubicBezTo>
                  <a:cubicBezTo>
                    <a:pt x="1093" y="1603"/>
                    <a:pt x="1081" y="1178"/>
                    <a:pt x="1132" y="1056"/>
                  </a:cubicBezTo>
                  <a:cubicBezTo>
                    <a:pt x="1182" y="933"/>
                    <a:pt x="1591" y="350"/>
                    <a:pt x="1156" y="127"/>
                  </a:cubicBezTo>
                  <a:cubicBezTo>
                    <a:pt x="979" y="35"/>
                    <a:pt x="816" y="0"/>
                    <a:pt x="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10385142" y="-104656"/>
              <a:ext cx="26252" cy="274146"/>
            </a:xfrm>
            <a:custGeom>
              <a:avLst/>
              <a:gdLst/>
              <a:ahLst/>
              <a:cxnLst/>
              <a:rect l="l" t="t" r="r" b="b"/>
              <a:pathLst>
                <a:path w="131" h="1368" extrusionOk="0">
                  <a:moveTo>
                    <a:pt x="1" y="1"/>
                  </a:moveTo>
                  <a:lnTo>
                    <a:pt x="1" y="1"/>
                  </a:lnTo>
                  <a:cubicBezTo>
                    <a:pt x="13" y="115"/>
                    <a:pt x="25" y="230"/>
                    <a:pt x="43" y="342"/>
                  </a:cubicBezTo>
                  <a:cubicBezTo>
                    <a:pt x="51" y="400"/>
                    <a:pt x="57" y="454"/>
                    <a:pt x="63" y="513"/>
                  </a:cubicBezTo>
                  <a:cubicBezTo>
                    <a:pt x="67" y="571"/>
                    <a:pt x="75" y="627"/>
                    <a:pt x="77" y="683"/>
                  </a:cubicBezTo>
                  <a:cubicBezTo>
                    <a:pt x="85" y="795"/>
                    <a:pt x="83" y="908"/>
                    <a:pt x="85" y="1024"/>
                  </a:cubicBezTo>
                  <a:cubicBezTo>
                    <a:pt x="85" y="1138"/>
                    <a:pt x="85" y="1253"/>
                    <a:pt x="91" y="1367"/>
                  </a:cubicBezTo>
                  <a:cubicBezTo>
                    <a:pt x="105" y="1251"/>
                    <a:pt x="115" y="1138"/>
                    <a:pt x="123" y="1024"/>
                  </a:cubicBezTo>
                  <a:cubicBezTo>
                    <a:pt x="127" y="908"/>
                    <a:pt x="131" y="793"/>
                    <a:pt x="125" y="677"/>
                  </a:cubicBezTo>
                  <a:cubicBezTo>
                    <a:pt x="115" y="563"/>
                    <a:pt x="97" y="450"/>
                    <a:pt x="77" y="336"/>
                  </a:cubicBezTo>
                  <a:cubicBezTo>
                    <a:pt x="55" y="224"/>
                    <a:pt x="31" y="11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3728787a3d0_0_192"/>
          <p:cNvSpPr txBox="1">
            <a:spLocks noGrp="1"/>
          </p:cNvSpPr>
          <p:nvPr>
            <p:ph type="title"/>
          </p:nvPr>
        </p:nvSpPr>
        <p:spPr>
          <a:xfrm>
            <a:off x="722376" y="5486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g3728787a3d0_0_192"/>
          <p:cNvSpPr txBox="1">
            <a:spLocks noGrp="1"/>
          </p:cNvSpPr>
          <p:nvPr>
            <p:ph type="body" idx="1"/>
          </p:nvPr>
        </p:nvSpPr>
        <p:spPr>
          <a:xfrm>
            <a:off x="720000" y="1172850"/>
            <a:ext cx="3852000" cy="30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5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Vision</a:t>
            </a:r>
            <a:endParaRPr sz="135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establishes the foundation for </a:t>
            </a:r>
            <a:r>
              <a:rPr lang="en-US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Quantum Archaeology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—a new interdisciplinary field combining quantum computing, artificial intelligence, and archaeological science. As quantum hardware continues to advance, our algorithms will unlock unprecedented capabilities for understanding and preserving human cultural heritage.</a:t>
            </a:r>
            <a:endParaRPr/>
          </a:p>
        </p:txBody>
      </p:sp>
      <p:sp>
        <p:nvSpPr>
          <p:cNvPr id="798" name="Google Shape;798;g3728787a3d0_0_192"/>
          <p:cNvSpPr txBox="1">
            <a:spLocks noGrp="1"/>
          </p:cNvSpPr>
          <p:nvPr>
            <p:ph type="body" idx="2"/>
          </p:nvPr>
        </p:nvSpPr>
        <p:spPr>
          <a:xfrm>
            <a:off x="4572000" y="1172850"/>
            <a:ext cx="3852000" cy="30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🏛</a:t>
            </a:r>
            <a:r>
              <a:rPr lang="en-US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️</a:t>
            </a: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⚛️</a:t>
            </a:r>
            <a:r>
              <a:rPr lang="en-US" sz="1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"Bridging Ancient Civilizations with Quantum Futures"</a:t>
            </a:r>
            <a:endParaRPr sz="1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Quantum Neural Networks for Egyptian Archaeological Site Analysis</a:t>
            </a:r>
            <a:br>
              <a:rPr lang="en-US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Revolutionary Step Toward Quantum-Enhanced Cultural Heritage Preservation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3"/>
          <p:cNvSpPr txBox="1">
            <a:spLocks noGrp="1"/>
          </p:cNvSpPr>
          <p:nvPr>
            <p:ph type="title"/>
          </p:nvPr>
        </p:nvSpPr>
        <p:spPr>
          <a:xfrm>
            <a:off x="3809075" y="731675"/>
            <a:ext cx="4602900" cy="12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/>
              <a:t>THANKS</a:t>
            </a:r>
            <a:r>
              <a:rPr lang="en-US">
                <a:solidFill>
                  <a:schemeClr val="dk1"/>
                </a:solidFill>
              </a:rPr>
              <a:t>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3" name="Google Shape;823;p13"/>
          <p:cNvSpPr txBox="1">
            <a:spLocks noGrp="1"/>
          </p:cNvSpPr>
          <p:nvPr>
            <p:ph type="subTitle" idx="1"/>
          </p:nvPr>
        </p:nvSpPr>
        <p:spPr>
          <a:xfrm>
            <a:off x="3809075" y="1968875"/>
            <a:ext cx="46029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 b="1" dirty="0"/>
              <a:t>Do you have any questions?</a:t>
            </a:r>
            <a:endParaRPr sz="1600" b="1" dirty="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Repository</a:t>
            </a:r>
            <a:r>
              <a:rPr lang="en-US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1200" dirty="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 u="sng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github.com/quantum-archaeology-</a:t>
            </a:r>
            <a:r>
              <a:rPr lang="en-US" sz="1200" u="sng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egypt</a:t>
            </a:r>
            <a:endParaRPr sz="1200" u="sng" dirty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Group</a:t>
            </a:r>
            <a:r>
              <a:rPr lang="en-US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Quantum Applications in Cultural Heritage (QACH)</a:t>
            </a:r>
            <a:endParaRPr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</a:t>
            </a:r>
            <a:r>
              <a:rPr lang="en-US" sz="1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quantum.archaeology@research.org</a:t>
            </a:r>
            <a:endParaRPr sz="1600" dirty="0"/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endParaRPr sz="1600" b="1" dirty="0"/>
          </a:p>
        </p:txBody>
      </p:sp>
      <p:sp>
        <p:nvSpPr>
          <p:cNvPr id="824" name="Google Shape;824;p13"/>
          <p:cNvSpPr txBox="1"/>
          <p:nvPr/>
        </p:nvSpPr>
        <p:spPr>
          <a:xfrm>
            <a:off x="3809075" y="4151450"/>
            <a:ext cx="46029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rPr>
              <a:t>Please keep this slide for attribution</a:t>
            </a:r>
            <a:endParaRPr sz="1200" b="1" i="0" u="none" strike="noStrike" cap="none">
              <a:solidFill>
                <a:schemeClr val="dk1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grpSp>
        <p:nvGrpSpPr>
          <p:cNvPr id="825" name="Google Shape;825;p13"/>
          <p:cNvGrpSpPr/>
          <p:nvPr/>
        </p:nvGrpSpPr>
        <p:grpSpPr>
          <a:xfrm>
            <a:off x="6156644" y="3006475"/>
            <a:ext cx="432742" cy="428534"/>
            <a:chOff x="3763184" y="3817357"/>
            <a:chExt cx="363313" cy="356576"/>
          </a:xfrm>
        </p:grpSpPr>
        <p:sp>
          <p:nvSpPr>
            <p:cNvPr id="826" name="Google Shape;826;p13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3918324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rgbClr val="282828">
                <a:alpha val="5372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1" name="Google Shape;831;p13"/>
          <p:cNvGrpSpPr/>
          <p:nvPr/>
        </p:nvGrpSpPr>
        <p:grpSpPr>
          <a:xfrm>
            <a:off x="5622514" y="3006475"/>
            <a:ext cx="432276" cy="428880"/>
            <a:chOff x="3314750" y="3817357"/>
            <a:chExt cx="362921" cy="356865"/>
          </a:xfrm>
        </p:grpSpPr>
        <p:grpSp>
          <p:nvGrpSpPr>
            <p:cNvPr id="832" name="Google Shape;832;p13"/>
            <p:cNvGrpSpPr/>
            <p:nvPr/>
          </p:nvGrpSpPr>
          <p:grpSpPr>
            <a:xfrm>
              <a:off x="3314750" y="3817357"/>
              <a:ext cx="362921" cy="356865"/>
              <a:chOff x="3314750" y="3817357"/>
              <a:chExt cx="362921" cy="356865"/>
            </a:xfrm>
          </p:grpSpPr>
          <p:sp>
            <p:nvSpPr>
              <p:cNvPr id="833" name="Google Shape;833;p13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13"/>
              <p:cNvSpPr/>
              <p:nvPr/>
            </p:nvSpPr>
            <p:spPr>
              <a:xfrm>
                <a:off x="3469891" y="3817357"/>
                <a:ext cx="207780" cy="356865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13613" extrusionOk="0">
                    <a:moveTo>
                      <a:pt x="881" y="0"/>
                    </a:moveTo>
                    <a:cubicBezTo>
                      <a:pt x="884" y="0"/>
                      <a:pt x="886" y="0"/>
                      <a:pt x="888" y="0"/>
                    </a:cubicBezTo>
                    <a:lnTo>
                      <a:pt x="888" y="0"/>
                    </a:lnTo>
                    <a:cubicBezTo>
                      <a:pt x="891" y="0"/>
                      <a:pt x="893" y="0"/>
                      <a:pt x="896" y="0"/>
                    </a:cubicBezTo>
                    <a:close/>
                    <a:moveTo>
                      <a:pt x="888" y="0"/>
                    </a:moveTo>
                    <a:lnTo>
                      <a:pt x="888" y="0"/>
                    </a:lnTo>
                    <a:cubicBezTo>
                      <a:pt x="588" y="0"/>
                      <a:pt x="301" y="15"/>
                      <a:pt x="1" y="58"/>
                    </a:cubicBezTo>
                    <a:cubicBezTo>
                      <a:pt x="3393" y="491"/>
                      <a:pt x="5934" y="3378"/>
                      <a:pt x="5934" y="6799"/>
                    </a:cubicBezTo>
                    <a:cubicBezTo>
                      <a:pt x="5934" y="10220"/>
                      <a:pt x="3393" y="13107"/>
                      <a:pt x="1" y="13555"/>
                    </a:cubicBezTo>
                    <a:cubicBezTo>
                      <a:pt x="299" y="13594"/>
                      <a:pt x="595" y="13612"/>
                      <a:pt x="887" y="13612"/>
                    </a:cubicBezTo>
                    <a:cubicBezTo>
                      <a:pt x="4418" y="13612"/>
                      <a:pt x="7441" y="10873"/>
                      <a:pt x="7680" y="7247"/>
                    </a:cubicBezTo>
                    <a:cubicBezTo>
                      <a:pt x="7926" y="3323"/>
                      <a:pt x="4826" y="4"/>
                      <a:pt x="888" y="0"/>
                    </a:cubicBezTo>
                    <a:close/>
                  </a:path>
                </a:pathLst>
              </a:custGeom>
              <a:solidFill>
                <a:srgbClr val="353535">
                  <a:alpha val="47058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5" name="Google Shape;835;p13"/>
            <p:cNvGrpSpPr/>
            <p:nvPr/>
          </p:nvGrpSpPr>
          <p:grpSpPr>
            <a:xfrm>
              <a:off x="3394986" y="3894612"/>
              <a:ext cx="202339" cy="202323"/>
              <a:chOff x="935197" y="1793977"/>
              <a:chExt cx="256451" cy="256430"/>
            </a:xfrm>
          </p:grpSpPr>
          <p:sp>
            <p:nvSpPr>
              <p:cNvPr id="836" name="Google Shape;836;p13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13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38" name="Google Shape;838;p13"/>
          <p:cNvGrpSpPr/>
          <p:nvPr/>
        </p:nvGrpSpPr>
        <p:grpSpPr>
          <a:xfrm>
            <a:off x="5088385" y="3006475"/>
            <a:ext cx="432275" cy="428881"/>
            <a:chOff x="2866317" y="3817357"/>
            <a:chExt cx="362920" cy="356866"/>
          </a:xfrm>
        </p:grpSpPr>
        <p:sp>
          <p:nvSpPr>
            <p:cNvPr id="839" name="Google Shape;839;p13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rgbClr val="B5442B">
                <a:alpha val="3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2" name="Google Shape;842;p13"/>
          <p:cNvGrpSpPr/>
          <p:nvPr/>
        </p:nvGrpSpPr>
        <p:grpSpPr>
          <a:xfrm>
            <a:off x="731984" y="971225"/>
            <a:ext cx="2931557" cy="3836531"/>
            <a:chOff x="563809" y="812750"/>
            <a:chExt cx="2931557" cy="3836531"/>
          </a:xfrm>
        </p:grpSpPr>
        <p:sp>
          <p:nvSpPr>
            <p:cNvPr id="843" name="Google Shape;843;p13"/>
            <p:cNvSpPr/>
            <p:nvPr/>
          </p:nvSpPr>
          <p:spPr>
            <a:xfrm>
              <a:off x="563809" y="4320167"/>
              <a:ext cx="2931557" cy="329114"/>
            </a:xfrm>
            <a:custGeom>
              <a:avLst/>
              <a:gdLst/>
              <a:ahLst/>
              <a:cxnLst/>
              <a:rect l="l" t="t" r="r" b="b"/>
              <a:pathLst>
                <a:path w="28377" h="3186" extrusionOk="0">
                  <a:moveTo>
                    <a:pt x="1" y="0"/>
                  </a:moveTo>
                  <a:lnTo>
                    <a:pt x="28376" y="0"/>
                  </a:lnTo>
                  <a:lnTo>
                    <a:pt x="28376" y="3186"/>
                  </a:lnTo>
                  <a:lnTo>
                    <a:pt x="1" y="318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3"/>
            <p:cNvSpPr/>
            <p:nvPr/>
          </p:nvSpPr>
          <p:spPr>
            <a:xfrm>
              <a:off x="563809" y="3721823"/>
              <a:ext cx="2931557" cy="598417"/>
            </a:xfrm>
            <a:custGeom>
              <a:avLst/>
              <a:gdLst/>
              <a:ahLst/>
              <a:cxnLst/>
              <a:rect l="l" t="t" r="r" b="b"/>
              <a:pathLst>
                <a:path w="28377" h="5793" extrusionOk="0">
                  <a:moveTo>
                    <a:pt x="8013" y="1"/>
                  </a:moveTo>
                  <a:lnTo>
                    <a:pt x="1" y="5792"/>
                  </a:lnTo>
                  <a:lnTo>
                    <a:pt x="28376" y="5792"/>
                  </a:lnTo>
                  <a:lnTo>
                    <a:pt x="203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3"/>
            <p:cNvSpPr/>
            <p:nvPr/>
          </p:nvSpPr>
          <p:spPr>
            <a:xfrm>
              <a:off x="2028994" y="1997454"/>
              <a:ext cx="1012723" cy="2023440"/>
            </a:xfrm>
            <a:custGeom>
              <a:avLst/>
              <a:gdLst/>
              <a:ahLst/>
              <a:cxnLst/>
              <a:rect l="l" t="t" r="r" b="b"/>
              <a:pathLst>
                <a:path w="9803" h="19588" extrusionOk="0">
                  <a:moveTo>
                    <a:pt x="1" y="1"/>
                  </a:moveTo>
                  <a:lnTo>
                    <a:pt x="1" y="19588"/>
                  </a:lnTo>
                  <a:lnTo>
                    <a:pt x="9802" y="19588"/>
                  </a:lnTo>
                  <a:lnTo>
                    <a:pt x="8444" y="3954"/>
                  </a:lnTo>
                  <a:cubicBezTo>
                    <a:pt x="8248" y="1718"/>
                    <a:pt x="6374" y="1"/>
                    <a:pt x="4131" y="1"/>
                  </a:cubicBezTo>
                  <a:close/>
                </a:path>
              </a:pathLst>
            </a:custGeom>
            <a:gradFill>
              <a:gsLst>
                <a:gs pos="0">
                  <a:srgbClr val="FFDE9F"/>
                </a:gs>
                <a:gs pos="100000">
                  <a:srgbClr val="F9AE23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2551411" y="2116048"/>
              <a:ext cx="490297" cy="1904645"/>
            </a:xfrm>
            <a:custGeom>
              <a:avLst/>
              <a:gdLst/>
              <a:ahLst/>
              <a:cxnLst/>
              <a:rect l="l" t="t" r="r" b="b"/>
              <a:pathLst>
                <a:path w="4746" h="18438" extrusionOk="0">
                  <a:moveTo>
                    <a:pt x="13" y="15242"/>
                  </a:moveTo>
                  <a:cubicBezTo>
                    <a:pt x="13" y="15242"/>
                    <a:pt x="4523" y="6034"/>
                    <a:pt x="2007" y="0"/>
                  </a:cubicBezTo>
                  <a:cubicBezTo>
                    <a:pt x="2250" y="227"/>
                    <a:pt x="2470" y="477"/>
                    <a:pt x="2659" y="752"/>
                  </a:cubicBezTo>
                  <a:lnTo>
                    <a:pt x="2659" y="752"/>
                  </a:lnTo>
                  <a:lnTo>
                    <a:pt x="2659" y="752"/>
                  </a:lnTo>
                  <a:cubicBezTo>
                    <a:pt x="2821" y="991"/>
                    <a:pt x="2960" y="1246"/>
                    <a:pt x="3070" y="1517"/>
                  </a:cubicBezTo>
                  <a:lnTo>
                    <a:pt x="3070" y="1517"/>
                  </a:lnTo>
                  <a:lnTo>
                    <a:pt x="3070" y="1517"/>
                  </a:lnTo>
                  <a:cubicBezTo>
                    <a:pt x="3082" y="1551"/>
                    <a:pt x="3098" y="1583"/>
                    <a:pt x="3110" y="1615"/>
                  </a:cubicBezTo>
                  <a:lnTo>
                    <a:pt x="3110" y="1615"/>
                  </a:lnTo>
                  <a:lnTo>
                    <a:pt x="3110" y="1615"/>
                  </a:lnTo>
                  <a:cubicBezTo>
                    <a:pt x="3255" y="1988"/>
                    <a:pt x="3349" y="2387"/>
                    <a:pt x="3387" y="2804"/>
                  </a:cubicBezTo>
                  <a:lnTo>
                    <a:pt x="4745" y="18438"/>
                  </a:lnTo>
                  <a:lnTo>
                    <a:pt x="4567" y="18438"/>
                  </a:lnTo>
                  <a:lnTo>
                    <a:pt x="4535" y="18438"/>
                  </a:lnTo>
                  <a:lnTo>
                    <a:pt x="4115" y="18438"/>
                  </a:lnTo>
                  <a:lnTo>
                    <a:pt x="4083" y="18438"/>
                  </a:lnTo>
                  <a:lnTo>
                    <a:pt x="3664" y="18438"/>
                  </a:lnTo>
                  <a:lnTo>
                    <a:pt x="3632" y="18438"/>
                  </a:lnTo>
                  <a:lnTo>
                    <a:pt x="3213" y="18438"/>
                  </a:lnTo>
                  <a:lnTo>
                    <a:pt x="3181" y="18438"/>
                  </a:lnTo>
                  <a:lnTo>
                    <a:pt x="2761" y="18438"/>
                  </a:lnTo>
                  <a:lnTo>
                    <a:pt x="2729" y="18438"/>
                  </a:lnTo>
                  <a:lnTo>
                    <a:pt x="2310" y="18438"/>
                  </a:lnTo>
                  <a:lnTo>
                    <a:pt x="2278" y="18438"/>
                  </a:lnTo>
                  <a:lnTo>
                    <a:pt x="1859" y="18438"/>
                  </a:lnTo>
                  <a:lnTo>
                    <a:pt x="1826" y="18438"/>
                  </a:lnTo>
                  <a:lnTo>
                    <a:pt x="1407" y="18438"/>
                  </a:lnTo>
                  <a:lnTo>
                    <a:pt x="1375" y="18438"/>
                  </a:lnTo>
                  <a:lnTo>
                    <a:pt x="956" y="18438"/>
                  </a:lnTo>
                  <a:lnTo>
                    <a:pt x="924" y="18438"/>
                  </a:lnTo>
                  <a:lnTo>
                    <a:pt x="504" y="18438"/>
                  </a:lnTo>
                  <a:lnTo>
                    <a:pt x="472" y="18438"/>
                  </a:lnTo>
                  <a:lnTo>
                    <a:pt x="53" y="18438"/>
                  </a:lnTo>
                  <a:lnTo>
                    <a:pt x="21" y="18438"/>
                  </a:lnTo>
                  <a:lnTo>
                    <a:pt x="1" y="18438"/>
                  </a:lnTo>
                  <a:lnTo>
                    <a:pt x="1" y="15242"/>
                  </a:lnTo>
                  <a:close/>
                </a:path>
              </a:pathLst>
            </a:custGeom>
            <a:solidFill>
              <a:srgbClr val="FFFFFF">
                <a:alpha val="2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2029200" y="1997040"/>
              <a:ext cx="994025" cy="2023854"/>
            </a:xfrm>
            <a:custGeom>
              <a:avLst/>
              <a:gdLst/>
              <a:ahLst/>
              <a:cxnLst/>
              <a:rect l="l" t="t" r="r" b="b"/>
              <a:pathLst>
                <a:path w="9622" h="19592" extrusionOk="0">
                  <a:moveTo>
                    <a:pt x="143" y="1"/>
                  </a:moveTo>
                  <a:lnTo>
                    <a:pt x="143" y="155"/>
                  </a:lnTo>
                  <a:lnTo>
                    <a:pt x="1" y="155"/>
                  </a:lnTo>
                  <a:lnTo>
                    <a:pt x="1" y="179"/>
                  </a:lnTo>
                  <a:lnTo>
                    <a:pt x="143" y="179"/>
                  </a:lnTo>
                  <a:lnTo>
                    <a:pt x="143" y="19588"/>
                  </a:lnTo>
                  <a:lnTo>
                    <a:pt x="177" y="19588"/>
                  </a:lnTo>
                  <a:lnTo>
                    <a:pt x="177" y="179"/>
                  </a:lnTo>
                  <a:cubicBezTo>
                    <a:pt x="261" y="181"/>
                    <a:pt x="374" y="185"/>
                    <a:pt x="512" y="187"/>
                  </a:cubicBezTo>
                  <a:lnTo>
                    <a:pt x="592" y="19588"/>
                  </a:lnTo>
                  <a:lnTo>
                    <a:pt x="625" y="19588"/>
                  </a:lnTo>
                  <a:lnTo>
                    <a:pt x="544" y="189"/>
                  </a:lnTo>
                  <a:lnTo>
                    <a:pt x="544" y="189"/>
                  </a:lnTo>
                  <a:cubicBezTo>
                    <a:pt x="645" y="191"/>
                    <a:pt x="759" y="197"/>
                    <a:pt x="881" y="205"/>
                  </a:cubicBezTo>
                  <a:lnTo>
                    <a:pt x="1042" y="19590"/>
                  </a:lnTo>
                  <a:lnTo>
                    <a:pt x="1074" y="19590"/>
                  </a:lnTo>
                  <a:lnTo>
                    <a:pt x="913" y="207"/>
                  </a:lnTo>
                  <a:lnTo>
                    <a:pt x="913" y="207"/>
                  </a:lnTo>
                  <a:cubicBezTo>
                    <a:pt x="1020" y="211"/>
                    <a:pt x="1132" y="219"/>
                    <a:pt x="1250" y="227"/>
                  </a:cubicBezTo>
                  <a:lnTo>
                    <a:pt x="1491" y="19590"/>
                  </a:lnTo>
                  <a:lnTo>
                    <a:pt x="1523" y="19590"/>
                  </a:lnTo>
                  <a:lnTo>
                    <a:pt x="1283" y="229"/>
                  </a:lnTo>
                  <a:lnTo>
                    <a:pt x="1283" y="229"/>
                  </a:lnTo>
                  <a:cubicBezTo>
                    <a:pt x="1391" y="237"/>
                    <a:pt x="1503" y="245"/>
                    <a:pt x="1618" y="255"/>
                  </a:cubicBezTo>
                  <a:lnTo>
                    <a:pt x="1939" y="19590"/>
                  </a:lnTo>
                  <a:lnTo>
                    <a:pt x="1973" y="19590"/>
                  </a:lnTo>
                  <a:lnTo>
                    <a:pt x="1652" y="257"/>
                  </a:lnTo>
                  <a:lnTo>
                    <a:pt x="1652" y="257"/>
                  </a:lnTo>
                  <a:cubicBezTo>
                    <a:pt x="1762" y="267"/>
                    <a:pt x="1872" y="277"/>
                    <a:pt x="1989" y="287"/>
                  </a:cubicBezTo>
                  <a:lnTo>
                    <a:pt x="2390" y="19590"/>
                  </a:lnTo>
                  <a:lnTo>
                    <a:pt x="2424" y="19590"/>
                  </a:lnTo>
                  <a:lnTo>
                    <a:pt x="2023" y="289"/>
                  </a:lnTo>
                  <a:lnTo>
                    <a:pt x="2023" y="289"/>
                  </a:lnTo>
                  <a:cubicBezTo>
                    <a:pt x="2133" y="299"/>
                    <a:pt x="2245" y="311"/>
                    <a:pt x="2360" y="326"/>
                  </a:cubicBezTo>
                  <a:lnTo>
                    <a:pt x="2841" y="19588"/>
                  </a:lnTo>
                  <a:lnTo>
                    <a:pt x="2875" y="19588"/>
                  </a:lnTo>
                  <a:lnTo>
                    <a:pt x="2396" y="328"/>
                  </a:lnTo>
                  <a:lnTo>
                    <a:pt x="2396" y="328"/>
                  </a:lnTo>
                  <a:cubicBezTo>
                    <a:pt x="2506" y="340"/>
                    <a:pt x="2619" y="356"/>
                    <a:pt x="2735" y="370"/>
                  </a:cubicBezTo>
                  <a:lnTo>
                    <a:pt x="3293" y="19588"/>
                  </a:lnTo>
                  <a:lnTo>
                    <a:pt x="3327" y="19588"/>
                  </a:lnTo>
                  <a:lnTo>
                    <a:pt x="2767" y="376"/>
                  </a:lnTo>
                  <a:lnTo>
                    <a:pt x="2767" y="376"/>
                  </a:lnTo>
                  <a:cubicBezTo>
                    <a:pt x="2879" y="390"/>
                    <a:pt x="2992" y="406"/>
                    <a:pt x="3106" y="422"/>
                  </a:cubicBezTo>
                  <a:lnTo>
                    <a:pt x="3742" y="19588"/>
                  </a:lnTo>
                  <a:lnTo>
                    <a:pt x="3774" y="19588"/>
                  </a:lnTo>
                  <a:lnTo>
                    <a:pt x="3138" y="428"/>
                  </a:lnTo>
                  <a:lnTo>
                    <a:pt x="3138" y="428"/>
                  </a:lnTo>
                  <a:cubicBezTo>
                    <a:pt x="3250" y="446"/>
                    <a:pt x="3363" y="462"/>
                    <a:pt x="3479" y="482"/>
                  </a:cubicBezTo>
                  <a:lnTo>
                    <a:pt x="4191" y="19588"/>
                  </a:lnTo>
                  <a:lnTo>
                    <a:pt x="4223" y="19588"/>
                  </a:lnTo>
                  <a:lnTo>
                    <a:pt x="3511" y="488"/>
                  </a:lnTo>
                  <a:lnTo>
                    <a:pt x="3511" y="488"/>
                  </a:lnTo>
                  <a:cubicBezTo>
                    <a:pt x="3608" y="506"/>
                    <a:pt x="3702" y="520"/>
                    <a:pt x="3798" y="540"/>
                  </a:cubicBezTo>
                  <a:cubicBezTo>
                    <a:pt x="3818" y="542"/>
                    <a:pt x="3834" y="548"/>
                    <a:pt x="3852" y="550"/>
                  </a:cubicBezTo>
                  <a:lnTo>
                    <a:pt x="4643" y="19588"/>
                  </a:lnTo>
                  <a:lnTo>
                    <a:pt x="4675" y="19588"/>
                  </a:lnTo>
                  <a:lnTo>
                    <a:pt x="3884" y="558"/>
                  </a:lnTo>
                  <a:lnTo>
                    <a:pt x="3884" y="558"/>
                  </a:lnTo>
                  <a:cubicBezTo>
                    <a:pt x="4001" y="580"/>
                    <a:pt x="4115" y="606"/>
                    <a:pt x="4229" y="628"/>
                  </a:cubicBezTo>
                  <a:lnTo>
                    <a:pt x="5094" y="19588"/>
                  </a:lnTo>
                  <a:lnTo>
                    <a:pt x="5126" y="19588"/>
                  </a:lnTo>
                  <a:lnTo>
                    <a:pt x="4262" y="636"/>
                  </a:lnTo>
                  <a:lnTo>
                    <a:pt x="4262" y="636"/>
                  </a:lnTo>
                  <a:cubicBezTo>
                    <a:pt x="4380" y="661"/>
                    <a:pt x="4492" y="689"/>
                    <a:pt x="4605" y="717"/>
                  </a:cubicBezTo>
                  <a:lnTo>
                    <a:pt x="5543" y="19588"/>
                  </a:lnTo>
                  <a:lnTo>
                    <a:pt x="5576" y="19588"/>
                  </a:lnTo>
                  <a:lnTo>
                    <a:pt x="4637" y="727"/>
                  </a:lnTo>
                  <a:lnTo>
                    <a:pt x="4637" y="727"/>
                  </a:lnTo>
                  <a:cubicBezTo>
                    <a:pt x="4755" y="757"/>
                    <a:pt x="4871" y="787"/>
                    <a:pt x="4984" y="819"/>
                  </a:cubicBezTo>
                  <a:lnTo>
                    <a:pt x="5995" y="19588"/>
                  </a:lnTo>
                  <a:lnTo>
                    <a:pt x="6027" y="19588"/>
                  </a:lnTo>
                  <a:lnTo>
                    <a:pt x="5016" y="827"/>
                  </a:lnTo>
                  <a:lnTo>
                    <a:pt x="5016" y="827"/>
                  </a:lnTo>
                  <a:cubicBezTo>
                    <a:pt x="5134" y="861"/>
                    <a:pt x="5249" y="897"/>
                    <a:pt x="5363" y="931"/>
                  </a:cubicBezTo>
                  <a:lnTo>
                    <a:pt x="6442" y="19588"/>
                  </a:lnTo>
                  <a:lnTo>
                    <a:pt x="6476" y="19588"/>
                  </a:lnTo>
                  <a:lnTo>
                    <a:pt x="5395" y="943"/>
                  </a:lnTo>
                  <a:lnTo>
                    <a:pt x="5395" y="943"/>
                  </a:lnTo>
                  <a:cubicBezTo>
                    <a:pt x="5515" y="984"/>
                    <a:pt x="5630" y="1024"/>
                    <a:pt x="5744" y="1064"/>
                  </a:cubicBezTo>
                  <a:lnTo>
                    <a:pt x="6891" y="19588"/>
                  </a:lnTo>
                  <a:lnTo>
                    <a:pt x="6924" y="19588"/>
                  </a:lnTo>
                  <a:lnTo>
                    <a:pt x="5776" y="1078"/>
                  </a:lnTo>
                  <a:lnTo>
                    <a:pt x="5776" y="1078"/>
                  </a:lnTo>
                  <a:cubicBezTo>
                    <a:pt x="5896" y="1122"/>
                    <a:pt x="6015" y="1170"/>
                    <a:pt x="6127" y="1218"/>
                  </a:cubicBezTo>
                  <a:lnTo>
                    <a:pt x="7341" y="19588"/>
                  </a:lnTo>
                  <a:lnTo>
                    <a:pt x="7373" y="19588"/>
                  </a:lnTo>
                  <a:lnTo>
                    <a:pt x="6159" y="1232"/>
                  </a:lnTo>
                  <a:lnTo>
                    <a:pt x="6159" y="1232"/>
                  </a:lnTo>
                  <a:cubicBezTo>
                    <a:pt x="6282" y="1284"/>
                    <a:pt x="6400" y="1343"/>
                    <a:pt x="6512" y="1401"/>
                  </a:cubicBezTo>
                  <a:lnTo>
                    <a:pt x="7790" y="19588"/>
                  </a:lnTo>
                  <a:lnTo>
                    <a:pt x="7822" y="19588"/>
                  </a:lnTo>
                  <a:lnTo>
                    <a:pt x="6546" y="1415"/>
                  </a:lnTo>
                  <a:lnTo>
                    <a:pt x="6546" y="1415"/>
                  </a:lnTo>
                  <a:cubicBezTo>
                    <a:pt x="6560" y="1423"/>
                    <a:pt x="6577" y="1431"/>
                    <a:pt x="6589" y="1439"/>
                  </a:cubicBezTo>
                  <a:cubicBezTo>
                    <a:pt x="6699" y="1495"/>
                    <a:pt x="6803" y="1555"/>
                    <a:pt x="6904" y="1615"/>
                  </a:cubicBezTo>
                  <a:lnTo>
                    <a:pt x="8242" y="19586"/>
                  </a:lnTo>
                  <a:lnTo>
                    <a:pt x="8274" y="19586"/>
                  </a:lnTo>
                  <a:lnTo>
                    <a:pt x="6940" y="1635"/>
                  </a:lnTo>
                  <a:lnTo>
                    <a:pt x="6940" y="1635"/>
                  </a:lnTo>
                  <a:cubicBezTo>
                    <a:pt x="7070" y="1720"/>
                    <a:pt x="7192" y="1802"/>
                    <a:pt x="7303" y="1892"/>
                  </a:cubicBezTo>
                  <a:lnTo>
                    <a:pt x="8689" y="19586"/>
                  </a:lnTo>
                  <a:lnTo>
                    <a:pt x="8721" y="19586"/>
                  </a:lnTo>
                  <a:lnTo>
                    <a:pt x="7337" y="1916"/>
                  </a:lnTo>
                  <a:lnTo>
                    <a:pt x="7337" y="1916"/>
                  </a:lnTo>
                  <a:cubicBezTo>
                    <a:pt x="7477" y="2027"/>
                    <a:pt x="7602" y="2145"/>
                    <a:pt x="7712" y="2265"/>
                  </a:cubicBezTo>
                  <a:lnTo>
                    <a:pt x="9140" y="19586"/>
                  </a:lnTo>
                  <a:lnTo>
                    <a:pt x="9172" y="19586"/>
                  </a:lnTo>
                  <a:lnTo>
                    <a:pt x="7748" y="2306"/>
                  </a:lnTo>
                  <a:lnTo>
                    <a:pt x="7748" y="2306"/>
                  </a:lnTo>
                  <a:cubicBezTo>
                    <a:pt x="7919" y="2498"/>
                    <a:pt x="8053" y="2703"/>
                    <a:pt x="8149" y="2917"/>
                  </a:cubicBezTo>
                  <a:lnTo>
                    <a:pt x="9590" y="19592"/>
                  </a:lnTo>
                  <a:lnTo>
                    <a:pt x="9622" y="19592"/>
                  </a:lnTo>
                  <a:lnTo>
                    <a:pt x="8187" y="3018"/>
                  </a:lnTo>
                  <a:cubicBezTo>
                    <a:pt x="8189" y="2982"/>
                    <a:pt x="8189" y="2957"/>
                    <a:pt x="8179" y="2937"/>
                  </a:cubicBezTo>
                  <a:lnTo>
                    <a:pt x="8165" y="2769"/>
                  </a:lnTo>
                  <a:cubicBezTo>
                    <a:pt x="8153" y="2737"/>
                    <a:pt x="8137" y="2705"/>
                    <a:pt x="8125" y="2673"/>
                  </a:cubicBezTo>
                  <a:lnTo>
                    <a:pt x="8125" y="2673"/>
                  </a:lnTo>
                  <a:lnTo>
                    <a:pt x="8139" y="2853"/>
                  </a:lnTo>
                  <a:cubicBezTo>
                    <a:pt x="8039" y="2649"/>
                    <a:pt x="7907" y="2456"/>
                    <a:pt x="7742" y="2273"/>
                  </a:cubicBezTo>
                  <a:lnTo>
                    <a:pt x="7712" y="1906"/>
                  </a:lnTo>
                  <a:lnTo>
                    <a:pt x="7674" y="1854"/>
                  </a:lnTo>
                  <a:lnTo>
                    <a:pt x="7706" y="2235"/>
                  </a:lnTo>
                  <a:cubicBezTo>
                    <a:pt x="7596" y="2117"/>
                    <a:pt x="7471" y="2003"/>
                    <a:pt x="7333" y="1894"/>
                  </a:cubicBezTo>
                  <a:lnTo>
                    <a:pt x="7293" y="1385"/>
                  </a:lnTo>
                  <a:cubicBezTo>
                    <a:pt x="7281" y="1373"/>
                    <a:pt x="7271" y="1361"/>
                    <a:pt x="7257" y="1349"/>
                  </a:cubicBezTo>
                  <a:lnTo>
                    <a:pt x="7257" y="1349"/>
                  </a:lnTo>
                  <a:lnTo>
                    <a:pt x="7297" y="1866"/>
                  </a:lnTo>
                  <a:cubicBezTo>
                    <a:pt x="7184" y="1778"/>
                    <a:pt x="7064" y="1696"/>
                    <a:pt x="6934" y="1615"/>
                  </a:cubicBezTo>
                  <a:lnTo>
                    <a:pt x="6889" y="1004"/>
                  </a:lnTo>
                  <a:cubicBezTo>
                    <a:pt x="6879" y="994"/>
                    <a:pt x="6865" y="986"/>
                    <a:pt x="6853" y="975"/>
                  </a:cubicBezTo>
                  <a:lnTo>
                    <a:pt x="6853" y="975"/>
                  </a:lnTo>
                  <a:lnTo>
                    <a:pt x="6899" y="1595"/>
                  </a:lnTo>
                  <a:cubicBezTo>
                    <a:pt x="6803" y="1537"/>
                    <a:pt x="6703" y="1481"/>
                    <a:pt x="6599" y="1425"/>
                  </a:cubicBezTo>
                  <a:cubicBezTo>
                    <a:pt x="6581" y="1415"/>
                    <a:pt x="6560" y="1405"/>
                    <a:pt x="6540" y="1395"/>
                  </a:cubicBezTo>
                  <a:lnTo>
                    <a:pt x="6492" y="713"/>
                  </a:lnTo>
                  <a:cubicBezTo>
                    <a:pt x="6480" y="705"/>
                    <a:pt x="6470" y="699"/>
                    <a:pt x="6460" y="691"/>
                  </a:cubicBezTo>
                  <a:lnTo>
                    <a:pt x="6460" y="691"/>
                  </a:lnTo>
                  <a:lnTo>
                    <a:pt x="6508" y="1377"/>
                  </a:lnTo>
                  <a:cubicBezTo>
                    <a:pt x="6396" y="1321"/>
                    <a:pt x="6278" y="1264"/>
                    <a:pt x="6153" y="1212"/>
                  </a:cubicBezTo>
                  <a:lnTo>
                    <a:pt x="6107" y="484"/>
                  </a:lnTo>
                  <a:cubicBezTo>
                    <a:pt x="6097" y="480"/>
                    <a:pt x="6085" y="472"/>
                    <a:pt x="6075" y="468"/>
                  </a:cubicBezTo>
                  <a:lnTo>
                    <a:pt x="6075" y="468"/>
                  </a:lnTo>
                  <a:lnTo>
                    <a:pt x="6121" y="1198"/>
                  </a:lnTo>
                  <a:cubicBezTo>
                    <a:pt x="6009" y="1150"/>
                    <a:pt x="5890" y="1102"/>
                    <a:pt x="5770" y="1058"/>
                  </a:cubicBezTo>
                  <a:lnTo>
                    <a:pt x="5726" y="309"/>
                  </a:lnTo>
                  <a:cubicBezTo>
                    <a:pt x="5716" y="305"/>
                    <a:pt x="5704" y="301"/>
                    <a:pt x="5694" y="297"/>
                  </a:cubicBezTo>
                  <a:lnTo>
                    <a:pt x="5694" y="297"/>
                  </a:lnTo>
                  <a:lnTo>
                    <a:pt x="5738" y="1044"/>
                  </a:lnTo>
                  <a:cubicBezTo>
                    <a:pt x="5626" y="1002"/>
                    <a:pt x="5509" y="961"/>
                    <a:pt x="5389" y="923"/>
                  </a:cubicBezTo>
                  <a:lnTo>
                    <a:pt x="5347" y="181"/>
                  </a:lnTo>
                  <a:cubicBezTo>
                    <a:pt x="5337" y="179"/>
                    <a:pt x="5325" y="177"/>
                    <a:pt x="5315" y="171"/>
                  </a:cubicBezTo>
                  <a:lnTo>
                    <a:pt x="5315" y="171"/>
                  </a:lnTo>
                  <a:lnTo>
                    <a:pt x="5357" y="911"/>
                  </a:lnTo>
                  <a:cubicBezTo>
                    <a:pt x="5245" y="875"/>
                    <a:pt x="5128" y="841"/>
                    <a:pt x="5012" y="807"/>
                  </a:cubicBezTo>
                  <a:lnTo>
                    <a:pt x="4974" y="89"/>
                  </a:lnTo>
                  <a:cubicBezTo>
                    <a:pt x="4964" y="87"/>
                    <a:pt x="4952" y="85"/>
                    <a:pt x="4942" y="81"/>
                  </a:cubicBezTo>
                  <a:lnTo>
                    <a:pt x="4942" y="81"/>
                  </a:lnTo>
                  <a:lnTo>
                    <a:pt x="4978" y="797"/>
                  </a:lnTo>
                  <a:cubicBezTo>
                    <a:pt x="4865" y="763"/>
                    <a:pt x="4751" y="733"/>
                    <a:pt x="4633" y="703"/>
                  </a:cubicBezTo>
                  <a:lnTo>
                    <a:pt x="4601" y="29"/>
                  </a:lnTo>
                  <a:cubicBezTo>
                    <a:pt x="4591" y="29"/>
                    <a:pt x="4576" y="27"/>
                    <a:pt x="4566" y="25"/>
                  </a:cubicBezTo>
                  <a:lnTo>
                    <a:pt x="4566" y="25"/>
                  </a:lnTo>
                  <a:lnTo>
                    <a:pt x="4601" y="693"/>
                  </a:lnTo>
                  <a:cubicBezTo>
                    <a:pt x="4486" y="667"/>
                    <a:pt x="4374" y="638"/>
                    <a:pt x="4256" y="612"/>
                  </a:cubicBezTo>
                  <a:lnTo>
                    <a:pt x="4229" y="5"/>
                  </a:lnTo>
                  <a:lnTo>
                    <a:pt x="4195" y="5"/>
                  </a:lnTo>
                  <a:lnTo>
                    <a:pt x="4223" y="606"/>
                  </a:lnTo>
                  <a:cubicBezTo>
                    <a:pt x="4111" y="580"/>
                    <a:pt x="3999" y="558"/>
                    <a:pt x="3882" y="534"/>
                  </a:cubicBezTo>
                  <a:lnTo>
                    <a:pt x="3860" y="5"/>
                  </a:lnTo>
                  <a:lnTo>
                    <a:pt x="3828" y="5"/>
                  </a:lnTo>
                  <a:lnTo>
                    <a:pt x="3850" y="530"/>
                  </a:lnTo>
                  <a:cubicBezTo>
                    <a:pt x="3832" y="528"/>
                    <a:pt x="3818" y="522"/>
                    <a:pt x="3800" y="520"/>
                  </a:cubicBezTo>
                  <a:cubicBezTo>
                    <a:pt x="3702" y="502"/>
                    <a:pt x="3608" y="484"/>
                    <a:pt x="3509" y="468"/>
                  </a:cubicBezTo>
                  <a:lnTo>
                    <a:pt x="3491" y="5"/>
                  </a:lnTo>
                  <a:lnTo>
                    <a:pt x="3459" y="5"/>
                  </a:lnTo>
                  <a:lnTo>
                    <a:pt x="3477" y="460"/>
                  </a:lnTo>
                  <a:cubicBezTo>
                    <a:pt x="3361" y="440"/>
                    <a:pt x="3248" y="422"/>
                    <a:pt x="3136" y="406"/>
                  </a:cubicBezTo>
                  <a:lnTo>
                    <a:pt x="3122" y="5"/>
                  </a:lnTo>
                  <a:lnTo>
                    <a:pt x="3090" y="5"/>
                  </a:lnTo>
                  <a:lnTo>
                    <a:pt x="3102" y="400"/>
                  </a:lnTo>
                  <a:cubicBezTo>
                    <a:pt x="2988" y="382"/>
                    <a:pt x="2875" y="368"/>
                    <a:pt x="2765" y="352"/>
                  </a:cubicBezTo>
                  <a:lnTo>
                    <a:pt x="2755" y="5"/>
                  </a:lnTo>
                  <a:lnTo>
                    <a:pt x="2721" y="5"/>
                  </a:lnTo>
                  <a:lnTo>
                    <a:pt x="2731" y="348"/>
                  </a:lnTo>
                  <a:cubicBezTo>
                    <a:pt x="2617" y="332"/>
                    <a:pt x="2504" y="318"/>
                    <a:pt x="2394" y="305"/>
                  </a:cubicBezTo>
                  <a:lnTo>
                    <a:pt x="2386" y="1"/>
                  </a:lnTo>
                  <a:lnTo>
                    <a:pt x="2354" y="1"/>
                  </a:lnTo>
                  <a:lnTo>
                    <a:pt x="2360" y="299"/>
                  </a:lnTo>
                  <a:cubicBezTo>
                    <a:pt x="2245" y="287"/>
                    <a:pt x="2133" y="275"/>
                    <a:pt x="2023" y="265"/>
                  </a:cubicBezTo>
                  <a:lnTo>
                    <a:pt x="2017" y="1"/>
                  </a:lnTo>
                  <a:lnTo>
                    <a:pt x="1985" y="1"/>
                  </a:lnTo>
                  <a:lnTo>
                    <a:pt x="1989" y="261"/>
                  </a:lnTo>
                  <a:cubicBezTo>
                    <a:pt x="1874" y="251"/>
                    <a:pt x="1762" y="239"/>
                    <a:pt x="1652" y="231"/>
                  </a:cubicBezTo>
                  <a:lnTo>
                    <a:pt x="1646" y="1"/>
                  </a:lnTo>
                  <a:lnTo>
                    <a:pt x="1614" y="1"/>
                  </a:lnTo>
                  <a:lnTo>
                    <a:pt x="1618" y="229"/>
                  </a:lnTo>
                  <a:cubicBezTo>
                    <a:pt x="1501" y="219"/>
                    <a:pt x="1387" y="211"/>
                    <a:pt x="1283" y="205"/>
                  </a:cubicBezTo>
                  <a:lnTo>
                    <a:pt x="1281" y="1"/>
                  </a:lnTo>
                  <a:lnTo>
                    <a:pt x="1246" y="1"/>
                  </a:lnTo>
                  <a:lnTo>
                    <a:pt x="1250" y="201"/>
                  </a:lnTo>
                  <a:cubicBezTo>
                    <a:pt x="1132" y="195"/>
                    <a:pt x="1020" y="187"/>
                    <a:pt x="913" y="181"/>
                  </a:cubicBezTo>
                  <a:lnTo>
                    <a:pt x="911" y="1"/>
                  </a:lnTo>
                  <a:lnTo>
                    <a:pt x="879" y="1"/>
                  </a:lnTo>
                  <a:lnTo>
                    <a:pt x="881" y="179"/>
                  </a:lnTo>
                  <a:cubicBezTo>
                    <a:pt x="759" y="175"/>
                    <a:pt x="645" y="169"/>
                    <a:pt x="544" y="165"/>
                  </a:cubicBezTo>
                  <a:lnTo>
                    <a:pt x="544" y="1"/>
                  </a:lnTo>
                  <a:lnTo>
                    <a:pt x="512" y="1"/>
                  </a:lnTo>
                  <a:lnTo>
                    <a:pt x="512" y="165"/>
                  </a:lnTo>
                  <a:cubicBezTo>
                    <a:pt x="374" y="159"/>
                    <a:pt x="261" y="157"/>
                    <a:pt x="177" y="157"/>
                  </a:cubicBezTo>
                  <a:lnTo>
                    <a:pt x="17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2251204" y="3491866"/>
              <a:ext cx="801046" cy="650170"/>
            </a:xfrm>
            <a:custGeom>
              <a:avLst/>
              <a:gdLst/>
              <a:ahLst/>
              <a:cxnLst/>
              <a:rect l="l" t="t" r="r" b="b"/>
              <a:pathLst>
                <a:path w="7754" h="6294" extrusionOk="0">
                  <a:moveTo>
                    <a:pt x="7208" y="0"/>
                  </a:moveTo>
                  <a:cubicBezTo>
                    <a:pt x="0" y="0"/>
                    <a:pt x="909" y="6293"/>
                    <a:pt x="905" y="6293"/>
                  </a:cubicBezTo>
                  <a:lnTo>
                    <a:pt x="7754" y="6293"/>
                  </a:lnTo>
                  <a:lnTo>
                    <a:pt x="72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2251204" y="3491866"/>
              <a:ext cx="745054" cy="650583"/>
            </a:xfrm>
            <a:custGeom>
              <a:avLst/>
              <a:gdLst/>
              <a:ahLst/>
              <a:cxnLst/>
              <a:rect l="l" t="t" r="r" b="b"/>
              <a:pathLst>
                <a:path w="7212" h="6298" extrusionOk="0">
                  <a:moveTo>
                    <a:pt x="7208" y="0"/>
                  </a:moveTo>
                  <a:cubicBezTo>
                    <a:pt x="0" y="0"/>
                    <a:pt x="909" y="6293"/>
                    <a:pt x="909" y="6297"/>
                  </a:cubicBezTo>
                  <a:lnTo>
                    <a:pt x="923" y="6297"/>
                  </a:lnTo>
                  <a:cubicBezTo>
                    <a:pt x="847" y="5085"/>
                    <a:pt x="921" y="189"/>
                    <a:pt x="7212" y="64"/>
                  </a:cubicBezTo>
                  <a:lnTo>
                    <a:pt x="72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2282919" y="3593828"/>
              <a:ext cx="865304" cy="548213"/>
            </a:xfrm>
            <a:custGeom>
              <a:avLst/>
              <a:gdLst/>
              <a:ahLst/>
              <a:cxnLst/>
              <a:rect l="l" t="t" r="r" b="b"/>
              <a:pathLst>
                <a:path w="8376" h="5307" extrusionOk="0">
                  <a:moveTo>
                    <a:pt x="8261" y="5306"/>
                  </a:moveTo>
                  <a:lnTo>
                    <a:pt x="0" y="5306"/>
                  </a:lnTo>
                  <a:cubicBezTo>
                    <a:pt x="0" y="5306"/>
                    <a:pt x="243" y="2899"/>
                    <a:pt x="1607" y="2161"/>
                  </a:cubicBezTo>
                  <a:cubicBezTo>
                    <a:pt x="2277" y="1796"/>
                    <a:pt x="2837" y="1270"/>
                    <a:pt x="3234" y="829"/>
                  </a:cubicBezTo>
                  <a:cubicBezTo>
                    <a:pt x="3711" y="297"/>
                    <a:pt x="4395" y="0"/>
                    <a:pt x="5110" y="0"/>
                  </a:cubicBezTo>
                  <a:lnTo>
                    <a:pt x="6472" y="0"/>
                  </a:lnTo>
                  <a:cubicBezTo>
                    <a:pt x="6771" y="0"/>
                    <a:pt x="7037" y="179"/>
                    <a:pt x="7154" y="455"/>
                  </a:cubicBezTo>
                  <a:cubicBezTo>
                    <a:pt x="7547" y="1388"/>
                    <a:pt x="8375" y="3581"/>
                    <a:pt x="8261" y="53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2980646" y="3903744"/>
              <a:ext cx="195768" cy="320953"/>
            </a:xfrm>
            <a:custGeom>
              <a:avLst/>
              <a:gdLst/>
              <a:ahLst/>
              <a:cxnLst/>
              <a:rect l="l" t="t" r="r" b="b"/>
              <a:pathLst>
                <a:path w="1895" h="3107" extrusionOk="0">
                  <a:moveTo>
                    <a:pt x="772" y="0"/>
                  </a:moveTo>
                  <a:cubicBezTo>
                    <a:pt x="703" y="0"/>
                    <a:pt x="632" y="10"/>
                    <a:pt x="562" y="31"/>
                  </a:cubicBezTo>
                  <a:cubicBezTo>
                    <a:pt x="201" y="140"/>
                    <a:pt x="0" y="525"/>
                    <a:pt x="75" y="896"/>
                  </a:cubicBezTo>
                  <a:lnTo>
                    <a:pt x="440" y="2745"/>
                  </a:lnTo>
                  <a:cubicBezTo>
                    <a:pt x="482" y="2956"/>
                    <a:pt x="668" y="3107"/>
                    <a:pt x="881" y="3107"/>
                  </a:cubicBezTo>
                  <a:lnTo>
                    <a:pt x="1403" y="3107"/>
                  </a:lnTo>
                  <a:cubicBezTo>
                    <a:pt x="1684" y="3107"/>
                    <a:pt x="1894" y="2854"/>
                    <a:pt x="1844" y="2577"/>
                  </a:cubicBezTo>
                  <a:cubicBezTo>
                    <a:pt x="1710" y="1837"/>
                    <a:pt x="1481" y="581"/>
                    <a:pt x="1481" y="581"/>
                  </a:cubicBezTo>
                  <a:cubicBezTo>
                    <a:pt x="1413" y="238"/>
                    <a:pt x="1108" y="0"/>
                    <a:pt x="7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2816493" y="3895686"/>
              <a:ext cx="193702" cy="328804"/>
            </a:xfrm>
            <a:custGeom>
              <a:avLst/>
              <a:gdLst/>
              <a:ahLst/>
              <a:cxnLst/>
              <a:rect l="l" t="t" r="r" b="b"/>
              <a:pathLst>
                <a:path w="1875" h="3183" extrusionOk="0">
                  <a:moveTo>
                    <a:pt x="767" y="1"/>
                  </a:moveTo>
                  <a:cubicBezTo>
                    <a:pt x="736" y="1"/>
                    <a:pt x="704" y="3"/>
                    <a:pt x="673" y="7"/>
                  </a:cubicBezTo>
                  <a:cubicBezTo>
                    <a:pt x="282" y="59"/>
                    <a:pt x="1" y="422"/>
                    <a:pt x="53" y="815"/>
                  </a:cubicBezTo>
                  <a:cubicBezTo>
                    <a:pt x="53" y="815"/>
                    <a:pt x="249" y="2294"/>
                    <a:pt x="330" y="2914"/>
                  </a:cubicBezTo>
                  <a:cubicBezTo>
                    <a:pt x="352" y="3066"/>
                    <a:pt x="482" y="3183"/>
                    <a:pt x="637" y="3183"/>
                  </a:cubicBezTo>
                  <a:lnTo>
                    <a:pt x="1537" y="3183"/>
                  </a:lnTo>
                  <a:cubicBezTo>
                    <a:pt x="1728" y="3183"/>
                    <a:pt x="1874" y="3010"/>
                    <a:pt x="1844" y="2821"/>
                  </a:cubicBezTo>
                  <a:lnTo>
                    <a:pt x="1479" y="627"/>
                  </a:lnTo>
                  <a:cubicBezTo>
                    <a:pt x="1431" y="267"/>
                    <a:pt x="1122" y="1"/>
                    <a:pt x="76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2654200" y="3860665"/>
              <a:ext cx="175726" cy="364029"/>
            </a:xfrm>
            <a:custGeom>
              <a:avLst/>
              <a:gdLst/>
              <a:ahLst/>
              <a:cxnLst/>
              <a:rect l="l" t="t" r="r" b="b"/>
              <a:pathLst>
                <a:path w="1701" h="3524" extrusionOk="0">
                  <a:moveTo>
                    <a:pt x="767" y="1"/>
                  </a:moveTo>
                  <a:cubicBezTo>
                    <a:pt x="338" y="1"/>
                    <a:pt x="1" y="352"/>
                    <a:pt x="21" y="781"/>
                  </a:cubicBezTo>
                  <a:lnTo>
                    <a:pt x="95" y="3195"/>
                  </a:lnTo>
                  <a:cubicBezTo>
                    <a:pt x="99" y="3379"/>
                    <a:pt x="250" y="3524"/>
                    <a:pt x="432" y="3524"/>
                  </a:cubicBezTo>
                  <a:lnTo>
                    <a:pt x="1465" y="3524"/>
                  </a:lnTo>
                  <a:cubicBezTo>
                    <a:pt x="1592" y="3524"/>
                    <a:pt x="1700" y="3423"/>
                    <a:pt x="1694" y="3299"/>
                  </a:cubicBezTo>
                  <a:lnTo>
                    <a:pt x="1694" y="3295"/>
                  </a:lnTo>
                  <a:lnTo>
                    <a:pt x="1582" y="781"/>
                  </a:lnTo>
                  <a:cubicBezTo>
                    <a:pt x="1562" y="352"/>
                    <a:pt x="1195" y="1"/>
                    <a:pt x="76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2471659" y="3869756"/>
              <a:ext cx="180375" cy="354732"/>
            </a:xfrm>
            <a:custGeom>
              <a:avLst/>
              <a:gdLst/>
              <a:ahLst/>
              <a:cxnLst/>
              <a:rect l="l" t="t" r="r" b="b"/>
              <a:pathLst>
                <a:path w="1746" h="3434" extrusionOk="0">
                  <a:moveTo>
                    <a:pt x="939" y="1"/>
                  </a:moveTo>
                  <a:cubicBezTo>
                    <a:pt x="930" y="1"/>
                    <a:pt x="921" y="1"/>
                    <a:pt x="911" y="1"/>
                  </a:cubicBezTo>
                  <a:cubicBezTo>
                    <a:pt x="508" y="13"/>
                    <a:pt x="187" y="356"/>
                    <a:pt x="159" y="761"/>
                  </a:cubicBezTo>
                  <a:lnTo>
                    <a:pt x="13" y="3042"/>
                  </a:lnTo>
                  <a:cubicBezTo>
                    <a:pt x="1" y="3255"/>
                    <a:pt x="169" y="3434"/>
                    <a:pt x="382" y="3434"/>
                  </a:cubicBezTo>
                  <a:lnTo>
                    <a:pt x="1351" y="3434"/>
                  </a:lnTo>
                  <a:cubicBezTo>
                    <a:pt x="1543" y="3434"/>
                    <a:pt x="1698" y="3277"/>
                    <a:pt x="1702" y="3084"/>
                  </a:cubicBezTo>
                  <a:cubicBezTo>
                    <a:pt x="1706" y="2378"/>
                    <a:pt x="1716" y="834"/>
                    <a:pt x="1716" y="834"/>
                  </a:cubicBezTo>
                  <a:cubicBezTo>
                    <a:pt x="1745" y="387"/>
                    <a:pt x="1391" y="1"/>
                    <a:pt x="93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2299655" y="3872545"/>
              <a:ext cx="182441" cy="352150"/>
            </a:xfrm>
            <a:custGeom>
              <a:avLst/>
              <a:gdLst/>
              <a:ahLst/>
              <a:cxnLst/>
              <a:rect l="l" t="t" r="r" b="b"/>
              <a:pathLst>
                <a:path w="1766" h="3409" extrusionOk="0">
                  <a:moveTo>
                    <a:pt x="1320" y="1"/>
                  </a:moveTo>
                  <a:cubicBezTo>
                    <a:pt x="708" y="1"/>
                    <a:pt x="187" y="478"/>
                    <a:pt x="143" y="1098"/>
                  </a:cubicBezTo>
                  <a:lnTo>
                    <a:pt x="19" y="2967"/>
                  </a:lnTo>
                  <a:cubicBezTo>
                    <a:pt x="1" y="3206"/>
                    <a:pt x="189" y="3409"/>
                    <a:pt x="430" y="3409"/>
                  </a:cubicBezTo>
                  <a:lnTo>
                    <a:pt x="1216" y="3409"/>
                  </a:lnTo>
                  <a:cubicBezTo>
                    <a:pt x="1403" y="3409"/>
                    <a:pt x="1557" y="3262"/>
                    <a:pt x="1571" y="3078"/>
                  </a:cubicBezTo>
                  <a:lnTo>
                    <a:pt x="1754" y="409"/>
                  </a:lnTo>
                  <a:cubicBezTo>
                    <a:pt x="1766" y="205"/>
                    <a:pt x="1615" y="18"/>
                    <a:pt x="1411" y="4"/>
                  </a:cubicBezTo>
                  <a:cubicBezTo>
                    <a:pt x="1380" y="2"/>
                    <a:pt x="1350" y="1"/>
                    <a:pt x="13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2868146" y="4018102"/>
              <a:ext cx="86675" cy="167036"/>
            </a:xfrm>
            <a:custGeom>
              <a:avLst/>
              <a:gdLst/>
              <a:ahLst/>
              <a:cxnLst/>
              <a:rect l="l" t="t" r="r" b="b"/>
              <a:pathLst>
                <a:path w="839" h="1617" extrusionOk="0">
                  <a:moveTo>
                    <a:pt x="420" y="0"/>
                  </a:moveTo>
                  <a:cubicBezTo>
                    <a:pt x="409" y="0"/>
                    <a:pt x="398" y="1"/>
                    <a:pt x="387" y="2"/>
                  </a:cubicBezTo>
                  <a:cubicBezTo>
                    <a:pt x="165" y="20"/>
                    <a:pt x="0" y="214"/>
                    <a:pt x="16" y="435"/>
                  </a:cubicBezTo>
                  <a:cubicBezTo>
                    <a:pt x="34" y="655"/>
                    <a:pt x="288" y="1617"/>
                    <a:pt x="508" y="1617"/>
                  </a:cubicBezTo>
                  <a:cubicBezTo>
                    <a:pt x="510" y="1617"/>
                    <a:pt x="512" y="1617"/>
                    <a:pt x="514" y="1616"/>
                  </a:cubicBezTo>
                  <a:cubicBezTo>
                    <a:pt x="736" y="1598"/>
                    <a:pt x="839" y="593"/>
                    <a:pt x="821" y="373"/>
                  </a:cubicBezTo>
                  <a:cubicBezTo>
                    <a:pt x="805" y="161"/>
                    <a:pt x="629" y="0"/>
                    <a:pt x="42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2700688" y="4017999"/>
              <a:ext cx="83989" cy="167346"/>
            </a:xfrm>
            <a:custGeom>
              <a:avLst/>
              <a:gdLst/>
              <a:ahLst/>
              <a:cxnLst/>
              <a:rect l="l" t="t" r="r" b="b"/>
              <a:pathLst>
                <a:path w="813" h="1620" extrusionOk="0">
                  <a:moveTo>
                    <a:pt x="409" y="0"/>
                  </a:moveTo>
                  <a:cubicBezTo>
                    <a:pt x="406" y="0"/>
                    <a:pt x="404" y="0"/>
                    <a:pt x="402" y="0"/>
                  </a:cubicBezTo>
                  <a:cubicBezTo>
                    <a:pt x="179" y="3"/>
                    <a:pt x="0" y="185"/>
                    <a:pt x="2" y="408"/>
                  </a:cubicBezTo>
                  <a:cubicBezTo>
                    <a:pt x="6" y="630"/>
                    <a:pt x="196" y="1619"/>
                    <a:pt x="419" y="1619"/>
                  </a:cubicBezTo>
                  <a:cubicBezTo>
                    <a:pt x="419" y="1619"/>
                    <a:pt x="419" y="1619"/>
                    <a:pt x="420" y="1619"/>
                  </a:cubicBezTo>
                  <a:cubicBezTo>
                    <a:pt x="642" y="1617"/>
                    <a:pt x="813" y="622"/>
                    <a:pt x="811" y="398"/>
                  </a:cubicBezTo>
                  <a:cubicBezTo>
                    <a:pt x="809" y="177"/>
                    <a:pt x="628" y="0"/>
                    <a:pt x="40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2516803" y="4018516"/>
              <a:ext cx="89464" cy="166106"/>
            </a:xfrm>
            <a:custGeom>
              <a:avLst/>
              <a:gdLst/>
              <a:ahLst/>
              <a:cxnLst/>
              <a:rect l="l" t="t" r="r" b="b"/>
              <a:pathLst>
                <a:path w="866" h="1608" extrusionOk="0">
                  <a:moveTo>
                    <a:pt x="427" y="1"/>
                  </a:moveTo>
                  <a:cubicBezTo>
                    <a:pt x="231" y="1"/>
                    <a:pt x="62" y="145"/>
                    <a:pt x="33" y="347"/>
                  </a:cubicBezTo>
                  <a:cubicBezTo>
                    <a:pt x="1" y="567"/>
                    <a:pt x="39" y="1574"/>
                    <a:pt x="262" y="1606"/>
                  </a:cubicBezTo>
                  <a:cubicBezTo>
                    <a:pt x="266" y="1607"/>
                    <a:pt x="269" y="1607"/>
                    <a:pt x="273" y="1607"/>
                  </a:cubicBezTo>
                  <a:cubicBezTo>
                    <a:pt x="491" y="1607"/>
                    <a:pt x="800" y="678"/>
                    <a:pt x="831" y="461"/>
                  </a:cubicBezTo>
                  <a:cubicBezTo>
                    <a:pt x="866" y="240"/>
                    <a:pt x="709" y="36"/>
                    <a:pt x="488" y="6"/>
                  </a:cubicBezTo>
                  <a:cubicBezTo>
                    <a:pt x="468" y="2"/>
                    <a:pt x="447" y="1"/>
                    <a:pt x="4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2343973" y="4018516"/>
              <a:ext cx="89464" cy="166106"/>
            </a:xfrm>
            <a:custGeom>
              <a:avLst/>
              <a:gdLst/>
              <a:ahLst/>
              <a:cxnLst/>
              <a:rect l="l" t="t" r="r" b="b"/>
              <a:pathLst>
                <a:path w="866" h="1608" extrusionOk="0">
                  <a:moveTo>
                    <a:pt x="429" y="1"/>
                  </a:moveTo>
                  <a:cubicBezTo>
                    <a:pt x="232" y="1"/>
                    <a:pt x="60" y="145"/>
                    <a:pt x="33" y="347"/>
                  </a:cubicBezTo>
                  <a:cubicBezTo>
                    <a:pt x="1" y="567"/>
                    <a:pt x="41" y="1574"/>
                    <a:pt x="262" y="1606"/>
                  </a:cubicBezTo>
                  <a:cubicBezTo>
                    <a:pt x="266" y="1607"/>
                    <a:pt x="269" y="1607"/>
                    <a:pt x="273" y="1607"/>
                  </a:cubicBezTo>
                  <a:cubicBezTo>
                    <a:pt x="493" y="1607"/>
                    <a:pt x="802" y="678"/>
                    <a:pt x="833" y="461"/>
                  </a:cubicBezTo>
                  <a:cubicBezTo>
                    <a:pt x="865" y="240"/>
                    <a:pt x="711" y="36"/>
                    <a:pt x="490" y="6"/>
                  </a:cubicBezTo>
                  <a:cubicBezTo>
                    <a:pt x="470" y="2"/>
                    <a:pt x="449" y="1"/>
                    <a:pt x="42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3034158" y="4018516"/>
              <a:ext cx="90601" cy="165487"/>
            </a:xfrm>
            <a:custGeom>
              <a:avLst/>
              <a:gdLst/>
              <a:ahLst/>
              <a:cxnLst/>
              <a:rect l="l" t="t" r="r" b="b"/>
              <a:pathLst>
                <a:path w="877" h="1602" extrusionOk="0">
                  <a:moveTo>
                    <a:pt x="437" y="1"/>
                  </a:moveTo>
                  <a:cubicBezTo>
                    <a:pt x="413" y="1"/>
                    <a:pt x="388" y="3"/>
                    <a:pt x="363" y="8"/>
                  </a:cubicBezTo>
                  <a:cubicBezTo>
                    <a:pt x="144" y="50"/>
                    <a:pt x="0" y="260"/>
                    <a:pt x="40" y="479"/>
                  </a:cubicBezTo>
                  <a:cubicBezTo>
                    <a:pt x="79" y="693"/>
                    <a:pt x="426" y="1602"/>
                    <a:pt x="646" y="1602"/>
                  </a:cubicBezTo>
                  <a:cubicBezTo>
                    <a:pt x="650" y="1602"/>
                    <a:pt x="655" y="1601"/>
                    <a:pt x="660" y="1600"/>
                  </a:cubicBezTo>
                  <a:cubicBezTo>
                    <a:pt x="877" y="1558"/>
                    <a:pt x="875" y="549"/>
                    <a:pt x="835" y="331"/>
                  </a:cubicBezTo>
                  <a:cubicBezTo>
                    <a:pt x="799" y="136"/>
                    <a:pt x="629" y="1"/>
                    <a:pt x="43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563809" y="4024404"/>
              <a:ext cx="2931557" cy="295851"/>
            </a:xfrm>
            <a:custGeom>
              <a:avLst/>
              <a:gdLst/>
              <a:ahLst/>
              <a:cxnLst/>
              <a:rect l="l" t="t" r="r" b="b"/>
              <a:pathLst>
                <a:path w="28377" h="2864" extrusionOk="0">
                  <a:moveTo>
                    <a:pt x="3917" y="1"/>
                  </a:moveTo>
                  <a:lnTo>
                    <a:pt x="1" y="2863"/>
                  </a:lnTo>
                  <a:lnTo>
                    <a:pt x="28376" y="2863"/>
                  </a:lnTo>
                  <a:lnTo>
                    <a:pt x="372" y="2761"/>
                  </a:lnTo>
                  <a:lnTo>
                    <a:pt x="39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1016908" y="1997454"/>
              <a:ext cx="1012620" cy="2023440"/>
            </a:xfrm>
            <a:custGeom>
              <a:avLst/>
              <a:gdLst/>
              <a:ahLst/>
              <a:cxnLst/>
              <a:rect l="l" t="t" r="r" b="b"/>
              <a:pathLst>
                <a:path w="9802" h="19588" extrusionOk="0">
                  <a:moveTo>
                    <a:pt x="5671" y="1"/>
                  </a:moveTo>
                  <a:cubicBezTo>
                    <a:pt x="3428" y="1"/>
                    <a:pt x="1555" y="1718"/>
                    <a:pt x="1358" y="3954"/>
                  </a:cubicBezTo>
                  <a:lnTo>
                    <a:pt x="0" y="19588"/>
                  </a:lnTo>
                  <a:lnTo>
                    <a:pt x="9802" y="19588"/>
                  </a:lnTo>
                  <a:lnTo>
                    <a:pt x="9802" y="1"/>
                  </a:lnTo>
                  <a:close/>
                </a:path>
              </a:pathLst>
            </a:custGeom>
            <a:gradFill>
              <a:gsLst>
                <a:gs pos="0">
                  <a:srgbClr val="FFDE9F"/>
                </a:gs>
                <a:gs pos="100000">
                  <a:srgbClr val="F9AE23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1016908" y="2116048"/>
              <a:ext cx="490194" cy="1904645"/>
            </a:xfrm>
            <a:custGeom>
              <a:avLst/>
              <a:gdLst/>
              <a:ahLst/>
              <a:cxnLst/>
              <a:rect l="l" t="t" r="r" b="b"/>
              <a:pathLst>
                <a:path w="4745" h="18438" extrusionOk="0">
                  <a:moveTo>
                    <a:pt x="4732" y="15242"/>
                  </a:moveTo>
                  <a:cubicBezTo>
                    <a:pt x="4732" y="15242"/>
                    <a:pt x="223" y="6034"/>
                    <a:pt x="2738" y="0"/>
                  </a:cubicBezTo>
                  <a:cubicBezTo>
                    <a:pt x="2496" y="227"/>
                    <a:pt x="2275" y="477"/>
                    <a:pt x="2086" y="752"/>
                  </a:cubicBezTo>
                  <a:lnTo>
                    <a:pt x="2086" y="752"/>
                  </a:lnTo>
                  <a:lnTo>
                    <a:pt x="2086" y="752"/>
                  </a:lnTo>
                  <a:cubicBezTo>
                    <a:pt x="1924" y="991"/>
                    <a:pt x="1786" y="1246"/>
                    <a:pt x="1675" y="1517"/>
                  </a:cubicBezTo>
                  <a:lnTo>
                    <a:pt x="1675" y="1517"/>
                  </a:lnTo>
                  <a:lnTo>
                    <a:pt x="1675" y="1517"/>
                  </a:lnTo>
                  <a:cubicBezTo>
                    <a:pt x="1663" y="1551"/>
                    <a:pt x="1647" y="1583"/>
                    <a:pt x="1635" y="1615"/>
                  </a:cubicBezTo>
                  <a:lnTo>
                    <a:pt x="1635" y="1615"/>
                  </a:lnTo>
                  <a:lnTo>
                    <a:pt x="1635" y="1615"/>
                  </a:lnTo>
                  <a:cubicBezTo>
                    <a:pt x="1491" y="1988"/>
                    <a:pt x="1396" y="2387"/>
                    <a:pt x="1358" y="2804"/>
                  </a:cubicBezTo>
                  <a:lnTo>
                    <a:pt x="0" y="18438"/>
                  </a:lnTo>
                  <a:lnTo>
                    <a:pt x="179" y="18438"/>
                  </a:lnTo>
                  <a:lnTo>
                    <a:pt x="211" y="18438"/>
                  </a:lnTo>
                  <a:lnTo>
                    <a:pt x="630" y="18438"/>
                  </a:lnTo>
                  <a:lnTo>
                    <a:pt x="662" y="18438"/>
                  </a:lnTo>
                  <a:lnTo>
                    <a:pt x="1081" y="18438"/>
                  </a:lnTo>
                  <a:lnTo>
                    <a:pt x="1113" y="18438"/>
                  </a:lnTo>
                  <a:lnTo>
                    <a:pt x="1533" y="18438"/>
                  </a:lnTo>
                  <a:lnTo>
                    <a:pt x="1565" y="18438"/>
                  </a:lnTo>
                  <a:lnTo>
                    <a:pt x="1984" y="18438"/>
                  </a:lnTo>
                  <a:lnTo>
                    <a:pt x="2016" y="18438"/>
                  </a:lnTo>
                  <a:lnTo>
                    <a:pt x="2435" y="18438"/>
                  </a:lnTo>
                  <a:lnTo>
                    <a:pt x="2468" y="18438"/>
                  </a:lnTo>
                  <a:lnTo>
                    <a:pt x="2887" y="18438"/>
                  </a:lnTo>
                  <a:lnTo>
                    <a:pt x="2919" y="18438"/>
                  </a:lnTo>
                  <a:lnTo>
                    <a:pt x="3338" y="18438"/>
                  </a:lnTo>
                  <a:lnTo>
                    <a:pt x="3370" y="18438"/>
                  </a:lnTo>
                  <a:lnTo>
                    <a:pt x="3790" y="18438"/>
                  </a:lnTo>
                  <a:lnTo>
                    <a:pt x="3822" y="18438"/>
                  </a:lnTo>
                  <a:lnTo>
                    <a:pt x="4241" y="18438"/>
                  </a:lnTo>
                  <a:lnTo>
                    <a:pt x="4273" y="18438"/>
                  </a:lnTo>
                  <a:lnTo>
                    <a:pt x="4692" y="18438"/>
                  </a:lnTo>
                  <a:lnTo>
                    <a:pt x="4724" y="18438"/>
                  </a:lnTo>
                  <a:lnTo>
                    <a:pt x="4744" y="18438"/>
                  </a:lnTo>
                  <a:lnTo>
                    <a:pt x="4744" y="15242"/>
                  </a:lnTo>
                  <a:close/>
                </a:path>
              </a:pathLst>
            </a:custGeom>
            <a:solidFill>
              <a:srgbClr val="FFFFFF">
                <a:alpha val="2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1035296" y="1997040"/>
              <a:ext cx="979768" cy="2024267"/>
            </a:xfrm>
            <a:custGeom>
              <a:avLst/>
              <a:gdLst/>
              <a:ahLst/>
              <a:cxnLst/>
              <a:rect l="l" t="t" r="r" b="b"/>
              <a:pathLst>
                <a:path w="9484" h="19596" extrusionOk="0">
                  <a:moveTo>
                    <a:pt x="5760" y="1"/>
                  </a:moveTo>
                  <a:lnTo>
                    <a:pt x="5748" y="332"/>
                  </a:lnTo>
                  <a:cubicBezTo>
                    <a:pt x="5636" y="348"/>
                    <a:pt x="5521" y="362"/>
                    <a:pt x="5407" y="380"/>
                  </a:cubicBezTo>
                  <a:lnTo>
                    <a:pt x="5425" y="3"/>
                  </a:lnTo>
                  <a:lnTo>
                    <a:pt x="5391" y="3"/>
                  </a:lnTo>
                  <a:lnTo>
                    <a:pt x="5375" y="384"/>
                  </a:lnTo>
                  <a:cubicBezTo>
                    <a:pt x="5261" y="402"/>
                    <a:pt x="5146" y="422"/>
                    <a:pt x="5034" y="442"/>
                  </a:cubicBezTo>
                  <a:lnTo>
                    <a:pt x="5054" y="23"/>
                  </a:lnTo>
                  <a:cubicBezTo>
                    <a:pt x="5044" y="23"/>
                    <a:pt x="5030" y="27"/>
                    <a:pt x="5020" y="29"/>
                  </a:cubicBezTo>
                  <a:lnTo>
                    <a:pt x="5000" y="450"/>
                  </a:lnTo>
                  <a:cubicBezTo>
                    <a:pt x="4885" y="472"/>
                    <a:pt x="4773" y="494"/>
                    <a:pt x="4657" y="522"/>
                  </a:cubicBezTo>
                  <a:lnTo>
                    <a:pt x="4683" y="79"/>
                  </a:lnTo>
                  <a:lnTo>
                    <a:pt x="4683" y="79"/>
                  </a:lnTo>
                  <a:cubicBezTo>
                    <a:pt x="4673" y="81"/>
                    <a:pt x="4659" y="83"/>
                    <a:pt x="4649" y="87"/>
                  </a:cubicBezTo>
                  <a:lnTo>
                    <a:pt x="4625" y="530"/>
                  </a:lnTo>
                  <a:cubicBezTo>
                    <a:pt x="4508" y="558"/>
                    <a:pt x="4394" y="584"/>
                    <a:pt x="4282" y="618"/>
                  </a:cubicBezTo>
                  <a:lnTo>
                    <a:pt x="4306" y="169"/>
                  </a:lnTo>
                  <a:lnTo>
                    <a:pt x="4306" y="169"/>
                  </a:lnTo>
                  <a:cubicBezTo>
                    <a:pt x="4296" y="171"/>
                    <a:pt x="4284" y="173"/>
                    <a:pt x="4274" y="179"/>
                  </a:cubicBezTo>
                  <a:lnTo>
                    <a:pt x="4247" y="630"/>
                  </a:lnTo>
                  <a:cubicBezTo>
                    <a:pt x="4131" y="663"/>
                    <a:pt x="4015" y="699"/>
                    <a:pt x="3902" y="735"/>
                  </a:cubicBezTo>
                  <a:lnTo>
                    <a:pt x="3931" y="297"/>
                  </a:lnTo>
                  <a:lnTo>
                    <a:pt x="3931" y="297"/>
                  </a:lnTo>
                  <a:cubicBezTo>
                    <a:pt x="3920" y="301"/>
                    <a:pt x="3906" y="303"/>
                    <a:pt x="3896" y="309"/>
                  </a:cubicBezTo>
                  <a:lnTo>
                    <a:pt x="3870" y="745"/>
                  </a:lnTo>
                  <a:cubicBezTo>
                    <a:pt x="3752" y="785"/>
                    <a:pt x="3634" y="829"/>
                    <a:pt x="3521" y="875"/>
                  </a:cubicBezTo>
                  <a:lnTo>
                    <a:pt x="3549" y="468"/>
                  </a:lnTo>
                  <a:lnTo>
                    <a:pt x="3549" y="468"/>
                  </a:lnTo>
                  <a:cubicBezTo>
                    <a:pt x="3539" y="472"/>
                    <a:pt x="3525" y="480"/>
                    <a:pt x="3515" y="484"/>
                  </a:cubicBezTo>
                  <a:lnTo>
                    <a:pt x="3489" y="891"/>
                  </a:lnTo>
                  <a:cubicBezTo>
                    <a:pt x="3429" y="915"/>
                    <a:pt x="3371" y="941"/>
                    <a:pt x="3313" y="965"/>
                  </a:cubicBezTo>
                  <a:cubicBezTo>
                    <a:pt x="3252" y="994"/>
                    <a:pt x="3194" y="1024"/>
                    <a:pt x="3138" y="1054"/>
                  </a:cubicBezTo>
                  <a:lnTo>
                    <a:pt x="3162" y="689"/>
                  </a:lnTo>
                  <a:lnTo>
                    <a:pt x="3162" y="689"/>
                  </a:lnTo>
                  <a:cubicBezTo>
                    <a:pt x="3150" y="695"/>
                    <a:pt x="3140" y="703"/>
                    <a:pt x="3130" y="711"/>
                  </a:cubicBezTo>
                  <a:lnTo>
                    <a:pt x="3104" y="1074"/>
                  </a:lnTo>
                  <a:cubicBezTo>
                    <a:pt x="2980" y="1146"/>
                    <a:pt x="2859" y="1230"/>
                    <a:pt x="2743" y="1321"/>
                  </a:cubicBezTo>
                  <a:lnTo>
                    <a:pt x="2769" y="973"/>
                  </a:lnTo>
                  <a:lnTo>
                    <a:pt x="2769" y="973"/>
                  </a:lnTo>
                  <a:cubicBezTo>
                    <a:pt x="2757" y="984"/>
                    <a:pt x="2747" y="992"/>
                    <a:pt x="2733" y="1002"/>
                  </a:cubicBezTo>
                  <a:lnTo>
                    <a:pt x="2709" y="1347"/>
                  </a:lnTo>
                  <a:cubicBezTo>
                    <a:pt x="2576" y="1455"/>
                    <a:pt x="2452" y="1573"/>
                    <a:pt x="2338" y="1694"/>
                  </a:cubicBezTo>
                  <a:lnTo>
                    <a:pt x="2366" y="1345"/>
                  </a:lnTo>
                  <a:lnTo>
                    <a:pt x="2366" y="1345"/>
                  </a:lnTo>
                  <a:cubicBezTo>
                    <a:pt x="2352" y="1357"/>
                    <a:pt x="2342" y="1371"/>
                    <a:pt x="2330" y="1383"/>
                  </a:cubicBezTo>
                  <a:lnTo>
                    <a:pt x="2302" y="1732"/>
                  </a:lnTo>
                  <a:cubicBezTo>
                    <a:pt x="2157" y="1886"/>
                    <a:pt x="2029" y="2047"/>
                    <a:pt x="1918" y="2199"/>
                  </a:cubicBezTo>
                  <a:lnTo>
                    <a:pt x="1947" y="1856"/>
                  </a:lnTo>
                  <a:lnTo>
                    <a:pt x="1947" y="1856"/>
                  </a:lnTo>
                  <a:lnTo>
                    <a:pt x="1908" y="1908"/>
                  </a:lnTo>
                  <a:lnTo>
                    <a:pt x="1880" y="2249"/>
                  </a:lnTo>
                  <a:cubicBezTo>
                    <a:pt x="1674" y="2544"/>
                    <a:pt x="1533" y="2795"/>
                    <a:pt x="1477" y="2899"/>
                  </a:cubicBezTo>
                  <a:lnTo>
                    <a:pt x="1497" y="2675"/>
                  </a:lnTo>
                  <a:lnTo>
                    <a:pt x="1497" y="2675"/>
                  </a:lnTo>
                  <a:cubicBezTo>
                    <a:pt x="1485" y="2707"/>
                    <a:pt x="1469" y="2739"/>
                    <a:pt x="1457" y="2771"/>
                  </a:cubicBezTo>
                  <a:lnTo>
                    <a:pt x="1449" y="2851"/>
                  </a:lnTo>
                  <a:lnTo>
                    <a:pt x="1" y="19592"/>
                  </a:lnTo>
                  <a:lnTo>
                    <a:pt x="33" y="19592"/>
                  </a:lnTo>
                  <a:lnTo>
                    <a:pt x="1473" y="2961"/>
                  </a:lnTo>
                  <a:cubicBezTo>
                    <a:pt x="1475" y="2955"/>
                    <a:pt x="1618" y="2665"/>
                    <a:pt x="1878" y="2295"/>
                  </a:cubicBezTo>
                  <a:lnTo>
                    <a:pt x="1878" y="2295"/>
                  </a:lnTo>
                  <a:lnTo>
                    <a:pt x="452" y="19592"/>
                  </a:lnTo>
                  <a:lnTo>
                    <a:pt x="484" y="19592"/>
                  </a:lnTo>
                  <a:lnTo>
                    <a:pt x="1916" y="2245"/>
                  </a:lnTo>
                  <a:cubicBezTo>
                    <a:pt x="2027" y="2093"/>
                    <a:pt x="2155" y="1928"/>
                    <a:pt x="2300" y="1768"/>
                  </a:cubicBezTo>
                  <a:lnTo>
                    <a:pt x="2300" y="1768"/>
                  </a:lnTo>
                  <a:lnTo>
                    <a:pt x="903" y="19592"/>
                  </a:lnTo>
                  <a:lnTo>
                    <a:pt x="935" y="19592"/>
                  </a:lnTo>
                  <a:lnTo>
                    <a:pt x="2338" y="1732"/>
                  </a:lnTo>
                  <a:cubicBezTo>
                    <a:pt x="2450" y="1607"/>
                    <a:pt x="2576" y="1491"/>
                    <a:pt x="2709" y="1381"/>
                  </a:cubicBezTo>
                  <a:lnTo>
                    <a:pt x="2709" y="1381"/>
                  </a:lnTo>
                  <a:lnTo>
                    <a:pt x="1355" y="19592"/>
                  </a:lnTo>
                  <a:lnTo>
                    <a:pt x="1387" y="19592"/>
                  </a:lnTo>
                  <a:lnTo>
                    <a:pt x="2741" y="1353"/>
                  </a:lnTo>
                  <a:cubicBezTo>
                    <a:pt x="2853" y="1260"/>
                    <a:pt x="2974" y="1178"/>
                    <a:pt x="3102" y="1102"/>
                  </a:cubicBezTo>
                  <a:lnTo>
                    <a:pt x="3102" y="1102"/>
                  </a:lnTo>
                  <a:lnTo>
                    <a:pt x="1804" y="19592"/>
                  </a:lnTo>
                  <a:lnTo>
                    <a:pt x="1836" y="19592"/>
                  </a:lnTo>
                  <a:lnTo>
                    <a:pt x="3134" y="1084"/>
                  </a:lnTo>
                  <a:cubicBezTo>
                    <a:pt x="3196" y="1050"/>
                    <a:pt x="3260" y="1018"/>
                    <a:pt x="3323" y="990"/>
                  </a:cubicBezTo>
                  <a:cubicBezTo>
                    <a:pt x="3379" y="963"/>
                    <a:pt x="3433" y="941"/>
                    <a:pt x="3487" y="919"/>
                  </a:cubicBezTo>
                  <a:lnTo>
                    <a:pt x="3487" y="919"/>
                  </a:lnTo>
                  <a:lnTo>
                    <a:pt x="2251" y="19596"/>
                  </a:lnTo>
                  <a:lnTo>
                    <a:pt x="2284" y="19596"/>
                  </a:lnTo>
                  <a:lnTo>
                    <a:pt x="3521" y="905"/>
                  </a:lnTo>
                  <a:cubicBezTo>
                    <a:pt x="3636" y="859"/>
                    <a:pt x="3752" y="815"/>
                    <a:pt x="3868" y="775"/>
                  </a:cubicBezTo>
                  <a:lnTo>
                    <a:pt x="3868" y="775"/>
                  </a:lnTo>
                  <a:lnTo>
                    <a:pt x="2701" y="19596"/>
                  </a:lnTo>
                  <a:lnTo>
                    <a:pt x="2733" y="19596"/>
                  </a:lnTo>
                  <a:lnTo>
                    <a:pt x="3902" y="763"/>
                  </a:lnTo>
                  <a:cubicBezTo>
                    <a:pt x="4017" y="725"/>
                    <a:pt x="4133" y="691"/>
                    <a:pt x="4247" y="655"/>
                  </a:cubicBezTo>
                  <a:lnTo>
                    <a:pt x="4247" y="655"/>
                  </a:lnTo>
                  <a:lnTo>
                    <a:pt x="3152" y="19592"/>
                  </a:lnTo>
                  <a:lnTo>
                    <a:pt x="3184" y="19592"/>
                  </a:lnTo>
                  <a:lnTo>
                    <a:pt x="4284" y="644"/>
                  </a:lnTo>
                  <a:cubicBezTo>
                    <a:pt x="4398" y="612"/>
                    <a:pt x="4510" y="584"/>
                    <a:pt x="4627" y="558"/>
                  </a:cubicBezTo>
                  <a:lnTo>
                    <a:pt x="4627" y="558"/>
                  </a:lnTo>
                  <a:lnTo>
                    <a:pt x="3604" y="19592"/>
                  </a:lnTo>
                  <a:lnTo>
                    <a:pt x="3636" y="19592"/>
                  </a:lnTo>
                  <a:lnTo>
                    <a:pt x="4661" y="550"/>
                  </a:lnTo>
                  <a:cubicBezTo>
                    <a:pt x="4777" y="524"/>
                    <a:pt x="4889" y="500"/>
                    <a:pt x="5006" y="478"/>
                  </a:cubicBezTo>
                  <a:lnTo>
                    <a:pt x="5006" y="478"/>
                  </a:lnTo>
                  <a:lnTo>
                    <a:pt x="4055" y="19592"/>
                  </a:lnTo>
                  <a:lnTo>
                    <a:pt x="4087" y="19592"/>
                  </a:lnTo>
                  <a:lnTo>
                    <a:pt x="5038" y="472"/>
                  </a:lnTo>
                  <a:cubicBezTo>
                    <a:pt x="5152" y="450"/>
                    <a:pt x="5267" y="432"/>
                    <a:pt x="5379" y="412"/>
                  </a:cubicBezTo>
                  <a:lnTo>
                    <a:pt x="5379" y="412"/>
                  </a:lnTo>
                  <a:lnTo>
                    <a:pt x="4504" y="19592"/>
                  </a:lnTo>
                  <a:lnTo>
                    <a:pt x="4536" y="19592"/>
                  </a:lnTo>
                  <a:lnTo>
                    <a:pt x="5411" y="408"/>
                  </a:lnTo>
                  <a:cubicBezTo>
                    <a:pt x="5527" y="390"/>
                    <a:pt x="5640" y="374"/>
                    <a:pt x="5752" y="360"/>
                  </a:cubicBezTo>
                  <a:lnTo>
                    <a:pt x="5752" y="360"/>
                  </a:lnTo>
                  <a:lnTo>
                    <a:pt x="4956" y="19590"/>
                  </a:lnTo>
                  <a:lnTo>
                    <a:pt x="4988" y="19590"/>
                  </a:lnTo>
                  <a:lnTo>
                    <a:pt x="5784" y="354"/>
                  </a:lnTo>
                  <a:cubicBezTo>
                    <a:pt x="5900" y="340"/>
                    <a:pt x="6013" y="330"/>
                    <a:pt x="6123" y="318"/>
                  </a:cubicBezTo>
                  <a:lnTo>
                    <a:pt x="6123" y="318"/>
                  </a:lnTo>
                  <a:lnTo>
                    <a:pt x="5403" y="19590"/>
                  </a:lnTo>
                  <a:lnTo>
                    <a:pt x="5437" y="19590"/>
                  </a:lnTo>
                  <a:lnTo>
                    <a:pt x="6155" y="313"/>
                  </a:lnTo>
                  <a:cubicBezTo>
                    <a:pt x="6272" y="303"/>
                    <a:pt x="6384" y="293"/>
                    <a:pt x="6494" y="287"/>
                  </a:cubicBezTo>
                  <a:lnTo>
                    <a:pt x="6494" y="287"/>
                  </a:lnTo>
                  <a:lnTo>
                    <a:pt x="5852" y="19588"/>
                  </a:lnTo>
                  <a:lnTo>
                    <a:pt x="5884" y="19588"/>
                  </a:lnTo>
                  <a:lnTo>
                    <a:pt x="6526" y="283"/>
                  </a:lnTo>
                  <a:cubicBezTo>
                    <a:pt x="6643" y="277"/>
                    <a:pt x="6755" y="271"/>
                    <a:pt x="6865" y="267"/>
                  </a:cubicBezTo>
                  <a:lnTo>
                    <a:pt x="6865" y="267"/>
                  </a:lnTo>
                  <a:lnTo>
                    <a:pt x="6304" y="19590"/>
                  </a:lnTo>
                  <a:lnTo>
                    <a:pt x="6336" y="19590"/>
                  </a:lnTo>
                  <a:lnTo>
                    <a:pt x="6897" y="267"/>
                  </a:lnTo>
                  <a:cubicBezTo>
                    <a:pt x="7014" y="261"/>
                    <a:pt x="7126" y="259"/>
                    <a:pt x="7236" y="257"/>
                  </a:cubicBezTo>
                  <a:lnTo>
                    <a:pt x="7236" y="257"/>
                  </a:lnTo>
                  <a:lnTo>
                    <a:pt x="6755" y="19590"/>
                  </a:lnTo>
                  <a:lnTo>
                    <a:pt x="6787" y="19590"/>
                  </a:lnTo>
                  <a:lnTo>
                    <a:pt x="7269" y="257"/>
                  </a:lnTo>
                  <a:lnTo>
                    <a:pt x="7323" y="257"/>
                  </a:lnTo>
                  <a:cubicBezTo>
                    <a:pt x="7419" y="253"/>
                    <a:pt x="7515" y="253"/>
                    <a:pt x="7608" y="253"/>
                  </a:cubicBezTo>
                  <a:lnTo>
                    <a:pt x="7206" y="19590"/>
                  </a:lnTo>
                  <a:lnTo>
                    <a:pt x="7238" y="19590"/>
                  </a:lnTo>
                  <a:lnTo>
                    <a:pt x="7640" y="253"/>
                  </a:lnTo>
                  <a:cubicBezTo>
                    <a:pt x="7756" y="253"/>
                    <a:pt x="7868" y="257"/>
                    <a:pt x="7977" y="259"/>
                  </a:cubicBezTo>
                  <a:lnTo>
                    <a:pt x="7656" y="19590"/>
                  </a:lnTo>
                  <a:lnTo>
                    <a:pt x="7688" y="19590"/>
                  </a:lnTo>
                  <a:lnTo>
                    <a:pt x="8009" y="259"/>
                  </a:lnTo>
                  <a:cubicBezTo>
                    <a:pt x="8127" y="261"/>
                    <a:pt x="8240" y="267"/>
                    <a:pt x="8346" y="271"/>
                  </a:cubicBezTo>
                  <a:lnTo>
                    <a:pt x="8105" y="19590"/>
                  </a:lnTo>
                  <a:lnTo>
                    <a:pt x="8137" y="19590"/>
                  </a:lnTo>
                  <a:lnTo>
                    <a:pt x="8378" y="271"/>
                  </a:lnTo>
                  <a:cubicBezTo>
                    <a:pt x="8498" y="277"/>
                    <a:pt x="8611" y="283"/>
                    <a:pt x="8713" y="291"/>
                  </a:cubicBezTo>
                  <a:lnTo>
                    <a:pt x="8552" y="19590"/>
                  </a:lnTo>
                  <a:lnTo>
                    <a:pt x="8587" y="19590"/>
                  </a:lnTo>
                  <a:lnTo>
                    <a:pt x="8747" y="293"/>
                  </a:lnTo>
                  <a:cubicBezTo>
                    <a:pt x="8873" y="301"/>
                    <a:pt x="8988" y="311"/>
                    <a:pt x="9082" y="320"/>
                  </a:cubicBezTo>
                  <a:lnTo>
                    <a:pt x="9002" y="19590"/>
                  </a:lnTo>
                  <a:lnTo>
                    <a:pt x="9034" y="19590"/>
                  </a:lnTo>
                  <a:lnTo>
                    <a:pt x="9114" y="322"/>
                  </a:lnTo>
                  <a:cubicBezTo>
                    <a:pt x="9295" y="340"/>
                    <a:pt x="9413" y="352"/>
                    <a:pt x="9451" y="358"/>
                  </a:cubicBezTo>
                  <a:lnTo>
                    <a:pt x="9451" y="19590"/>
                  </a:lnTo>
                  <a:lnTo>
                    <a:pt x="9483" y="19590"/>
                  </a:lnTo>
                  <a:lnTo>
                    <a:pt x="9483" y="1"/>
                  </a:lnTo>
                  <a:lnTo>
                    <a:pt x="9443" y="1"/>
                  </a:lnTo>
                  <a:lnTo>
                    <a:pt x="9443" y="5"/>
                  </a:lnTo>
                  <a:lnTo>
                    <a:pt x="9443" y="334"/>
                  </a:lnTo>
                  <a:cubicBezTo>
                    <a:pt x="9401" y="330"/>
                    <a:pt x="9283" y="313"/>
                    <a:pt x="9108" y="299"/>
                  </a:cubicBezTo>
                  <a:lnTo>
                    <a:pt x="9108" y="3"/>
                  </a:lnTo>
                  <a:lnTo>
                    <a:pt x="9076" y="3"/>
                  </a:lnTo>
                  <a:lnTo>
                    <a:pt x="9076" y="297"/>
                  </a:lnTo>
                  <a:cubicBezTo>
                    <a:pt x="8978" y="289"/>
                    <a:pt x="8865" y="279"/>
                    <a:pt x="8739" y="271"/>
                  </a:cubicBezTo>
                  <a:lnTo>
                    <a:pt x="8741" y="7"/>
                  </a:lnTo>
                  <a:lnTo>
                    <a:pt x="8709" y="7"/>
                  </a:lnTo>
                  <a:lnTo>
                    <a:pt x="8707" y="269"/>
                  </a:lnTo>
                  <a:cubicBezTo>
                    <a:pt x="8605" y="261"/>
                    <a:pt x="8490" y="257"/>
                    <a:pt x="8370" y="249"/>
                  </a:cubicBezTo>
                  <a:lnTo>
                    <a:pt x="8374" y="3"/>
                  </a:lnTo>
                  <a:lnTo>
                    <a:pt x="8340" y="3"/>
                  </a:lnTo>
                  <a:lnTo>
                    <a:pt x="8338" y="247"/>
                  </a:lnTo>
                  <a:cubicBezTo>
                    <a:pt x="8229" y="241"/>
                    <a:pt x="8119" y="237"/>
                    <a:pt x="8003" y="233"/>
                  </a:cubicBezTo>
                  <a:lnTo>
                    <a:pt x="8007" y="1"/>
                  </a:lnTo>
                  <a:lnTo>
                    <a:pt x="7975" y="1"/>
                  </a:lnTo>
                  <a:lnTo>
                    <a:pt x="7969" y="231"/>
                  </a:lnTo>
                  <a:cubicBezTo>
                    <a:pt x="7862" y="229"/>
                    <a:pt x="7748" y="227"/>
                    <a:pt x="7634" y="227"/>
                  </a:cubicBezTo>
                  <a:lnTo>
                    <a:pt x="7638" y="1"/>
                  </a:lnTo>
                  <a:lnTo>
                    <a:pt x="7606" y="1"/>
                  </a:lnTo>
                  <a:lnTo>
                    <a:pt x="7602" y="227"/>
                  </a:lnTo>
                  <a:cubicBezTo>
                    <a:pt x="7507" y="227"/>
                    <a:pt x="7413" y="227"/>
                    <a:pt x="7315" y="229"/>
                  </a:cubicBezTo>
                  <a:lnTo>
                    <a:pt x="7265" y="229"/>
                  </a:lnTo>
                  <a:lnTo>
                    <a:pt x="7271" y="1"/>
                  </a:lnTo>
                  <a:lnTo>
                    <a:pt x="7236" y="1"/>
                  </a:lnTo>
                  <a:lnTo>
                    <a:pt x="7232" y="229"/>
                  </a:lnTo>
                  <a:cubicBezTo>
                    <a:pt x="7124" y="231"/>
                    <a:pt x="7012" y="233"/>
                    <a:pt x="6893" y="239"/>
                  </a:cubicBezTo>
                  <a:lnTo>
                    <a:pt x="6901" y="1"/>
                  </a:lnTo>
                  <a:lnTo>
                    <a:pt x="6869" y="1"/>
                  </a:lnTo>
                  <a:lnTo>
                    <a:pt x="6861" y="241"/>
                  </a:lnTo>
                  <a:cubicBezTo>
                    <a:pt x="6751" y="247"/>
                    <a:pt x="6639" y="251"/>
                    <a:pt x="6522" y="259"/>
                  </a:cubicBezTo>
                  <a:lnTo>
                    <a:pt x="6530" y="1"/>
                  </a:lnTo>
                  <a:lnTo>
                    <a:pt x="6498" y="1"/>
                  </a:lnTo>
                  <a:lnTo>
                    <a:pt x="6490" y="261"/>
                  </a:lnTo>
                  <a:cubicBezTo>
                    <a:pt x="6380" y="269"/>
                    <a:pt x="6268" y="279"/>
                    <a:pt x="6151" y="289"/>
                  </a:cubicBezTo>
                  <a:lnTo>
                    <a:pt x="6161" y="1"/>
                  </a:lnTo>
                  <a:lnTo>
                    <a:pt x="6129" y="1"/>
                  </a:lnTo>
                  <a:lnTo>
                    <a:pt x="6119" y="291"/>
                  </a:lnTo>
                  <a:cubicBezTo>
                    <a:pt x="6007" y="301"/>
                    <a:pt x="5892" y="313"/>
                    <a:pt x="5780" y="330"/>
                  </a:cubicBezTo>
                  <a:lnTo>
                    <a:pt x="579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1205234" y="1997454"/>
              <a:ext cx="566952" cy="924019"/>
            </a:xfrm>
            <a:custGeom>
              <a:avLst/>
              <a:gdLst/>
              <a:ahLst/>
              <a:cxnLst/>
              <a:rect l="l" t="t" r="r" b="b"/>
              <a:pathLst>
                <a:path w="5488" h="8945" extrusionOk="0">
                  <a:moveTo>
                    <a:pt x="3852" y="1"/>
                  </a:moveTo>
                  <a:cubicBezTo>
                    <a:pt x="3830" y="1"/>
                    <a:pt x="3806" y="3"/>
                    <a:pt x="3784" y="3"/>
                  </a:cubicBezTo>
                  <a:lnTo>
                    <a:pt x="3752" y="3"/>
                  </a:lnTo>
                  <a:cubicBezTo>
                    <a:pt x="3511" y="7"/>
                    <a:pt x="3272" y="33"/>
                    <a:pt x="3042" y="75"/>
                  </a:cubicBezTo>
                  <a:cubicBezTo>
                    <a:pt x="3032" y="77"/>
                    <a:pt x="3020" y="79"/>
                    <a:pt x="3010" y="83"/>
                  </a:cubicBezTo>
                  <a:cubicBezTo>
                    <a:pt x="2893" y="105"/>
                    <a:pt x="2779" y="133"/>
                    <a:pt x="2667" y="165"/>
                  </a:cubicBezTo>
                  <a:cubicBezTo>
                    <a:pt x="2657" y="167"/>
                    <a:pt x="2643" y="171"/>
                    <a:pt x="2633" y="173"/>
                  </a:cubicBezTo>
                  <a:cubicBezTo>
                    <a:pt x="2516" y="207"/>
                    <a:pt x="2400" y="247"/>
                    <a:pt x="2288" y="291"/>
                  </a:cubicBezTo>
                  <a:cubicBezTo>
                    <a:pt x="2157" y="342"/>
                    <a:pt x="2029" y="398"/>
                    <a:pt x="1906" y="462"/>
                  </a:cubicBezTo>
                  <a:cubicBezTo>
                    <a:pt x="1896" y="466"/>
                    <a:pt x="1884" y="474"/>
                    <a:pt x="1874" y="478"/>
                  </a:cubicBezTo>
                  <a:cubicBezTo>
                    <a:pt x="1607" y="616"/>
                    <a:pt x="1357" y="779"/>
                    <a:pt x="1126" y="967"/>
                  </a:cubicBezTo>
                  <a:cubicBezTo>
                    <a:pt x="1114" y="978"/>
                    <a:pt x="1104" y="986"/>
                    <a:pt x="1092" y="996"/>
                  </a:cubicBezTo>
                  <a:cubicBezTo>
                    <a:pt x="775" y="1256"/>
                    <a:pt x="500" y="1561"/>
                    <a:pt x="269" y="1900"/>
                  </a:cubicBezTo>
                  <a:cubicBezTo>
                    <a:pt x="229" y="1958"/>
                    <a:pt x="191" y="2019"/>
                    <a:pt x="153" y="2079"/>
                  </a:cubicBezTo>
                  <a:cubicBezTo>
                    <a:pt x="151" y="2083"/>
                    <a:pt x="149" y="2089"/>
                    <a:pt x="143" y="2093"/>
                  </a:cubicBezTo>
                  <a:cubicBezTo>
                    <a:pt x="109" y="2151"/>
                    <a:pt x="75" y="2209"/>
                    <a:pt x="43" y="2267"/>
                  </a:cubicBezTo>
                  <a:cubicBezTo>
                    <a:pt x="41" y="2269"/>
                    <a:pt x="39" y="2273"/>
                    <a:pt x="39" y="2279"/>
                  </a:cubicBezTo>
                  <a:cubicBezTo>
                    <a:pt x="25" y="2302"/>
                    <a:pt x="13" y="2328"/>
                    <a:pt x="1" y="2352"/>
                  </a:cubicBezTo>
                  <a:cubicBezTo>
                    <a:pt x="1369" y="4867"/>
                    <a:pt x="3463" y="8679"/>
                    <a:pt x="3674" y="8837"/>
                  </a:cubicBezTo>
                  <a:cubicBezTo>
                    <a:pt x="3780" y="8918"/>
                    <a:pt x="4019" y="8945"/>
                    <a:pt x="4289" y="8945"/>
                  </a:cubicBezTo>
                  <a:cubicBezTo>
                    <a:pt x="4826" y="8945"/>
                    <a:pt x="5487" y="8839"/>
                    <a:pt x="5487" y="8839"/>
                  </a:cubicBezTo>
                  <a:lnTo>
                    <a:pt x="5305" y="6352"/>
                  </a:lnTo>
                  <a:lnTo>
                    <a:pt x="5220" y="1"/>
                  </a:lnTo>
                  <a:close/>
                </a:path>
              </a:pathLst>
            </a:custGeom>
            <a:solidFill>
              <a:srgbClr val="B5442B">
                <a:alpha val="5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1062672" y="937026"/>
              <a:ext cx="690611" cy="1950511"/>
            </a:xfrm>
            <a:custGeom>
              <a:avLst/>
              <a:gdLst/>
              <a:ahLst/>
              <a:cxnLst/>
              <a:rect l="l" t="t" r="r" b="b"/>
              <a:pathLst>
                <a:path w="6685" h="18882" extrusionOk="0">
                  <a:moveTo>
                    <a:pt x="6267" y="10761"/>
                  </a:moveTo>
                  <a:lnTo>
                    <a:pt x="6685" y="18882"/>
                  </a:lnTo>
                  <a:lnTo>
                    <a:pt x="5533" y="18882"/>
                  </a:lnTo>
                  <a:cubicBezTo>
                    <a:pt x="5533" y="18882"/>
                    <a:pt x="4307" y="18322"/>
                    <a:pt x="3988" y="16466"/>
                  </a:cubicBezTo>
                  <a:cubicBezTo>
                    <a:pt x="3670" y="14611"/>
                    <a:pt x="2323" y="11070"/>
                    <a:pt x="0" y="8901"/>
                  </a:cubicBezTo>
                  <a:cubicBezTo>
                    <a:pt x="0" y="8901"/>
                    <a:pt x="1796" y="2687"/>
                    <a:pt x="4771" y="1"/>
                  </a:cubicBezTo>
                  <a:lnTo>
                    <a:pt x="6267" y="1076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2274965" y="1997454"/>
              <a:ext cx="566952" cy="924019"/>
            </a:xfrm>
            <a:custGeom>
              <a:avLst/>
              <a:gdLst/>
              <a:ahLst/>
              <a:cxnLst/>
              <a:rect l="l" t="t" r="r" b="b"/>
              <a:pathLst>
                <a:path w="5488" h="8945" extrusionOk="0">
                  <a:moveTo>
                    <a:pt x="268" y="1"/>
                  </a:moveTo>
                  <a:lnTo>
                    <a:pt x="183" y="6352"/>
                  </a:lnTo>
                  <a:lnTo>
                    <a:pt x="1" y="8839"/>
                  </a:lnTo>
                  <a:cubicBezTo>
                    <a:pt x="1" y="8839"/>
                    <a:pt x="663" y="8945"/>
                    <a:pt x="1200" y="8945"/>
                  </a:cubicBezTo>
                  <a:cubicBezTo>
                    <a:pt x="1470" y="8945"/>
                    <a:pt x="1709" y="8918"/>
                    <a:pt x="1814" y="8837"/>
                  </a:cubicBezTo>
                  <a:cubicBezTo>
                    <a:pt x="2025" y="8679"/>
                    <a:pt x="4119" y="4867"/>
                    <a:pt x="5487" y="2352"/>
                  </a:cubicBezTo>
                  <a:cubicBezTo>
                    <a:pt x="5475" y="2328"/>
                    <a:pt x="5463" y="2302"/>
                    <a:pt x="5449" y="2279"/>
                  </a:cubicBezTo>
                  <a:cubicBezTo>
                    <a:pt x="5449" y="2273"/>
                    <a:pt x="5447" y="2269"/>
                    <a:pt x="5445" y="2267"/>
                  </a:cubicBezTo>
                  <a:cubicBezTo>
                    <a:pt x="5413" y="2209"/>
                    <a:pt x="5379" y="2151"/>
                    <a:pt x="5345" y="2093"/>
                  </a:cubicBezTo>
                  <a:cubicBezTo>
                    <a:pt x="5339" y="2089"/>
                    <a:pt x="5337" y="2083"/>
                    <a:pt x="5335" y="2079"/>
                  </a:cubicBezTo>
                  <a:cubicBezTo>
                    <a:pt x="5297" y="2019"/>
                    <a:pt x="5259" y="1958"/>
                    <a:pt x="5219" y="1900"/>
                  </a:cubicBezTo>
                  <a:cubicBezTo>
                    <a:pt x="4988" y="1561"/>
                    <a:pt x="4713" y="1256"/>
                    <a:pt x="4396" y="996"/>
                  </a:cubicBezTo>
                  <a:cubicBezTo>
                    <a:pt x="4384" y="986"/>
                    <a:pt x="4374" y="978"/>
                    <a:pt x="4362" y="967"/>
                  </a:cubicBezTo>
                  <a:cubicBezTo>
                    <a:pt x="4131" y="779"/>
                    <a:pt x="3881" y="616"/>
                    <a:pt x="3614" y="478"/>
                  </a:cubicBezTo>
                  <a:cubicBezTo>
                    <a:pt x="3604" y="474"/>
                    <a:pt x="3592" y="466"/>
                    <a:pt x="3582" y="462"/>
                  </a:cubicBezTo>
                  <a:cubicBezTo>
                    <a:pt x="3459" y="398"/>
                    <a:pt x="3331" y="342"/>
                    <a:pt x="3201" y="291"/>
                  </a:cubicBezTo>
                  <a:cubicBezTo>
                    <a:pt x="3088" y="247"/>
                    <a:pt x="2972" y="207"/>
                    <a:pt x="2855" y="173"/>
                  </a:cubicBezTo>
                  <a:cubicBezTo>
                    <a:pt x="2845" y="171"/>
                    <a:pt x="2831" y="167"/>
                    <a:pt x="2821" y="165"/>
                  </a:cubicBezTo>
                  <a:cubicBezTo>
                    <a:pt x="2709" y="133"/>
                    <a:pt x="2595" y="105"/>
                    <a:pt x="2478" y="83"/>
                  </a:cubicBezTo>
                  <a:cubicBezTo>
                    <a:pt x="2468" y="79"/>
                    <a:pt x="2456" y="77"/>
                    <a:pt x="2446" y="75"/>
                  </a:cubicBezTo>
                  <a:cubicBezTo>
                    <a:pt x="2216" y="33"/>
                    <a:pt x="1977" y="7"/>
                    <a:pt x="1736" y="3"/>
                  </a:cubicBezTo>
                  <a:lnTo>
                    <a:pt x="1704" y="3"/>
                  </a:lnTo>
                  <a:cubicBezTo>
                    <a:pt x="1682" y="3"/>
                    <a:pt x="1658" y="1"/>
                    <a:pt x="1636" y="1"/>
                  </a:cubicBezTo>
                  <a:close/>
                </a:path>
              </a:pathLst>
            </a:custGeom>
            <a:solidFill>
              <a:srgbClr val="B5442B">
                <a:alpha val="5529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3"/>
            <p:cNvSpPr/>
            <p:nvPr/>
          </p:nvSpPr>
          <p:spPr>
            <a:xfrm>
              <a:off x="2294076" y="937026"/>
              <a:ext cx="690404" cy="1950511"/>
            </a:xfrm>
            <a:custGeom>
              <a:avLst/>
              <a:gdLst/>
              <a:ahLst/>
              <a:cxnLst/>
              <a:rect l="l" t="t" r="r" b="b"/>
              <a:pathLst>
                <a:path w="6683" h="18882" extrusionOk="0">
                  <a:moveTo>
                    <a:pt x="416" y="10761"/>
                  </a:moveTo>
                  <a:lnTo>
                    <a:pt x="0" y="18882"/>
                  </a:lnTo>
                  <a:lnTo>
                    <a:pt x="1150" y="18882"/>
                  </a:lnTo>
                  <a:cubicBezTo>
                    <a:pt x="1150" y="18882"/>
                    <a:pt x="2378" y="18322"/>
                    <a:pt x="2695" y="16466"/>
                  </a:cubicBezTo>
                  <a:cubicBezTo>
                    <a:pt x="3014" y="14611"/>
                    <a:pt x="4360" y="11070"/>
                    <a:pt x="6683" y="8901"/>
                  </a:cubicBezTo>
                  <a:cubicBezTo>
                    <a:pt x="6683" y="8901"/>
                    <a:pt x="4887" y="2687"/>
                    <a:pt x="1912" y="1"/>
                  </a:cubicBezTo>
                  <a:lnTo>
                    <a:pt x="416" y="1076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3"/>
            <p:cNvSpPr/>
            <p:nvPr/>
          </p:nvSpPr>
          <p:spPr>
            <a:xfrm>
              <a:off x="1412879" y="2417699"/>
              <a:ext cx="321390" cy="107432"/>
            </a:xfrm>
            <a:custGeom>
              <a:avLst/>
              <a:gdLst/>
              <a:ahLst/>
              <a:cxnLst/>
              <a:rect l="l" t="t" r="r" b="b"/>
              <a:pathLst>
                <a:path w="3111" h="1040" extrusionOk="0">
                  <a:moveTo>
                    <a:pt x="1" y="1"/>
                  </a:moveTo>
                  <a:cubicBezTo>
                    <a:pt x="19" y="51"/>
                    <a:pt x="37" y="101"/>
                    <a:pt x="55" y="149"/>
                  </a:cubicBezTo>
                  <a:lnTo>
                    <a:pt x="3110" y="1040"/>
                  </a:lnTo>
                  <a:lnTo>
                    <a:pt x="3106" y="9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EAB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3"/>
            <p:cNvSpPr/>
            <p:nvPr/>
          </p:nvSpPr>
          <p:spPr>
            <a:xfrm>
              <a:off x="1063292" y="870911"/>
              <a:ext cx="1921210" cy="1344346"/>
            </a:xfrm>
            <a:custGeom>
              <a:avLst/>
              <a:gdLst/>
              <a:ahLst/>
              <a:cxnLst/>
              <a:rect l="l" t="t" r="r" b="b"/>
              <a:pathLst>
                <a:path w="18597" h="13014" extrusionOk="0">
                  <a:moveTo>
                    <a:pt x="14147" y="1250"/>
                  </a:moveTo>
                  <a:cubicBezTo>
                    <a:pt x="14241" y="1341"/>
                    <a:pt x="14402" y="1511"/>
                    <a:pt x="14619" y="1784"/>
                  </a:cubicBezTo>
                  <a:lnTo>
                    <a:pt x="13008" y="7204"/>
                  </a:lnTo>
                  <a:lnTo>
                    <a:pt x="14147" y="1250"/>
                  </a:lnTo>
                  <a:close/>
                  <a:moveTo>
                    <a:pt x="4456" y="1319"/>
                  </a:moveTo>
                  <a:lnTo>
                    <a:pt x="5585" y="7204"/>
                  </a:lnTo>
                  <a:lnTo>
                    <a:pt x="3974" y="1790"/>
                  </a:lnTo>
                  <a:cubicBezTo>
                    <a:pt x="4133" y="1614"/>
                    <a:pt x="4293" y="1455"/>
                    <a:pt x="4456" y="1319"/>
                  </a:cubicBezTo>
                  <a:close/>
                  <a:moveTo>
                    <a:pt x="3872" y="1900"/>
                  </a:moveTo>
                  <a:lnTo>
                    <a:pt x="5706" y="8061"/>
                  </a:lnTo>
                  <a:lnTo>
                    <a:pt x="3425" y="2472"/>
                  </a:lnTo>
                  <a:cubicBezTo>
                    <a:pt x="3571" y="2270"/>
                    <a:pt x="3722" y="2079"/>
                    <a:pt x="3872" y="1900"/>
                  </a:cubicBezTo>
                  <a:close/>
                  <a:moveTo>
                    <a:pt x="14715" y="1908"/>
                  </a:moveTo>
                  <a:cubicBezTo>
                    <a:pt x="14843" y="2075"/>
                    <a:pt x="14988" y="2274"/>
                    <a:pt x="15148" y="2506"/>
                  </a:cubicBezTo>
                  <a:lnTo>
                    <a:pt x="12883" y="8063"/>
                  </a:lnTo>
                  <a:lnTo>
                    <a:pt x="14715" y="1908"/>
                  </a:lnTo>
                  <a:close/>
                  <a:moveTo>
                    <a:pt x="9412" y="0"/>
                  </a:moveTo>
                  <a:cubicBezTo>
                    <a:pt x="8712" y="0"/>
                    <a:pt x="8007" y="74"/>
                    <a:pt x="7311" y="219"/>
                  </a:cubicBezTo>
                  <a:cubicBezTo>
                    <a:pt x="5902" y="512"/>
                    <a:pt x="4903" y="1028"/>
                    <a:pt x="4568" y="1214"/>
                  </a:cubicBezTo>
                  <a:lnTo>
                    <a:pt x="4506" y="883"/>
                  </a:lnTo>
                  <a:cubicBezTo>
                    <a:pt x="4468" y="919"/>
                    <a:pt x="4434" y="958"/>
                    <a:pt x="4398" y="994"/>
                  </a:cubicBezTo>
                  <a:lnTo>
                    <a:pt x="4454" y="1283"/>
                  </a:lnTo>
                  <a:cubicBezTo>
                    <a:pt x="4452" y="1285"/>
                    <a:pt x="4448" y="1285"/>
                    <a:pt x="4448" y="1285"/>
                  </a:cubicBezTo>
                  <a:cubicBezTo>
                    <a:pt x="4285" y="1423"/>
                    <a:pt x="4125" y="1581"/>
                    <a:pt x="3970" y="1754"/>
                  </a:cubicBezTo>
                  <a:lnTo>
                    <a:pt x="3906" y="1545"/>
                  </a:lnTo>
                  <a:lnTo>
                    <a:pt x="3810" y="1666"/>
                  </a:lnTo>
                  <a:lnTo>
                    <a:pt x="3870" y="1870"/>
                  </a:lnTo>
                  <a:cubicBezTo>
                    <a:pt x="3716" y="2047"/>
                    <a:pt x="3565" y="2237"/>
                    <a:pt x="3421" y="2442"/>
                  </a:cubicBezTo>
                  <a:lnTo>
                    <a:pt x="3353" y="2274"/>
                  </a:lnTo>
                  <a:cubicBezTo>
                    <a:pt x="3322" y="2314"/>
                    <a:pt x="3294" y="2356"/>
                    <a:pt x="3264" y="2398"/>
                  </a:cubicBezTo>
                  <a:lnTo>
                    <a:pt x="3333" y="2564"/>
                  </a:lnTo>
                  <a:cubicBezTo>
                    <a:pt x="3194" y="2763"/>
                    <a:pt x="3060" y="2968"/>
                    <a:pt x="2927" y="3184"/>
                  </a:cubicBezTo>
                  <a:lnTo>
                    <a:pt x="2849" y="3034"/>
                  </a:lnTo>
                  <a:cubicBezTo>
                    <a:pt x="2823" y="3076"/>
                    <a:pt x="2797" y="3118"/>
                    <a:pt x="2771" y="3158"/>
                  </a:cubicBezTo>
                  <a:lnTo>
                    <a:pt x="2851" y="3309"/>
                  </a:lnTo>
                  <a:cubicBezTo>
                    <a:pt x="2727" y="3515"/>
                    <a:pt x="2606" y="3728"/>
                    <a:pt x="2490" y="3941"/>
                  </a:cubicBezTo>
                  <a:lnTo>
                    <a:pt x="2400" y="3798"/>
                  </a:lnTo>
                  <a:cubicBezTo>
                    <a:pt x="2378" y="3840"/>
                    <a:pt x="2352" y="3882"/>
                    <a:pt x="2330" y="3927"/>
                  </a:cubicBezTo>
                  <a:lnTo>
                    <a:pt x="2422" y="4069"/>
                  </a:lnTo>
                  <a:cubicBezTo>
                    <a:pt x="2309" y="4278"/>
                    <a:pt x="2201" y="4488"/>
                    <a:pt x="2099" y="4695"/>
                  </a:cubicBezTo>
                  <a:lnTo>
                    <a:pt x="1994" y="4560"/>
                  </a:lnTo>
                  <a:cubicBezTo>
                    <a:pt x="1970" y="4603"/>
                    <a:pt x="1950" y="4645"/>
                    <a:pt x="1928" y="4685"/>
                  </a:cubicBezTo>
                  <a:lnTo>
                    <a:pt x="2035" y="4823"/>
                  </a:lnTo>
                  <a:cubicBezTo>
                    <a:pt x="1934" y="5030"/>
                    <a:pt x="1836" y="5234"/>
                    <a:pt x="1744" y="5437"/>
                  </a:cubicBezTo>
                  <a:lnTo>
                    <a:pt x="1625" y="5307"/>
                  </a:lnTo>
                  <a:cubicBezTo>
                    <a:pt x="1605" y="5351"/>
                    <a:pt x="1585" y="5391"/>
                    <a:pt x="1567" y="5433"/>
                  </a:cubicBezTo>
                  <a:lnTo>
                    <a:pt x="1686" y="5565"/>
                  </a:lnTo>
                  <a:cubicBezTo>
                    <a:pt x="1593" y="5768"/>
                    <a:pt x="1505" y="5969"/>
                    <a:pt x="1423" y="6163"/>
                  </a:cubicBezTo>
                  <a:lnTo>
                    <a:pt x="1294" y="6039"/>
                  </a:lnTo>
                  <a:cubicBezTo>
                    <a:pt x="1276" y="6083"/>
                    <a:pt x="1256" y="6123"/>
                    <a:pt x="1238" y="6165"/>
                  </a:cubicBezTo>
                  <a:lnTo>
                    <a:pt x="1369" y="6290"/>
                  </a:lnTo>
                  <a:cubicBezTo>
                    <a:pt x="1286" y="6486"/>
                    <a:pt x="1206" y="6681"/>
                    <a:pt x="1132" y="6869"/>
                  </a:cubicBezTo>
                  <a:lnTo>
                    <a:pt x="993" y="6751"/>
                  </a:lnTo>
                  <a:cubicBezTo>
                    <a:pt x="975" y="6795"/>
                    <a:pt x="961" y="6835"/>
                    <a:pt x="943" y="6877"/>
                  </a:cubicBezTo>
                  <a:lnTo>
                    <a:pt x="1082" y="6996"/>
                  </a:lnTo>
                  <a:cubicBezTo>
                    <a:pt x="1004" y="7188"/>
                    <a:pt x="931" y="7377"/>
                    <a:pt x="863" y="7557"/>
                  </a:cubicBezTo>
                  <a:lnTo>
                    <a:pt x="717" y="7449"/>
                  </a:lnTo>
                  <a:cubicBezTo>
                    <a:pt x="703" y="7491"/>
                    <a:pt x="685" y="7531"/>
                    <a:pt x="670" y="7574"/>
                  </a:cubicBezTo>
                  <a:lnTo>
                    <a:pt x="815" y="7682"/>
                  </a:lnTo>
                  <a:cubicBezTo>
                    <a:pt x="743" y="7874"/>
                    <a:pt x="677" y="8055"/>
                    <a:pt x="614" y="8225"/>
                  </a:cubicBezTo>
                  <a:lnTo>
                    <a:pt x="464" y="8125"/>
                  </a:lnTo>
                  <a:cubicBezTo>
                    <a:pt x="450" y="8169"/>
                    <a:pt x="434" y="8209"/>
                    <a:pt x="420" y="8252"/>
                  </a:cubicBezTo>
                  <a:lnTo>
                    <a:pt x="570" y="8352"/>
                  </a:lnTo>
                  <a:cubicBezTo>
                    <a:pt x="500" y="8546"/>
                    <a:pt x="440" y="8725"/>
                    <a:pt x="386" y="8881"/>
                  </a:cubicBezTo>
                  <a:lnTo>
                    <a:pt x="235" y="8791"/>
                  </a:lnTo>
                  <a:cubicBezTo>
                    <a:pt x="221" y="8833"/>
                    <a:pt x="209" y="8875"/>
                    <a:pt x="195" y="8916"/>
                  </a:cubicBezTo>
                  <a:lnTo>
                    <a:pt x="346" y="9006"/>
                  </a:lnTo>
                  <a:cubicBezTo>
                    <a:pt x="263" y="9253"/>
                    <a:pt x="205" y="9433"/>
                    <a:pt x="179" y="9523"/>
                  </a:cubicBezTo>
                  <a:lnTo>
                    <a:pt x="31" y="9443"/>
                  </a:lnTo>
                  <a:cubicBezTo>
                    <a:pt x="11" y="9505"/>
                    <a:pt x="0" y="9539"/>
                    <a:pt x="0" y="9539"/>
                  </a:cubicBezTo>
                  <a:cubicBezTo>
                    <a:pt x="25" y="9564"/>
                    <a:pt x="51" y="9588"/>
                    <a:pt x="75" y="9610"/>
                  </a:cubicBezTo>
                  <a:lnTo>
                    <a:pt x="6350" y="13014"/>
                  </a:lnTo>
                  <a:lnTo>
                    <a:pt x="6342" y="12863"/>
                  </a:lnTo>
                  <a:lnTo>
                    <a:pt x="201" y="9533"/>
                  </a:lnTo>
                  <a:cubicBezTo>
                    <a:pt x="229" y="9445"/>
                    <a:pt x="285" y="9265"/>
                    <a:pt x="370" y="9016"/>
                  </a:cubicBezTo>
                  <a:lnTo>
                    <a:pt x="6310" y="12583"/>
                  </a:lnTo>
                  <a:lnTo>
                    <a:pt x="6328" y="12555"/>
                  </a:lnTo>
                  <a:lnTo>
                    <a:pt x="6322" y="12442"/>
                  </a:lnTo>
                  <a:lnTo>
                    <a:pt x="412" y="8894"/>
                  </a:lnTo>
                  <a:cubicBezTo>
                    <a:pt x="464" y="8737"/>
                    <a:pt x="526" y="8561"/>
                    <a:pt x="594" y="8364"/>
                  </a:cubicBezTo>
                  <a:lnTo>
                    <a:pt x="6253" y="12143"/>
                  </a:lnTo>
                  <a:lnTo>
                    <a:pt x="6301" y="12071"/>
                  </a:lnTo>
                  <a:lnTo>
                    <a:pt x="6299" y="12021"/>
                  </a:lnTo>
                  <a:lnTo>
                    <a:pt x="640" y="8240"/>
                  </a:lnTo>
                  <a:cubicBezTo>
                    <a:pt x="701" y="8069"/>
                    <a:pt x="767" y="7888"/>
                    <a:pt x="837" y="7694"/>
                  </a:cubicBezTo>
                  <a:lnTo>
                    <a:pt x="6197" y="11704"/>
                  </a:lnTo>
                  <a:lnTo>
                    <a:pt x="6273" y="11602"/>
                  </a:lnTo>
                  <a:lnTo>
                    <a:pt x="885" y="7570"/>
                  </a:lnTo>
                  <a:cubicBezTo>
                    <a:pt x="953" y="7389"/>
                    <a:pt x="1026" y="7202"/>
                    <a:pt x="1104" y="7010"/>
                  </a:cubicBezTo>
                  <a:lnTo>
                    <a:pt x="6141" y="11265"/>
                  </a:lnTo>
                  <a:lnTo>
                    <a:pt x="6223" y="11168"/>
                  </a:lnTo>
                  <a:lnTo>
                    <a:pt x="1154" y="6885"/>
                  </a:lnTo>
                  <a:cubicBezTo>
                    <a:pt x="1228" y="6697"/>
                    <a:pt x="1308" y="6504"/>
                    <a:pt x="1393" y="6308"/>
                  </a:cubicBezTo>
                  <a:lnTo>
                    <a:pt x="6087" y="10827"/>
                  </a:lnTo>
                  <a:lnTo>
                    <a:pt x="6173" y="10733"/>
                  </a:lnTo>
                  <a:lnTo>
                    <a:pt x="1437" y="6185"/>
                  </a:lnTo>
                  <a:cubicBezTo>
                    <a:pt x="1519" y="5993"/>
                    <a:pt x="1605" y="5794"/>
                    <a:pt x="1698" y="5592"/>
                  </a:cubicBezTo>
                  <a:lnTo>
                    <a:pt x="6021" y="10390"/>
                  </a:lnTo>
                  <a:lnTo>
                    <a:pt x="6109" y="10314"/>
                  </a:lnTo>
                  <a:lnTo>
                    <a:pt x="6105" y="10296"/>
                  </a:lnTo>
                  <a:lnTo>
                    <a:pt x="1756" y="5465"/>
                  </a:lnTo>
                  <a:cubicBezTo>
                    <a:pt x="1848" y="5265"/>
                    <a:pt x="1942" y="5060"/>
                    <a:pt x="2043" y="4853"/>
                  </a:cubicBezTo>
                  <a:lnTo>
                    <a:pt x="5964" y="9953"/>
                  </a:lnTo>
                  <a:lnTo>
                    <a:pt x="6051" y="9886"/>
                  </a:lnTo>
                  <a:lnTo>
                    <a:pt x="6045" y="9844"/>
                  </a:lnTo>
                  <a:lnTo>
                    <a:pt x="2109" y="4727"/>
                  </a:lnTo>
                  <a:cubicBezTo>
                    <a:pt x="2211" y="4518"/>
                    <a:pt x="2319" y="4308"/>
                    <a:pt x="2430" y="4101"/>
                  </a:cubicBezTo>
                  <a:lnTo>
                    <a:pt x="5910" y="9511"/>
                  </a:lnTo>
                  <a:lnTo>
                    <a:pt x="5991" y="9457"/>
                  </a:lnTo>
                  <a:lnTo>
                    <a:pt x="5981" y="9385"/>
                  </a:lnTo>
                  <a:lnTo>
                    <a:pt x="2500" y="3975"/>
                  </a:lnTo>
                  <a:cubicBezTo>
                    <a:pt x="2614" y="3760"/>
                    <a:pt x="2735" y="3549"/>
                    <a:pt x="2861" y="3345"/>
                  </a:cubicBezTo>
                  <a:lnTo>
                    <a:pt x="5854" y="9070"/>
                  </a:lnTo>
                  <a:lnTo>
                    <a:pt x="5932" y="9030"/>
                  </a:lnTo>
                  <a:lnTo>
                    <a:pt x="5914" y="8912"/>
                  </a:lnTo>
                  <a:lnTo>
                    <a:pt x="2939" y="3216"/>
                  </a:lnTo>
                  <a:cubicBezTo>
                    <a:pt x="3070" y="3004"/>
                    <a:pt x="3204" y="2797"/>
                    <a:pt x="3343" y="2601"/>
                  </a:cubicBezTo>
                  <a:lnTo>
                    <a:pt x="5800" y="8629"/>
                  </a:lnTo>
                  <a:lnTo>
                    <a:pt x="5872" y="8599"/>
                  </a:lnTo>
                  <a:lnTo>
                    <a:pt x="5844" y="8402"/>
                  </a:lnTo>
                  <a:lnTo>
                    <a:pt x="5754" y="8181"/>
                  </a:lnTo>
                  <a:lnTo>
                    <a:pt x="5812" y="8163"/>
                  </a:lnTo>
                  <a:lnTo>
                    <a:pt x="5760" y="7792"/>
                  </a:lnTo>
                  <a:lnTo>
                    <a:pt x="5742" y="7732"/>
                  </a:lnTo>
                  <a:lnTo>
                    <a:pt x="5752" y="7730"/>
                  </a:lnTo>
                  <a:lnTo>
                    <a:pt x="5579" y="6488"/>
                  </a:lnTo>
                  <a:lnTo>
                    <a:pt x="4576" y="1250"/>
                  </a:lnTo>
                  <a:cubicBezTo>
                    <a:pt x="4899" y="1068"/>
                    <a:pt x="5902" y="548"/>
                    <a:pt x="7319" y="253"/>
                  </a:cubicBezTo>
                  <a:cubicBezTo>
                    <a:pt x="7907" y="130"/>
                    <a:pt x="8614" y="37"/>
                    <a:pt x="9405" y="37"/>
                  </a:cubicBezTo>
                  <a:cubicBezTo>
                    <a:pt x="10756" y="37"/>
                    <a:pt x="12355" y="308"/>
                    <a:pt x="14039" y="1160"/>
                  </a:cubicBezTo>
                  <a:lnTo>
                    <a:pt x="13020" y="6488"/>
                  </a:lnTo>
                  <a:lnTo>
                    <a:pt x="12845" y="7730"/>
                  </a:lnTo>
                  <a:lnTo>
                    <a:pt x="12855" y="7732"/>
                  </a:lnTo>
                  <a:lnTo>
                    <a:pt x="12839" y="7792"/>
                  </a:lnTo>
                  <a:lnTo>
                    <a:pt x="12785" y="8163"/>
                  </a:lnTo>
                  <a:lnTo>
                    <a:pt x="12843" y="8181"/>
                  </a:lnTo>
                  <a:lnTo>
                    <a:pt x="12753" y="8402"/>
                  </a:lnTo>
                  <a:lnTo>
                    <a:pt x="12725" y="8599"/>
                  </a:lnTo>
                  <a:lnTo>
                    <a:pt x="12799" y="8629"/>
                  </a:lnTo>
                  <a:lnTo>
                    <a:pt x="15240" y="2641"/>
                  </a:lnTo>
                  <a:cubicBezTo>
                    <a:pt x="15289" y="2711"/>
                    <a:pt x="15337" y="2783"/>
                    <a:pt x="15383" y="2857"/>
                  </a:cubicBezTo>
                  <a:cubicBezTo>
                    <a:pt x="15463" y="2982"/>
                    <a:pt x="15547" y="3116"/>
                    <a:pt x="15638" y="3263"/>
                  </a:cubicBezTo>
                  <a:lnTo>
                    <a:pt x="12677" y="8906"/>
                  </a:lnTo>
                  <a:lnTo>
                    <a:pt x="12659" y="9024"/>
                  </a:lnTo>
                  <a:lnTo>
                    <a:pt x="12737" y="9064"/>
                  </a:lnTo>
                  <a:lnTo>
                    <a:pt x="15704" y="3385"/>
                  </a:lnTo>
                  <a:cubicBezTo>
                    <a:pt x="15818" y="3575"/>
                    <a:pt x="15939" y="3780"/>
                    <a:pt x="16063" y="4009"/>
                  </a:cubicBezTo>
                  <a:lnTo>
                    <a:pt x="12609" y="9379"/>
                  </a:lnTo>
                  <a:lnTo>
                    <a:pt x="12598" y="9453"/>
                  </a:lnTo>
                  <a:lnTo>
                    <a:pt x="12679" y="9505"/>
                  </a:lnTo>
                  <a:lnTo>
                    <a:pt x="16133" y="4135"/>
                  </a:lnTo>
                  <a:cubicBezTo>
                    <a:pt x="16239" y="4326"/>
                    <a:pt x="16348" y="4530"/>
                    <a:pt x="16460" y="4749"/>
                  </a:cubicBezTo>
                  <a:lnTo>
                    <a:pt x="12542" y="9838"/>
                  </a:lnTo>
                  <a:lnTo>
                    <a:pt x="12538" y="9880"/>
                  </a:lnTo>
                  <a:lnTo>
                    <a:pt x="12623" y="9947"/>
                  </a:lnTo>
                  <a:lnTo>
                    <a:pt x="16524" y="4873"/>
                  </a:lnTo>
                  <a:cubicBezTo>
                    <a:pt x="16623" y="5064"/>
                    <a:pt x="16721" y="5263"/>
                    <a:pt x="16821" y="5473"/>
                  </a:cubicBezTo>
                  <a:lnTo>
                    <a:pt x="12480" y="10290"/>
                  </a:lnTo>
                  <a:lnTo>
                    <a:pt x="12478" y="10308"/>
                  </a:lnTo>
                  <a:lnTo>
                    <a:pt x="12564" y="10386"/>
                  </a:lnTo>
                  <a:lnTo>
                    <a:pt x="16881" y="5596"/>
                  </a:lnTo>
                  <a:cubicBezTo>
                    <a:pt x="16972" y="5782"/>
                    <a:pt x="17062" y="5977"/>
                    <a:pt x="17154" y="6179"/>
                  </a:cubicBezTo>
                  <a:lnTo>
                    <a:pt x="12422" y="10733"/>
                  </a:lnTo>
                  <a:lnTo>
                    <a:pt x="12510" y="10827"/>
                  </a:lnTo>
                  <a:lnTo>
                    <a:pt x="17208" y="6306"/>
                  </a:lnTo>
                  <a:cubicBezTo>
                    <a:pt x="17293" y="6488"/>
                    <a:pt x="17375" y="6677"/>
                    <a:pt x="17459" y="6871"/>
                  </a:cubicBezTo>
                  <a:lnTo>
                    <a:pt x="12372" y="11170"/>
                  </a:lnTo>
                  <a:lnTo>
                    <a:pt x="12454" y="11269"/>
                  </a:lnTo>
                  <a:lnTo>
                    <a:pt x="17515" y="6996"/>
                  </a:lnTo>
                  <a:cubicBezTo>
                    <a:pt x="17594" y="7172"/>
                    <a:pt x="17668" y="7357"/>
                    <a:pt x="17748" y="7547"/>
                  </a:cubicBezTo>
                  <a:lnTo>
                    <a:pt x="12324" y="11604"/>
                  </a:lnTo>
                  <a:lnTo>
                    <a:pt x="12402" y="11706"/>
                  </a:lnTo>
                  <a:lnTo>
                    <a:pt x="17800" y="7670"/>
                  </a:lnTo>
                  <a:cubicBezTo>
                    <a:pt x="17870" y="7842"/>
                    <a:pt x="17945" y="8023"/>
                    <a:pt x="18017" y="8205"/>
                  </a:cubicBezTo>
                  <a:lnTo>
                    <a:pt x="12302" y="12025"/>
                  </a:lnTo>
                  <a:lnTo>
                    <a:pt x="12300" y="12075"/>
                  </a:lnTo>
                  <a:lnTo>
                    <a:pt x="12348" y="12147"/>
                  </a:lnTo>
                  <a:lnTo>
                    <a:pt x="18065" y="8330"/>
                  </a:lnTo>
                  <a:cubicBezTo>
                    <a:pt x="18131" y="8500"/>
                    <a:pt x="18197" y="8673"/>
                    <a:pt x="18266" y="8851"/>
                  </a:cubicBezTo>
                  <a:lnTo>
                    <a:pt x="12278" y="12444"/>
                  </a:lnTo>
                  <a:lnTo>
                    <a:pt x="12271" y="12557"/>
                  </a:lnTo>
                  <a:lnTo>
                    <a:pt x="12290" y="12585"/>
                  </a:lnTo>
                  <a:lnTo>
                    <a:pt x="18310" y="8968"/>
                  </a:lnTo>
                  <a:cubicBezTo>
                    <a:pt x="18372" y="9134"/>
                    <a:pt x="18436" y="9305"/>
                    <a:pt x="18498" y="9477"/>
                  </a:cubicBezTo>
                  <a:lnTo>
                    <a:pt x="12253" y="12863"/>
                  </a:lnTo>
                  <a:lnTo>
                    <a:pt x="12247" y="13014"/>
                  </a:lnTo>
                  <a:lnTo>
                    <a:pt x="12247" y="13014"/>
                  </a:lnTo>
                  <a:lnTo>
                    <a:pt x="18520" y="9612"/>
                  </a:lnTo>
                  <a:cubicBezTo>
                    <a:pt x="18546" y="9588"/>
                    <a:pt x="18570" y="9564"/>
                    <a:pt x="18597" y="9541"/>
                  </a:cubicBezTo>
                  <a:lnTo>
                    <a:pt x="18566" y="9443"/>
                  </a:lnTo>
                  <a:lnTo>
                    <a:pt x="18520" y="9467"/>
                  </a:lnTo>
                  <a:cubicBezTo>
                    <a:pt x="18458" y="9295"/>
                    <a:pt x="18394" y="9124"/>
                    <a:pt x="18330" y="8960"/>
                  </a:cubicBezTo>
                  <a:lnTo>
                    <a:pt x="18398" y="8920"/>
                  </a:lnTo>
                  <a:cubicBezTo>
                    <a:pt x="18386" y="8879"/>
                    <a:pt x="18370" y="8839"/>
                    <a:pt x="18358" y="8793"/>
                  </a:cubicBezTo>
                  <a:lnTo>
                    <a:pt x="18286" y="8839"/>
                  </a:lnTo>
                  <a:cubicBezTo>
                    <a:pt x="18217" y="8661"/>
                    <a:pt x="18149" y="8484"/>
                    <a:pt x="18083" y="8314"/>
                  </a:cubicBezTo>
                  <a:lnTo>
                    <a:pt x="18173" y="8254"/>
                  </a:lnTo>
                  <a:cubicBezTo>
                    <a:pt x="18157" y="8213"/>
                    <a:pt x="18143" y="8171"/>
                    <a:pt x="18127" y="8129"/>
                  </a:cubicBezTo>
                  <a:lnTo>
                    <a:pt x="18035" y="8191"/>
                  </a:lnTo>
                  <a:cubicBezTo>
                    <a:pt x="17963" y="8009"/>
                    <a:pt x="17888" y="7828"/>
                    <a:pt x="17818" y="7656"/>
                  </a:cubicBezTo>
                  <a:lnTo>
                    <a:pt x="17925" y="7576"/>
                  </a:lnTo>
                  <a:cubicBezTo>
                    <a:pt x="17908" y="7535"/>
                    <a:pt x="17894" y="7491"/>
                    <a:pt x="17876" y="7449"/>
                  </a:cubicBezTo>
                  <a:lnTo>
                    <a:pt x="17766" y="7531"/>
                  </a:lnTo>
                  <a:cubicBezTo>
                    <a:pt x="17688" y="7341"/>
                    <a:pt x="17612" y="7158"/>
                    <a:pt x="17533" y="6980"/>
                  </a:cubicBezTo>
                  <a:lnTo>
                    <a:pt x="17652" y="6879"/>
                  </a:lnTo>
                  <a:cubicBezTo>
                    <a:pt x="17634" y="6839"/>
                    <a:pt x="17618" y="6797"/>
                    <a:pt x="17602" y="6755"/>
                  </a:cubicBezTo>
                  <a:lnTo>
                    <a:pt x="17481" y="6857"/>
                  </a:lnTo>
                  <a:cubicBezTo>
                    <a:pt x="17395" y="6663"/>
                    <a:pt x="17313" y="6472"/>
                    <a:pt x="17230" y="6288"/>
                  </a:cubicBezTo>
                  <a:lnTo>
                    <a:pt x="17355" y="6167"/>
                  </a:lnTo>
                  <a:cubicBezTo>
                    <a:pt x="17337" y="6125"/>
                    <a:pt x="17321" y="6085"/>
                    <a:pt x="17301" y="6043"/>
                  </a:cubicBezTo>
                  <a:lnTo>
                    <a:pt x="17172" y="6165"/>
                  </a:lnTo>
                  <a:cubicBezTo>
                    <a:pt x="17080" y="5963"/>
                    <a:pt x="16990" y="5766"/>
                    <a:pt x="16899" y="5582"/>
                  </a:cubicBezTo>
                  <a:lnTo>
                    <a:pt x="17026" y="5439"/>
                  </a:lnTo>
                  <a:cubicBezTo>
                    <a:pt x="17006" y="5395"/>
                    <a:pt x="16986" y="5355"/>
                    <a:pt x="16970" y="5313"/>
                  </a:cubicBezTo>
                  <a:lnTo>
                    <a:pt x="16839" y="5455"/>
                  </a:lnTo>
                  <a:cubicBezTo>
                    <a:pt x="16735" y="5245"/>
                    <a:pt x="16639" y="5044"/>
                    <a:pt x="16540" y="4853"/>
                  </a:cubicBezTo>
                  <a:lnTo>
                    <a:pt x="16665" y="4691"/>
                  </a:lnTo>
                  <a:cubicBezTo>
                    <a:pt x="16645" y="4649"/>
                    <a:pt x="16623" y="4607"/>
                    <a:pt x="16601" y="4566"/>
                  </a:cubicBezTo>
                  <a:lnTo>
                    <a:pt x="16474" y="4729"/>
                  </a:lnTo>
                  <a:cubicBezTo>
                    <a:pt x="16362" y="4510"/>
                    <a:pt x="16254" y="4306"/>
                    <a:pt x="16149" y="4111"/>
                  </a:cubicBezTo>
                  <a:lnTo>
                    <a:pt x="16268" y="3929"/>
                  </a:lnTo>
                  <a:cubicBezTo>
                    <a:pt x="16243" y="3886"/>
                    <a:pt x="16219" y="3844"/>
                    <a:pt x="16197" y="3800"/>
                  </a:cubicBezTo>
                  <a:lnTo>
                    <a:pt x="16079" y="3981"/>
                  </a:lnTo>
                  <a:cubicBezTo>
                    <a:pt x="15953" y="3754"/>
                    <a:pt x="15832" y="3545"/>
                    <a:pt x="15718" y="3357"/>
                  </a:cubicBezTo>
                  <a:lnTo>
                    <a:pt x="15820" y="3158"/>
                  </a:lnTo>
                  <a:cubicBezTo>
                    <a:pt x="15796" y="3116"/>
                    <a:pt x="15768" y="3074"/>
                    <a:pt x="15742" y="3034"/>
                  </a:cubicBezTo>
                  <a:lnTo>
                    <a:pt x="15640" y="3228"/>
                  </a:lnTo>
                  <a:cubicBezTo>
                    <a:pt x="15555" y="3086"/>
                    <a:pt x="15471" y="2956"/>
                    <a:pt x="15395" y="2835"/>
                  </a:cubicBezTo>
                  <a:cubicBezTo>
                    <a:pt x="15341" y="2755"/>
                    <a:pt x="15291" y="2681"/>
                    <a:pt x="15244" y="2605"/>
                  </a:cubicBezTo>
                  <a:lnTo>
                    <a:pt x="15327" y="2400"/>
                  </a:lnTo>
                  <a:cubicBezTo>
                    <a:pt x="15297" y="2356"/>
                    <a:pt x="15269" y="2316"/>
                    <a:pt x="15238" y="2274"/>
                  </a:cubicBezTo>
                  <a:lnTo>
                    <a:pt x="15156" y="2476"/>
                  </a:lnTo>
                  <a:cubicBezTo>
                    <a:pt x="14996" y="2241"/>
                    <a:pt x="14847" y="2041"/>
                    <a:pt x="14719" y="1874"/>
                  </a:cubicBezTo>
                  <a:lnTo>
                    <a:pt x="14783" y="1668"/>
                  </a:lnTo>
                  <a:lnTo>
                    <a:pt x="14685" y="1547"/>
                  </a:lnTo>
                  <a:lnTo>
                    <a:pt x="14625" y="1750"/>
                  </a:lnTo>
                  <a:cubicBezTo>
                    <a:pt x="14402" y="1471"/>
                    <a:pt x="14237" y="1301"/>
                    <a:pt x="14151" y="1216"/>
                  </a:cubicBezTo>
                  <a:lnTo>
                    <a:pt x="14193" y="994"/>
                  </a:lnTo>
                  <a:cubicBezTo>
                    <a:pt x="14157" y="958"/>
                    <a:pt x="14121" y="919"/>
                    <a:pt x="14085" y="883"/>
                  </a:cubicBezTo>
                  <a:lnTo>
                    <a:pt x="14041" y="1124"/>
                  </a:lnTo>
                  <a:cubicBezTo>
                    <a:pt x="12863" y="530"/>
                    <a:pt x="11630" y="167"/>
                    <a:pt x="10374" y="47"/>
                  </a:cubicBezTo>
                  <a:cubicBezTo>
                    <a:pt x="10055" y="16"/>
                    <a:pt x="9734" y="0"/>
                    <a:pt x="941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1" name="Google Shape;871;p13"/>
            <p:cNvGrpSpPr/>
            <p:nvPr/>
          </p:nvGrpSpPr>
          <p:grpSpPr>
            <a:xfrm>
              <a:off x="1168741" y="1972798"/>
              <a:ext cx="1708047" cy="913163"/>
              <a:chOff x="7042402" y="2018789"/>
              <a:chExt cx="1180977" cy="631379"/>
            </a:xfrm>
          </p:grpSpPr>
          <p:grpSp>
            <p:nvGrpSpPr>
              <p:cNvPr id="872" name="Google Shape;872;p13"/>
              <p:cNvGrpSpPr/>
              <p:nvPr/>
            </p:nvGrpSpPr>
            <p:grpSpPr>
              <a:xfrm>
                <a:off x="7042402" y="2018789"/>
                <a:ext cx="403396" cy="631236"/>
                <a:chOff x="7042402" y="2018789"/>
                <a:chExt cx="403396" cy="631236"/>
              </a:xfrm>
            </p:grpSpPr>
            <p:sp>
              <p:nvSpPr>
                <p:cNvPr id="873" name="Google Shape;873;p13"/>
                <p:cNvSpPr/>
                <p:nvPr/>
              </p:nvSpPr>
              <p:spPr>
                <a:xfrm>
                  <a:off x="7154036" y="2195632"/>
                  <a:ext cx="274120" cy="112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8" h="1578" extrusionOk="0">
                      <a:moveTo>
                        <a:pt x="0" y="0"/>
                      </a:moveTo>
                      <a:cubicBezTo>
                        <a:pt x="28" y="54"/>
                        <a:pt x="56" y="113"/>
                        <a:pt x="83" y="169"/>
                      </a:cubicBezTo>
                      <a:lnTo>
                        <a:pt x="3838" y="1577"/>
                      </a:lnTo>
                      <a:lnTo>
                        <a:pt x="3832" y="14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4" name="Google Shape;874;p13"/>
                <p:cNvSpPr/>
                <p:nvPr/>
              </p:nvSpPr>
              <p:spPr>
                <a:xfrm>
                  <a:off x="7236101" y="2403687"/>
                  <a:ext cx="200269" cy="59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829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3" y="48"/>
                        <a:pt x="27" y="96"/>
                        <a:pt x="41" y="141"/>
                      </a:cubicBezTo>
                      <a:lnTo>
                        <a:pt x="2803" y="829"/>
                      </a:lnTo>
                      <a:lnTo>
                        <a:pt x="2795" y="69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5" name="Google Shape;875;p13"/>
                <p:cNvSpPr/>
                <p:nvPr/>
              </p:nvSpPr>
              <p:spPr>
                <a:xfrm>
                  <a:off x="7245600" y="2440613"/>
                  <a:ext cx="192341" cy="53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3" h="747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49"/>
                        <a:pt x="22" y="93"/>
                        <a:pt x="32" y="139"/>
                      </a:cubicBezTo>
                      <a:lnTo>
                        <a:pt x="2692" y="747"/>
                      </a:lnTo>
                      <a:lnTo>
                        <a:pt x="2686" y="61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6" name="Google Shape;876;p13"/>
                <p:cNvSpPr/>
                <p:nvPr/>
              </p:nvSpPr>
              <p:spPr>
                <a:xfrm>
                  <a:off x="7176248" y="2242057"/>
                  <a:ext cx="253621" cy="97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1" h="1359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26" y="52"/>
                        <a:pt x="48" y="107"/>
                        <a:pt x="72" y="161"/>
                      </a:cubicBezTo>
                      <a:lnTo>
                        <a:pt x="3551" y="1358"/>
                      </a:lnTo>
                      <a:lnTo>
                        <a:pt x="3543" y="12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7" name="Google Shape;877;p13"/>
                <p:cNvSpPr/>
                <p:nvPr/>
              </p:nvSpPr>
              <p:spPr>
                <a:xfrm>
                  <a:off x="7195033" y="2285340"/>
                  <a:ext cx="236551" cy="84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2" h="1182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20" y="52"/>
                        <a:pt x="44" y="102"/>
                        <a:pt x="62" y="153"/>
                      </a:cubicBezTo>
                      <a:lnTo>
                        <a:pt x="3312" y="1182"/>
                      </a:lnTo>
                      <a:lnTo>
                        <a:pt x="3304" y="10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8" name="Google Shape;878;p13"/>
                <p:cNvSpPr/>
                <p:nvPr/>
              </p:nvSpPr>
              <p:spPr>
                <a:xfrm>
                  <a:off x="7224387" y="2365690"/>
                  <a:ext cx="210411" cy="65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6" h="924" extrusionOk="0">
                      <a:moveTo>
                        <a:pt x="0" y="0"/>
                      </a:moveTo>
                      <a:cubicBezTo>
                        <a:pt x="16" y="49"/>
                        <a:pt x="34" y="99"/>
                        <a:pt x="48" y="147"/>
                      </a:cubicBezTo>
                      <a:lnTo>
                        <a:pt x="2945" y="923"/>
                      </a:lnTo>
                      <a:lnTo>
                        <a:pt x="2937" y="7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9" name="Google Shape;879;p13"/>
                <p:cNvSpPr/>
                <p:nvPr/>
              </p:nvSpPr>
              <p:spPr>
                <a:xfrm>
                  <a:off x="7293454" y="2584459"/>
                  <a:ext cx="150773" cy="34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479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2" y="53"/>
                        <a:pt x="66" y="101"/>
                        <a:pt x="102" y="145"/>
                      </a:cubicBezTo>
                      <a:lnTo>
                        <a:pt x="2111" y="478"/>
                      </a:lnTo>
                      <a:lnTo>
                        <a:pt x="2103" y="35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0" name="Google Shape;880;p13"/>
                <p:cNvSpPr/>
                <p:nvPr/>
              </p:nvSpPr>
              <p:spPr>
                <a:xfrm>
                  <a:off x="7273669" y="2547676"/>
                  <a:ext cx="168986" cy="39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6" h="558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22" y="48"/>
                        <a:pt x="42" y="96"/>
                        <a:pt x="67" y="145"/>
                      </a:cubicBezTo>
                      <a:lnTo>
                        <a:pt x="2365" y="558"/>
                      </a:lnTo>
                      <a:lnTo>
                        <a:pt x="2357" y="42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1" name="Google Shape;881;p13"/>
                <p:cNvSpPr/>
                <p:nvPr/>
              </p:nvSpPr>
              <p:spPr>
                <a:xfrm>
                  <a:off x="7253028" y="2476325"/>
                  <a:ext cx="186627" cy="487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3" h="683" extrusionOk="0">
                      <a:moveTo>
                        <a:pt x="0" y="0"/>
                      </a:moveTo>
                      <a:cubicBezTo>
                        <a:pt x="4" y="8"/>
                        <a:pt x="6" y="22"/>
                        <a:pt x="6" y="32"/>
                      </a:cubicBezTo>
                      <a:cubicBezTo>
                        <a:pt x="11" y="66"/>
                        <a:pt x="19" y="102"/>
                        <a:pt x="27" y="135"/>
                      </a:cubicBezTo>
                      <a:lnTo>
                        <a:pt x="2612" y="682"/>
                      </a:lnTo>
                      <a:lnTo>
                        <a:pt x="2604" y="5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2" name="Google Shape;882;p13"/>
                <p:cNvSpPr/>
                <p:nvPr/>
              </p:nvSpPr>
              <p:spPr>
                <a:xfrm>
                  <a:off x="7260742" y="2511679"/>
                  <a:ext cx="180342" cy="44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5" h="623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3" y="49"/>
                        <a:pt x="29" y="93"/>
                        <a:pt x="43" y="139"/>
                      </a:cubicBezTo>
                      <a:lnTo>
                        <a:pt x="2524" y="623"/>
                      </a:lnTo>
                      <a:lnTo>
                        <a:pt x="2516" y="49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3" name="Google Shape;883;p13"/>
                <p:cNvSpPr/>
                <p:nvPr/>
              </p:nvSpPr>
              <p:spPr>
                <a:xfrm>
                  <a:off x="7126966" y="2144922"/>
                  <a:ext cx="299903" cy="132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9" h="1858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6" y="60"/>
                        <a:pt x="68" y="121"/>
                        <a:pt x="100" y="181"/>
                      </a:cubicBezTo>
                      <a:lnTo>
                        <a:pt x="4199" y="1858"/>
                      </a:lnTo>
                      <a:lnTo>
                        <a:pt x="4191" y="17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4" name="Google Shape;884;p13"/>
                <p:cNvSpPr/>
                <p:nvPr/>
              </p:nvSpPr>
              <p:spPr>
                <a:xfrm>
                  <a:off x="7324523" y="2622170"/>
                  <a:ext cx="121275" cy="27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8" h="390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61" y="60"/>
                        <a:pt x="121" y="111"/>
                        <a:pt x="177" y="157"/>
                      </a:cubicBezTo>
                      <a:lnTo>
                        <a:pt x="1698" y="389"/>
                      </a:lnTo>
                      <a:lnTo>
                        <a:pt x="1692" y="2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5" name="Google Shape;885;p13"/>
                <p:cNvSpPr/>
                <p:nvPr/>
              </p:nvSpPr>
              <p:spPr>
                <a:xfrm>
                  <a:off x="7042402" y="2018789"/>
                  <a:ext cx="381182" cy="197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7" h="2770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61" y="77"/>
                        <a:pt x="121" y="153"/>
                        <a:pt x="179" y="232"/>
                      </a:cubicBezTo>
                      <a:lnTo>
                        <a:pt x="5337" y="2769"/>
                      </a:lnTo>
                      <a:lnTo>
                        <a:pt x="5331" y="262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6" name="Google Shape;886;p13"/>
                <p:cNvSpPr/>
                <p:nvPr/>
              </p:nvSpPr>
              <p:spPr>
                <a:xfrm>
                  <a:off x="7091969" y="2087712"/>
                  <a:ext cx="333043" cy="159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3" h="2232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45" y="67"/>
                        <a:pt x="87" y="131"/>
                        <a:pt x="127" y="197"/>
                      </a:cubicBezTo>
                      <a:lnTo>
                        <a:pt x="4663" y="2231"/>
                      </a:lnTo>
                      <a:lnTo>
                        <a:pt x="4659" y="208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87" name="Google Shape;887;p13"/>
              <p:cNvSpPr/>
              <p:nvPr/>
            </p:nvSpPr>
            <p:spPr>
              <a:xfrm>
                <a:off x="7837483" y="2195489"/>
                <a:ext cx="274120" cy="112705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1578" extrusionOk="0">
                    <a:moveTo>
                      <a:pt x="3838" y="0"/>
                    </a:moveTo>
                    <a:lnTo>
                      <a:pt x="6" y="1437"/>
                    </a:lnTo>
                    <a:lnTo>
                      <a:pt x="0" y="1577"/>
                    </a:lnTo>
                    <a:lnTo>
                      <a:pt x="3753" y="167"/>
                    </a:lnTo>
                    <a:cubicBezTo>
                      <a:pt x="3782" y="113"/>
                      <a:pt x="3810" y="54"/>
                      <a:pt x="383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13"/>
              <p:cNvSpPr/>
              <p:nvPr/>
            </p:nvSpPr>
            <p:spPr>
              <a:xfrm>
                <a:off x="7829555" y="2403687"/>
                <a:ext cx="200412" cy="59209"/>
              </a:xfrm>
              <a:custGeom>
                <a:avLst/>
                <a:gdLst/>
                <a:ahLst/>
                <a:cxnLst/>
                <a:rect l="l" t="t" r="r" b="b"/>
                <a:pathLst>
                  <a:path w="2806" h="829" extrusionOk="0">
                    <a:moveTo>
                      <a:pt x="2805" y="0"/>
                    </a:moveTo>
                    <a:lnTo>
                      <a:pt x="9" y="694"/>
                    </a:lnTo>
                    <a:lnTo>
                      <a:pt x="1" y="829"/>
                    </a:lnTo>
                    <a:lnTo>
                      <a:pt x="1" y="829"/>
                    </a:lnTo>
                    <a:lnTo>
                      <a:pt x="2765" y="141"/>
                    </a:lnTo>
                    <a:cubicBezTo>
                      <a:pt x="2777" y="94"/>
                      <a:pt x="2789" y="48"/>
                      <a:pt x="280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13"/>
              <p:cNvSpPr/>
              <p:nvPr/>
            </p:nvSpPr>
            <p:spPr>
              <a:xfrm>
                <a:off x="7827984" y="2440613"/>
                <a:ext cx="192341" cy="53353"/>
              </a:xfrm>
              <a:custGeom>
                <a:avLst/>
                <a:gdLst/>
                <a:ahLst/>
                <a:cxnLst/>
                <a:rect l="l" t="t" r="r" b="b"/>
                <a:pathLst>
                  <a:path w="2693" h="747" extrusionOk="0">
                    <a:moveTo>
                      <a:pt x="2693" y="1"/>
                    </a:moveTo>
                    <a:lnTo>
                      <a:pt x="9" y="614"/>
                    </a:lnTo>
                    <a:lnTo>
                      <a:pt x="1" y="747"/>
                    </a:lnTo>
                    <a:lnTo>
                      <a:pt x="2661" y="139"/>
                    </a:lnTo>
                    <a:cubicBezTo>
                      <a:pt x="2671" y="93"/>
                      <a:pt x="2681" y="45"/>
                      <a:pt x="26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13"/>
              <p:cNvSpPr/>
              <p:nvPr/>
            </p:nvSpPr>
            <p:spPr>
              <a:xfrm>
                <a:off x="7835912" y="2241772"/>
                <a:ext cx="253621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3551" h="1361" extrusionOk="0">
                    <a:moveTo>
                      <a:pt x="3551" y="0"/>
                    </a:moveTo>
                    <a:lnTo>
                      <a:pt x="8" y="1220"/>
                    </a:lnTo>
                    <a:lnTo>
                      <a:pt x="0" y="1360"/>
                    </a:lnTo>
                    <a:lnTo>
                      <a:pt x="3479" y="161"/>
                    </a:lnTo>
                    <a:cubicBezTo>
                      <a:pt x="3501" y="109"/>
                      <a:pt x="3525" y="52"/>
                      <a:pt x="355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13"/>
              <p:cNvSpPr/>
              <p:nvPr/>
            </p:nvSpPr>
            <p:spPr>
              <a:xfrm>
                <a:off x="7832698" y="2326551"/>
                <a:ext cx="222195" cy="74137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1038" extrusionOk="0">
                    <a:moveTo>
                      <a:pt x="3110" y="1"/>
                    </a:moveTo>
                    <a:lnTo>
                      <a:pt x="7" y="906"/>
                    </a:lnTo>
                    <a:lnTo>
                      <a:pt x="1" y="1038"/>
                    </a:lnTo>
                    <a:lnTo>
                      <a:pt x="3058" y="147"/>
                    </a:lnTo>
                    <a:cubicBezTo>
                      <a:pt x="3076" y="97"/>
                      <a:pt x="3094" y="51"/>
                      <a:pt x="311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13"/>
              <p:cNvSpPr/>
              <p:nvPr/>
            </p:nvSpPr>
            <p:spPr>
              <a:xfrm>
                <a:off x="7834483" y="2285340"/>
                <a:ext cx="236623" cy="84421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1182" extrusionOk="0">
                    <a:moveTo>
                      <a:pt x="3312" y="0"/>
                    </a:moveTo>
                    <a:lnTo>
                      <a:pt x="8" y="1045"/>
                    </a:lnTo>
                    <a:lnTo>
                      <a:pt x="0" y="1182"/>
                    </a:lnTo>
                    <a:lnTo>
                      <a:pt x="3250" y="153"/>
                    </a:lnTo>
                    <a:cubicBezTo>
                      <a:pt x="3270" y="102"/>
                      <a:pt x="3290" y="50"/>
                      <a:pt x="33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13"/>
              <p:cNvSpPr/>
              <p:nvPr/>
            </p:nvSpPr>
            <p:spPr>
              <a:xfrm>
                <a:off x="7831126" y="2365690"/>
                <a:ext cx="210411" cy="65994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924" extrusionOk="0">
                    <a:moveTo>
                      <a:pt x="2946" y="0"/>
                    </a:moveTo>
                    <a:lnTo>
                      <a:pt x="9" y="791"/>
                    </a:lnTo>
                    <a:lnTo>
                      <a:pt x="1" y="923"/>
                    </a:lnTo>
                    <a:lnTo>
                      <a:pt x="2898" y="147"/>
                    </a:lnTo>
                    <a:cubicBezTo>
                      <a:pt x="2914" y="99"/>
                      <a:pt x="2928" y="51"/>
                      <a:pt x="29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13"/>
              <p:cNvSpPr/>
              <p:nvPr/>
            </p:nvSpPr>
            <p:spPr>
              <a:xfrm>
                <a:off x="7821556" y="2584602"/>
                <a:ext cx="150773" cy="34354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481" extrusionOk="0">
                    <a:moveTo>
                      <a:pt x="2111" y="1"/>
                    </a:moveTo>
                    <a:lnTo>
                      <a:pt x="9" y="352"/>
                    </a:lnTo>
                    <a:lnTo>
                      <a:pt x="0" y="480"/>
                    </a:lnTo>
                    <a:lnTo>
                      <a:pt x="2009" y="145"/>
                    </a:lnTo>
                    <a:cubicBezTo>
                      <a:pt x="2045" y="99"/>
                      <a:pt x="2077" y="51"/>
                      <a:pt x="211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13"/>
              <p:cNvSpPr/>
              <p:nvPr/>
            </p:nvSpPr>
            <p:spPr>
              <a:xfrm>
                <a:off x="7823127" y="2547676"/>
                <a:ext cx="168986" cy="39854"/>
              </a:xfrm>
              <a:custGeom>
                <a:avLst/>
                <a:gdLst/>
                <a:ahLst/>
                <a:cxnLst/>
                <a:rect l="l" t="t" r="r" b="b"/>
                <a:pathLst>
                  <a:path w="2366" h="558" extrusionOk="0">
                    <a:moveTo>
                      <a:pt x="2366" y="0"/>
                    </a:moveTo>
                    <a:lnTo>
                      <a:pt x="9" y="427"/>
                    </a:lnTo>
                    <a:lnTo>
                      <a:pt x="1" y="558"/>
                    </a:lnTo>
                    <a:lnTo>
                      <a:pt x="2299" y="145"/>
                    </a:lnTo>
                    <a:cubicBezTo>
                      <a:pt x="2324" y="98"/>
                      <a:pt x="2346" y="50"/>
                      <a:pt x="23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13"/>
              <p:cNvSpPr/>
              <p:nvPr/>
            </p:nvSpPr>
            <p:spPr>
              <a:xfrm>
                <a:off x="7826412" y="2476467"/>
                <a:ext cx="186484" cy="48782"/>
              </a:xfrm>
              <a:custGeom>
                <a:avLst/>
                <a:gdLst/>
                <a:ahLst/>
                <a:cxnLst/>
                <a:rect l="l" t="t" r="r" b="b"/>
                <a:pathLst>
                  <a:path w="2611" h="683" extrusionOk="0">
                    <a:moveTo>
                      <a:pt x="2611" y="0"/>
                    </a:moveTo>
                    <a:lnTo>
                      <a:pt x="7" y="552"/>
                    </a:lnTo>
                    <a:lnTo>
                      <a:pt x="1" y="682"/>
                    </a:lnTo>
                    <a:lnTo>
                      <a:pt x="1" y="682"/>
                    </a:lnTo>
                    <a:lnTo>
                      <a:pt x="2584" y="135"/>
                    </a:lnTo>
                    <a:cubicBezTo>
                      <a:pt x="2593" y="100"/>
                      <a:pt x="2599" y="68"/>
                      <a:pt x="2605" y="32"/>
                    </a:cubicBezTo>
                    <a:cubicBezTo>
                      <a:pt x="2609" y="22"/>
                      <a:pt x="2611" y="10"/>
                      <a:pt x="261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13"/>
              <p:cNvSpPr/>
              <p:nvPr/>
            </p:nvSpPr>
            <p:spPr>
              <a:xfrm>
                <a:off x="7824698" y="2511822"/>
                <a:ext cx="180342" cy="44496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623" extrusionOk="0">
                    <a:moveTo>
                      <a:pt x="2524" y="1"/>
                    </a:moveTo>
                    <a:lnTo>
                      <a:pt x="9" y="492"/>
                    </a:lnTo>
                    <a:lnTo>
                      <a:pt x="1" y="623"/>
                    </a:lnTo>
                    <a:lnTo>
                      <a:pt x="2480" y="139"/>
                    </a:lnTo>
                    <a:cubicBezTo>
                      <a:pt x="2496" y="93"/>
                      <a:pt x="2508" y="49"/>
                      <a:pt x="252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13"/>
              <p:cNvSpPr/>
              <p:nvPr/>
            </p:nvSpPr>
            <p:spPr>
              <a:xfrm>
                <a:off x="7839054" y="2144779"/>
                <a:ext cx="299903" cy="132703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1858" extrusionOk="0">
                    <a:moveTo>
                      <a:pt x="4199" y="0"/>
                    </a:moveTo>
                    <a:lnTo>
                      <a:pt x="8" y="1715"/>
                    </a:lnTo>
                    <a:lnTo>
                      <a:pt x="0" y="1858"/>
                    </a:lnTo>
                    <a:lnTo>
                      <a:pt x="4099" y="181"/>
                    </a:lnTo>
                    <a:cubicBezTo>
                      <a:pt x="4131" y="121"/>
                      <a:pt x="4163" y="60"/>
                      <a:pt x="419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13"/>
              <p:cNvSpPr/>
              <p:nvPr/>
            </p:nvSpPr>
            <p:spPr>
              <a:xfrm>
                <a:off x="7819984" y="2622456"/>
                <a:ext cx="121275" cy="27712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388" extrusionOk="0">
                    <a:moveTo>
                      <a:pt x="1698" y="0"/>
                    </a:moveTo>
                    <a:lnTo>
                      <a:pt x="6" y="261"/>
                    </a:lnTo>
                    <a:lnTo>
                      <a:pt x="0" y="387"/>
                    </a:lnTo>
                    <a:lnTo>
                      <a:pt x="1521" y="155"/>
                    </a:lnTo>
                    <a:cubicBezTo>
                      <a:pt x="1577" y="111"/>
                      <a:pt x="1635" y="56"/>
                      <a:pt x="169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13"/>
              <p:cNvSpPr/>
              <p:nvPr/>
            </p:nvSpPr>
            <p:spPr>
              <a:xfrm>
                <a:off x="7842197" y="2018789"/>
                <a:ext cx="381182" cy="197840"/>
              </a:xfrm>
              <a:custGeom>
                <a:avLst/>
                <a:gdLst/>
                <a:ahLst/>
                <a:cxnLst/>
                <a:rect l="l" t="t" r="r" b="b"/>
                <a:pathLst>
                  <a:path w="5337" h="2770" extrusionOk="0">
                    <a:moveTo>
                      <a:pt x="5336" y="1"/>
                    </a:moveTo>
                    <a:lnTo>
                      <a:pt x="6" y="2625"/>
                    </a:lnTo>
                    <a:lnTo>
                      <a:pt x="0" y="2769"/>
                    </a:lnTo>
                    <a:lnTo>
                      <a:pt x="5158" y="232"/>
                    </a:lnTo>
                    <a:cubicBezTo>
                      <a:pt x="5216" y="153"/>
                      <a:pt x="5276" y="77"/>
                      <a:pt x="533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13"/>
              <p:cNvSpPr/>
              <p:nvPr/>
            </p:nvSpPr>
            <p:spPr>
              <a:xfrm>
                <a:off x="7840768" y="2087712"/>
                <a:ext cx="332900" cy="159415"/>
              </a:xfrm>
              <a:custGeom>
                <a:avLst/>
                <a:gdLst/>
                <a:ahLst/>
                <a:cxnLst/>
                <a:rect l="l" t="t" r="r" b="b"/>
                <a:pathLst>
                  <a:path w="4661" h="2232" extrusionOk="0">
                    <a:moveTo>
                      <a:pt x="4660" y="1"/>
                    </a:moveTo>
                    <a:lnTo>
                      <a:pt x="4" y="2087"/>
                    </a:lnTo>
                    <a:lnTo>
                      <a:pt x="0" y="2231"/>
                    </a:lnTo>
                    <a:lnTo>
                      <a:pt x="4536" y="197"/>
                    </a:lnTo>
                    <a:cubicBezTo>
                      <a:pt x="4578" y="131"/>
                      <a:pt x="4618" y="67"/>
                      <a:pt x="466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02" name="Google Shape;902;p13"/>
            <p:cNvSpPr/>
            <p:nvPr/>
          </p:nvSpPr>
          <p:spPr>
            <a:xfrm>
              <a:off x="1672796" y="1986710"/>
              <a:ext cx="701148" cy="739628"/>
            </a:xfrm>
            <a:custGeom>
              <a:avLst/>
              <a:gdLst/>
              <a:ahLst/>
              <a:cxnLst/>
              <a:rect l="l" t="t" r="r" b="b"/>
              <a:pathLst>
                <a:path w="6787" h="7160" extrusionOk="0">
                  <a:moveTo>
                    <a:pt x="3397" y="450"/>
                  </a:moveTo>
                  <a:lnTo>
                    <a:pt x="0" y="0"/>
                  </a:lnTo>
                  <a:lnTo>
                    <a:pt x="484" y="6450"/>
                  </a:lnTo>
                  <a:cubicBezTo>
                    <a:pt x="1453" y="7116"/>
                    <a:pt x="2905" y="7160"/>
                    <a:pt x="3393" y="7156"/>
                  </a:cubicBezTo>
                  <a:cubicBezTo>
                    <a:pt x="3882" y="7160"/>
                    <a:pt x="5336" y="7116"/>
                    <a:pt x="6301" y="6450"/>
                  </a:cubicBezTo>
                  <a:lnTo>
                    <a:pt x="6787" y="0"/>
                  </a:lnTo>
                  <a:close/>
                </a:path>
              </a:pathLst>
            </a:custGeom>
            <a:gradFill>
              <a:gsLst>
                <a:gs pos="0">
                  <a:srgbClr val="FFDE9F"/>
                </a:gs>
                <a:gs pos="100000">
                  <a:srgbClr val="F9AE23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3"/>
            <p:cNvSpPr/>
            <p:nvPr/>
          </p:nvSpPr>
          <p:spPr>
            <a:xfrm>
              <a:off x="1006681" y="3491866"/>
              <a:ext cx="801150" cy="650170"/>
            </a:xfrm>
            <a:custGeom>
              <a:avLst/>
              <a:gdLst/>
              <a:ahLst/>
              <a:cxnLst/>
              <a:rect l="l" t="t" r="r" b="b"/>
              <a:pathLst>
                <a:path w="7755" h="6294" extrusionOk="0">
                  <a:moveTo>
                    <a:pt x="548" y="0"/>
                  </a:moveTo>
                  <a:lnTo>
                    <a:pt x="1" y="6293"/>
                  </a:lnTo>
                  <a:lnTo>
                    <a:pt x="6849" y="6293"/>
                  </a:lnTo>
                  <a:cubicBezTo>
                    <a:pt x="6847" y="6293"/>
                    <a:pt x="7754" y="0"/>
                    <a:pt x="5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3"/>
            <p:cNvSpPr/>
            <p:nvPr/>
          </p:nvSpPr>
          <p:spPr>
            <a:xfrm>
              <a:off x="1062672" y="3491866"/>
              <a:ext cx="745157" cy="650583"/>
            </a:xfrm>
            <a:custGeom>
              <a:avLst/>
              <a:gdLst/>
              <a:ahLst/>
              <a:cxnLst/>
              <a:rect l="l" t="t" r="r" b="b"/>
              <a:pathLst>
                <a:path w="7213" h="6298" extrusionOk="0">
                  <a:moveTo>
                    <a:pt x="6" y="0"/>
                  </a:moveTo>
                  <a:lnTo>
                    <a:pt x="0" y="64"/>
                  </a:lnTo>
                  <a:cubicBezTo>
                    <a:pt x="6291" y="189"/>
                    <a:pt x="6368" y="5085"/>
                    <a:pt x="6289" y="6297"/>
                  </a:cubicBezTo>
                  <a:lnTo>
                    <a:pt x="6305" y="6297"/>
                  </a:lnTo>
                  <a:cubicBezTo>
                    <a:pt x="6305" y="6293"/>
                    <a:pt x="7212" y="0"/>
                    <a:pt x="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3"/>
            <p:cNvSpPr/>
            <p:nvPr/>
          </p:nvSpPr>
          <p:spPr>
            <a:xfrm>
              <a:off x="911019" y="3593828"/>
              <a:ext cx="865304" cy="548213"/>
            </a:xfrm>
            <a:custGeom>
              <a:avLst/>
              <a:gdLst/>
              <a:ahLst/>
              <a:cxnLst/>
              <a:rect l="l" t="t" r="r" b="b"/>
              <a:pathLst>
                <a:path w="8376" h="5307" extrusionOk="0">
                  <a:moveTo>
                    <a:pt x="112" y="5306"/>
                  </a:moveTo>
                  <a:lnTo>
                    <a:pt x="8375" y="5306"/>
                  </a:lnTo>
                  <a:cubicBezTo>
                    <a:pt x="8375" y="5306"/>
                    <a:pt x="8133" y="2899"/>
                    <a:pt x="6768" y="2161"/>
                  </a:cubicBezTo>
                  <a:cubicBezTo>
                    <a:pt x="6098" y="1796"/>
                    <a:pt x="5539" y="1270"/>
                    <a:pt x="5140" y="829"/>
                  </a:cubicBezTo>
                  <a:cubicBezTo>
                    <a:pt x="4664" y="297"/>
                    <a:pt x="3980" y="0"/>
                    <a:pt x="3264" y="0"/>
                  </a:cubicBezTo>
                  <a:lnTo>
                    <a:pt x="1904" y="0"/>
                  </a:lnTo>
                  <a:cubicBezTo>
                    <a:pt x="1605" y="0"/>
                    <a:pt x="1336" y="179"/>
                    <a:pt x="1222" y="455"/>
                  </a:cubicBezTo>
                  <a:cubicBezTo>
                    <a:pt x="827" y="1388"/>
                    <a:pt x="0" y="3581"/>
                    <a:pt x="112" y="53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3"/>
            <p:cNvSpPr/>
            <p:nvPr/>
          </p:nvSpPr>
          <p:spPr>
            <a:xfrm>
              <a:off x="883024" y="3903744"/>
              <a:ext cx="195251" cy="320953"/>
            </a:xfrm>
            <a:custGeom>
              <a:avLst/>
              <a:gdLst/>
              <a:ahLst/>
              <a:cxnLst/>
              <a:rect l="l" t="t" r="r" b="b"/>
              <a:pathLst>
                <a:path w="1890" h="3107" extrusionOk="0">
                  <a:moveTo>
                    <a:pt x="1123" y="0"/>
                  </a:moveTo>
                  <a:cubicBezTo>
                    <a:pt x="786" y="0"/>
                    <a:pt x="482" y="238"/>
                    <a:pt x="413" y="581"/>
                  </a:cubicBezTo>
                  <a:cubicBezTo>
                    <a:pt x="413" y="581"/>
                    <a:pt x="185" y="1837"/>
                    <a:pt x="50" y="2577"/>
                  </a:cubicBezTo>
                  <a:cubicBezTo>
                    <a:pt x="0" y="2854"/>
                    <a:pt x="211" y="3107"/>
                    <a:pt x="492" y="3107"/>
                  </a:cubicBezTo>
                  <a:lnTo>
                    <a:pt x="1013" y="3107"/>
                  </a:lnTo>
                  <a:cubicBezTo>
                    <a:pt x="1226" y="3107"/>
                    <a:pt x="1410" y="2956"/>
                    <a:pt x="1455" y="2745"/>
                  </a:cubicBezTo>
                  <a:lnTo>
                    <a:pt x="1820" y="896"/>
                  </a:lnTo>
                  <a:cubicBezTo>
                    <a:pt x="1890" y="525"/>
                    <a:pt x="1689" y="140"/>
                    <a:pt x="1332" y="31"/>
                  </a:cubicBezTo>
                  <a:cubicBezTo>
                    <a:pt x="1262" y="10"/>
                    <a:pt x="1192" y="0"/>
                    <a:pt x="112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3"/>
            <p:cNvSpPr/>
            <p:nvPr/>
          </p:nvSpPr>
          <p:spPr>
            <a:xfrm>
              <a:off x="1049036" y="3895686"/>
              <a:ext cx="193598" cy="328804"/>
            </a:xfrm>
            <a:custGeom>
              <a:avLst/>
              <a:gdLst/>
              <a:ahLst/>
              <a:cxnLst/>
              <a:rect l="l" t="t" r="r" b="b"/>
              <a:pathLst>
                <a:path w="1874" h="3183" extrusionOk="0">
                  <a:moveTo>
                    <a:pt x="1108" y="1"/>
                  </a:moveTo>
                  <a:cubicBezTo>
                    <a:pt x="754" y="1"/>
                    <a:pt x="441" y="267"/>
                    <a:pt x="393" y="627"/>
                  </a:cubicBezTo>
                  <a:lnTo>
                    <a:pt x="30" y="2821"/>
                  </a:lnTo>
                  <a:cubicBezTo>
                    <a:pt x="0" y="3010"/>
                    <a:pt x="144" y="3183"/>
                    <a:pt x="337" y="3183"/>
                  </a:cubicBezTo>
                  <a:lnTo>
                    <a:pt x="1236" y="3183"/>
                  </a:lnTo>
                  <a:cubicBezTo>
                    <a:pt x="1392" y="3183"/>
                    <a:pt x="1523" y="3066"/>
                    <a:pt x="1545" y="2914"/>
                  </a:cubicBezTo>
                  <a:cubicBezTo>
                    <a:pt x="1625" y="2294"/>
                    <a:pt x="1822" y="815"/>
                    <a:pt x="1822" y="815"/>
                  </a:cubicBezTo>
                  <a:cubicBezTo>
                    <a:pt x="1874" y="422"/>
                    <a:pt x="1593" y="59"/>
                    <a:pt x="1202" y="7"/>
                  </a:cubicBezTo>
                  <a:cubicBezTo>
                    <a:pt x="1170" y="3"/>
                    <a:pt x="1139" y="1"/>
                    <a:pt x="110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3"/>
            <p:cNvSpPr/>
            <p:nvPr/>
          </p:nvSpPr>
          <p:spPr>
            <a:xfrm>
              <a:off x="1229511" y="3860665"/>
              <a:ext cx="175623" cy="364029"/>
            </a:xfrm>
            <a:custGeom>
              <a:avLst/>
              <a:gdLst/>
              <a:ahLst/>
              <a:cxnLst/>
              <a:rect l="l" t="t" r="r" b="b"/>
              <a:pathLst>
                <a:path w="1700" h="3524" extrusionOk="0">
                  <a:moveTo>
                    <a:pt x="933" y="1"/>
                  </a:moveTo>
                  <a:cubicBezTo>
                    <a:pt x="504" y="1"/>
                    <a:pt x="139" y="352"/>
                    <a:pt x="119" y="781"/>
                  </a:cubicBezTo>
                  <a:lnTo>
                    <a:pt x="6" y="3295"/>
                  </a:lnTo>
                  <a:lnTo>
                    <a:pt x="6" y="3299"/>
                  </a:lnTo>
                  <a:cubicBezTo>
                    <a:pt x="0" y="3423"/>
                    <a:pt x="109" y="3524"/>
                    <a:pt x="235" y="3524"/>
                  </a:cubicBezTo>
                  <a:lnTo>
                    <a:pt x="1268" y="3524"/>
                  </a:lnTo>
                  <a:cubicBezTo>
                    <a:pt x="1451" y="3524"/>
                    <a:pt x="1601" y="3379"/>
                    <a:pt x="1605" y="3195"/>
                  </a:cubicBezTo>
                  <a:lnTo>
                    <a:pt x="1679" y="781"/>
                  </a:lnTo>
                  <a:cubicBezTo>
                    <a:pt x="1699" y="352"/>
                    <a:pt x="1362" y="1"/>
                    <a:pt x="93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3"/>
            <p:cNvSpPr/>
            <p:nvPr/>
          </p:nvSpPr>
          <p:spPr>
            <a:xfrm>
              <a:off x="1407197" y="3869756"/>
              <a:ext cx="180272" cy="354732"/>
            </a:xfrm>
            <a:custGeom>
              <a:avLst/>
              <a:gdLst/>
              <a:ahLst/>
              <a:cxnLst/>
              <a:rect l="l" t="t" r="r" b="b"/>
              <a:pathLst>
                <a:path w="1745" h="3434" extrusionOk="0">
                  <a:moveTo>
                    <a:pt x="806" y="1"/>
                  </a:moveTo>
                  <a:cubicBezTo>
                    <a:pt x="352" y="1"/>
                    <a:pt x="0" y="387"/>
                    <a:pt x="30" y="834"/>
                  </a:cubicBezTo>
                  <a:cubicBezTo>
                    <a:pt x="30" y="834"/>
                    <a:pt x="38" y="2378"/>
                    <a:pt x="44" y="3084"/>
                  </a:cubicBezTo>
                  <a:cubicBezTo>
                    <a:pt x="46" y="3277"/>
                    <a:pt x="202" y="3434"/>
                    <a:pt x="395" y="3434"/>
                  </a:cubicBezTo>
                  <a:lnTo>
                    <a:pt x="1364" y="3434"/>
                  </a:lnTo>
                  <a:cubicBezTo>
                    <a:pt x="1576" y="3434"/>
                    <a:pt x="1745" y="3255"/>
                    <a:pt x="1731" y="3042"/>
                  </a:cubicBezTo>
                  <a:lnTo>
                    <a:pt x="1586" y="761"/>
                  </a:lnTo>
                  <a:cubicBezTo>
                    <a:pt x="1558" y="356"/>
                    <a:pt x="1237" y="13"/>
                    <a:pt x="834" y="1"/>
                  </a:cubicBezTo>
                  <a:cubicBezTo>
                    <a:pt x="825" y="1"/>
                    <a:pt x="816" y="1"/>
                    <a:pt x="80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3"/>
            <p:cNvSpPr/>
            <p:nvPr/>
          </p:nvSpPr>
          <p:spPr>
            <a:xfrm>
              <a:off x="1577238" y="3872545"/>
              <a:ext cx="182441" cy="352150"/>
            </a:xfrm>
            <a:custGeom>
              <a:avLst/>
              <a:gdLst/>
              <a:ahLst/>
              <a:cxnLst/>
              <a:rect l="l" t="t" r="r" b="b"/>
              <a:pathLst>
                <a:path w="1766" h="3409" extrusionOk="0">
                  <a:moveTo>
                    <a:pt x="446" y="1"/>
                  </a:moveTo>
                  <a:cubicBezTo>
                    <a:pt x="416" y="1"/>
                    <a:pt x="386" y="2"/>
                    <a:pt x="356" y="4"/>
                  </a:cubicBezTo>
                  <a:cubicBezTo>
                    <a:pt x="151" y="18"/>
                    <a:pt x="0" y="205"/>
                    <a:pt x="13" y="409"/>
                  </a:cubicBezTo>
                  <a:lnTo>
                    <a:pt x="195" y="3078"/>
                  </a:lnTo>
                  <a:cubicBezTo>
                    <a:pt x="207" y="3262"/>
                    <a:pt x="364" y="3409"/>
                    <a:pt x="548" y="3409"/>
                  </a:cubicBezTo>
                  <a:lnTo>
                    <a:pt x="1337" y="3409"/>
                  </a:lnTo>
                  <a:cubicBezTo>
                    <a:pt x="1577" y="3409"/>
                    <a:pt x="1766" y="3206"/>
                    <a:pt x="1750" y="2967"/>
                  </a:cubicBezTo>
                  <a:lnTo>
                    <a:pt x="1623" y="1098"/>
                  </a:lnTo>
                  <a:cubicBezTo>
                    <a:pt x="1579" y="478"/>
                    <a:pt x="1058" y="1"/>
                    <a:pt x="44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3"/>
            <p:cNvSpPr/>
            <p:nvPr/>
          </p:nvSpPr>
          <p:spPr>
            <a:xfrm>
              <a:off x="1104511" y="4018102"/>
              <a:ext cx="86778" cy="167036"/>
            </a:xfrm>
            <a:custGeom>
              <a:avLst/>
              <a:gdLst/>
              <a:ahLst/>
              <a:cxnLst/>
              <a:rect l="l" t="t" r="r" b="b"/>
              <a:pathLst>
                <a:path w="840" h="1617" extrusionOk="0">
                  <a:moveTo>
                    <a:pt x="419" y="0"/>
                  </a:moveTo>
                  <a:cubicBezTo>
                    <a:pt x="209" y="0"/>
                    <a:pt x="34" y="161"/>
                    <a:pt x="17" y="373"/>
                  </a:cubicBezTo>
                  <a:cubicBezTo>
                    <a:pt x="1" y="593"/>
                    <a:pt x="103" y="1598"/>
                    <a:pt x="326" y="1616"/>
                  </a:cubicBezTo>
                  <a:cubicBezTo>
                    <a:pt x="328" y="1617"/>
                    <a:pt x="330" y="1617"/>
                    <a:pt x="332" y="1617"/>
                  </a:cubicBezTo>
                  <a:cubicBezTo>
                    <a:pt x="551" y="1617"/>
                    <a:pt x="805" y="655"/>
                    <a:pt x="823" y="435"/>
                  </a:cubicBezTo>
                  <a:cubicBezTo>
                    <a:pt x="839" y="214"/>
                    <a:pt x="673" y="20"/>
                    <a:pt x="452" y="2"/>
                  </a:cubicBezTo>
                  <a:cubicBezTo>
                    <a:pt x="441" y="1"/>
                    <a:pt x="430" y="0"/>
                    <a:pt x="41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3"/>
            <p:cNvSpPr/>
            <p:nvPr/>
          </p:nvSpPr>
          <p:spPr>
            <a:xfrm>
              <a:off x="1274242" y="4017999"/>
              <a:ext cx="84299" cy="167346"/>
            </a:xfrm>
            <a:custGeom>
              <a:avLst/>
              <a:gdLst/>
              <a:ahLst/>
              <a:cxnLst/>
              <a:rect l="l" t="t" r="r" b="b"/>
              <a:pathLst>
                <a:path w="816" h="1620" extrusionOk="0">
                  <a:moveTo>
                    <a:pt x="405" y="0"/>
                  </a:moveTo>
                  <a:cubicBezTo>
                    <a:pt x="185" y="0"/>
                    <a:pt x="7" y="177"/>
                    <a:pt x="5" y="398"/>
                  </a:cubicBezTo>
                  <a:cubicBezTo>
                    <a:pt x="1" y="622"/>
                    <a:pt x="171" y="1617"/>
                    <a:pt x="396" y="1619"/>
                  </a:cubicBezTo>
                  <a:cubicBezTo>
                    <a:pt x="396" y="1619"/>
                    <a:pt x="396" y="1619"/>
                    <a:pt x="397" y="1619"/>
                  </a:cubicBezTo>
                  <a:cubicBezTo>
                    <a:pt x="619" y="1619"/>
                    <a:pt x="809" y="630"/>
                    <a:pt x="811" y="408"/>
                  </a:cubicBezTo>
                  <a:cubicBezTo>
                    <a:pt x="815" y="185"/>
                    <a:pt x="637" y="3"/>
                    <a:pt x="412" y="0"/>
                  </a:cubicBezTo>
                  <a:cubicBezTo>
                    <a:pt x="409" y="0"/>
                    <a:pt x="407" y="0"/>
                    <a:pt x="40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3"/>
            <p:cNvSpPr/>
            <p:nvPr/>
          </p:nvSpPr>
          <p:spPr>
            <a:xfrm>
              <a:off x="1452858" y="4018516"/>
              <a:ext cx="89464" cy="166106"/>
            </a:xfrm>
            <a:custGeom>
              <a:avLst/>
              <a:gdLst/>
              <a:ahLst/>
              <a:cxnLst/>
              <a:rect l="l" t="t" r="r" b="b"/>
              <a:pathLst>
                <a:path w="866" h="1608" extrusionOk="0">
                  <a:moveTo>
                    <a:pt x="438" y="1"/>
                  </a:moveTo>
                  <a:cubicBezTo>
                    <a:pt x="417" y="1"/>
                    <a:pt x="397" y="2"/>
                    <a:pt x="376" y="6"/>
                  </a:cubicBezTo>
                  <a:cubicBezTo>
                    <a:pt x="155" y="36"/>
                    <a:pt x="1" y="240"/>
                    <a:pt x="33" y="461"/>
                  </a:cubicBezTo>
                  <a:cubicBezTo>
                    <a:pt x="64" y="678"/>
                    <a:pt x="373" y="1607"/>
                    <a:pt x="593" y="1607"/>
                  </a:cubicBezTo>
                  <a:cubicBezTo>
                    <a:pt x="597" y="1607"/>
                    <a:pt x="601" y="1607"/>
                    <a:pt x="605" y="1606"/>
                  </a:cubicBezTo>
                  <a:cubicBezTo>
                    <a:pt x="825" y="1574"/>
                    <a:pt x="865" y="567"/>
                    <a:pt x="833" y="347"/>
                  </a:cubicBezTo>
                  <a:cubicBezTo>
                    <a:pt x="802" y="145"/>
                    <a:pt x="633" y="1"/>
                    <a:pt x="43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3"/>
            <p:cNvSpPr/>
            <p:nvPr/>
          </p:nvSpPr>
          <p:spPr>
            <a:xfrm>
              <a:off x="1625895" y="4018516"/>
              <a:ext cx="89464" cy="166106"/>
            </a:xfrm>
            <a:custGeom>
              <a:avLst/>
              <a:gdLst/>
              <a:ahLst/>
              <a:cxnLst/>
              <a:rect l="l" t="t" r="r" b="b"/>
              <a:pathLst>
                <a:path w="866" h="1608" extrusionOk="0">
                  <a:moveTo>
                    <a:pt x="437" y="1"/>
                  </a:moveTo>
                  <a:cubicBezTo>
                    <a:pt x="417" y="1"/>
                    <a:pt x="397" y="2"/>
                    <a:pt x="376" y="6"/>
                  </a:cubicBezTo>
                  <a:cubicBezTo>
                    <a:pt x="155" y="36"/>
                    <a:pt x="1" y="240"/>
                    <a:pt x="33" y="461"/>
                  </a:cubicBezTo>
                  <a:cubicBezTo>
                    <a:pt x="65" y="678"/>
                    <a:pt x="373" y="1607"/>
                    <a:pt x="593" y="1607"/>
                  </a:cubicBezTo>
                  <a:cubicBezTo>
                    <a:pt x="597" y="1607"/>
                    <a:pt x="601" y="1607"/>
                    <a:pt x="605" y="1606"/>
                  </a:cubicBezTo>
                  <a:cubicBezTo>
                    <a:pt x="825" y="1574"/>
                    <a:pt x="866" y="567"/>
                    <a:pt x="833" y="347"/>
                  </a:cubicBezTo>
                  <a:cubicBezTo>
                    <a:pt x="804" y="145"/>
                    <a:pt x="632" y="1"/>
                    <a:pt x="43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3"/>
            <p:cNvSpPr/>
            <p:nvPr/>
          </p:nvSpPr>
          <p:spPr>
            <a:xfrm>
              <a:off x="934160" y="4018516"/>
              <a:ext cx="90911" cy="165487"/>
            </a:xfrm>
            <a:custGeom>
              <a:avLst/>
              <a:gdLst/>
              <a:ahLst/>
              <a:cxnLst/>
              <a:rect l="l" t="t" r="r" b="b"/>
              <a:pathLst>
                <a:path w="880" h="1602" extrusionOk="0">
                  <a:moveTo>
                    <a:pt x="441" y="1"/>
                  </a:moveTo>
                  <a:cubicBezTo>
                    <a:pt x="250" y="1"/>
                    <a:pt x="80" y="136"/>
                    <a:pt x="45" y="331"/>
                  </a:cubicBezTo>
                  <a:cubicBezTo>
                    <a:pt x="3" y="549"/>
                    <a:pt x="1" y="1558"/>
                    <a:pt x="219" y="1600"/>
                  </a:cubicBezTo>
                  <a:cubicBezTo>
                    <a:pt x="224" y="1601"/>
                    <a:pt x="229" y="1602"/>
                    <a:pt x="234" y="1602"/>
                  </a:cubicBezTo>
                  <a:cubicBezTo>
                    <a:pt x="454" y="1602"/>
                    <a:pt x="800" y="693"/>
                    <a:pt x="839" y="479"/>
                  </a:cubicBezTo>
                  <a:cubicBezTo>
                    <a:pt x="879" y="260"/>
                    <a:pt x="737" y="50"/>
                    <a:pt x="514" y="8"/>
                  </a:cubicBezTo>
                  <a:cubicBezTo>
                    <a:pt x="490" y="3"/>
                    <a:pt x="465" y="1"/>
                    <a:pt x="44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3"/>
            <p:cNvSpPr/>
            <p:nvPr/>
          </p:nvSpPr>
          <p:spPr>
            <a:xfrm>
              <a:off x="1554821" y="813163"/>
              <a:ext cx="936896" cy="649034"/>
            </a:xfrm>
            <a:custGeom>
              <a:avLst/>
              <a:gdLst/>
              <a:ahLst/>
              <a:cxnLst/>
              <a:rect l="l" t="t" r="r" b="b"/>
              <a:pathLst>
                <a:path w="9069" h="6283" extrusionOk="0">
                  <a:moveTo>
                    <a:pt x="9068" y="1204"/>
                  </a:moveTo>
                  <a:cubicBezTo>
                    <a:pt x="6149" y="22"/>
                    <a:pt x="4593" y="2"/>
                    <a:pt x="4537" y="0"/>
                  </a:cubicBezTo>
                  <a:lnTo>
                    <a:pt x="4537" y="0"/>
                  </a:lnTo>
                  <a:lnTo>
                    <a:pt x="4535" y="0"/>
                  </a:lnTo>
                  <a:lnTo>
                    <a:pt x="4533" y="0"/>
                  </a:lnTo>
                  <a:lnTo>
                    <a:pt x="4533" y="0"/>
                  </a:lnTo>
                  <a:cubicBezTo>
                    <a:pt x="4476" y="0"/>
                    <a:pt x="2922" y="22"/>
                    <a:pt x="1" y="1204"/>
                  </a:cubicBezTo>
                  <a:lnTo>
                    <a:pt x="721" y="6283"/>
                  </a:lnTo>
                  <a:lnTo>
                    <a:pt x="4533" y="4939"/>
                  </a:lnTo>
                  <a:lnTo>
                    <a:pt x="8344" y="6283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3"/>
            <p:cNvSpPr/>
            <p:nvPr/>
          </p:nvSpPr>
          <p:spPr>
            <a:xfrm>
              <a:off x="1577238" y="812750"/>
              <a:ext cx="892060" cy="643456"/>
            </a:xfrm>
            <a:custGeom>
              <a:avLst/>
              <a:gdLst/>
              <a:ahLst/>
              <a:cxnLst/>
              <a:rect l="l" t="t" r="r" b="b"/>
              <a:pathLst>
                <a:path w="8635" h="6229" extrusionOk="0">
                  <a:moveTo>
                    <a:pt x="4322" y="0"/>
                  </a:moveTo>
                  <a:cubicBezTo>
                    <a:pt x="4316" y="0"/>
                    <a:pt x="4293" y="0"/>
                    <a:pt x="4255" y="4"/>
                  </a:cubicBezTo>
                  <a:lnTo>
                    <a:pt x="4265" y="5005"/>
                  </a:lnTo>
                  <a:cubicBezTo>
                    <a:pt x="4147" y="5013"/>
                    <a:pt x="4033" y="5023"/>
                    <a:pt x="3920" y="5039"/>
                  </a:cubicBezTo>
                  <a:lnTo>
                    <a:pt x="3836" y="40"/>
                  </a:lnTo>
                  <a:cubicBezTo>
                    <a:pt x="3796" y="46"/>
                    <a:pt x="3754" y="50"/>
                    <a:pt x="3710" y="58"/>
                  </a:cubicBezTo>
                  <a:lnTo>
                    <a:pt x="3792" y="5053"/>
                  </a:lnTo>
                  <a:cubicBezTo>
                    <a:pt x="3682" y="5067"/>
                    <a:pt x="3569" y="5089"/>
                    <a:pt x="3455" y="5111"/>
                  </a:cubicBezTo>
                  <a:lnTo>
                    <a:pt x="3292" y="128"/>
                  </a:lnTo>
                  <a:cubicBezTo>
                    <a:pt x="3252" y="136"/>
                    <a:pt x="3210" y="144"/>
                    <a:pt x="3164" y="154"/>
                  </a:cubicBezTo>
                  <a:lnTo>
                    <a:pt x="3329" y="5139"/>
                  </a:lnTo>
                  <a:cubicBezTo>
                    <a:pt x="3218" y="5164"/>
                    <a:pt x="3108" y="5190"/>
                    <a:pt x="2994" y="5220"/>
                  </a:cubicBezTo>
                  <a:lnTo>
                    <a:pt x="2749" y="245"/>
                  </a:lnTo>
                  <a:cubicBezTo>
                    <a:pt x="2707" y="255"/>
                    <a:pt x="2667" y="265"/>
                    <a:pt x="2622" y="275"/>
                  </a:cubicBezTo>
                  <a:lnTo>
                    <a:pt x="2869" y="5254"/>
                  </a:lnTo>
                  <a:cubicBezTo>
                    <a:pt x="2759" y="5284"/>
                    <a:pt x="2648" y="5316"/>
                    <a:pt x="2540" y="5352"/>
                  </a:cubicBezTo>
                  <a:lnTo>
                    <a:pt x="2215" y="379"/>
                  </a:lnTo>
                  <a:cubicBezTo>
                    <a:pt x="2171" y="389"/>
                    <a:pt x="2131" y="401"/>
                    <a:pt x="2089" y="413"/>
                  </a:cubicBezTo>
                  <a:lnTo>
                    <a:pt x="2418" y="5392"/>
                  </a:lnTo>
                  <a:cubicBezTo>
                    <a:pt x="2307" y="5426"/>
                    <a:pt x="2199" y="5464"/>
                    <a:pt x="2095" y="5503"/>
                  </a:cubicBezTo>
                  <a:lnTo>
                    <a:pt x="1686" y="532"/>
                  </a:lnTo>
                  <a:cubicBezTo>
                    <a:pt x="1645" y="546"/>
                    <a:pt x="1603" y="558"/>
                    <a:pt x="1559" y="570"/>
                  </a:cubicBezTo>
                  <a:lnTo>
                    <a:pt x="1968" y="5545"/>
                  </a:lnTo>
                  <a:cubicBezTo>
                    <a:pt x="1858" y="5585"/>
                    <a:pt x="1750" y="5625"/>
                    <a:pt x="1647" y="5665"/>
                  </a:cubicBezTo>
                  <a:lnTo>
                    <a:pt x="1156" y="698"/>
                  </a:lnTo>
                  <a:cubicBezTo>
                    <a:pt x="1116" y="712"/>
                    <a:pt x="1074" y="726"/>
                    <a:pt x="1032" y="740"/>
                  </a:cubicBezTo>
                  <a:lnTo>
                    <a:pt x="1523" y="5715"/>
                  </a:lnTo>
                  <a:cubicBezTo>
                    <a:pt x="1407" y="5761"/>
                    <a:pt x="1302" y="5806"/>
                    <a:pt x="1206" y="5846"/>
                  </a:cubicBezTo>
                  <a:lnTo>
                    <a:pt x="634" y="881"/>
                  </a:lnTo>
                  <a:cubicBezTo>
                    <a:pt x="594" y="897"/>
                    <a:pt x="552" y="911"/>
                    <a:pt x="512" y="927"/>
                  </a:cubicBezTo>
                  <a:lnTo>
                    <a:pt x="1084" y="5898"/>
                  </a:lnTo>
                  <a:cubicBezTo>
                    <a:pt x="941" y="5962"/>
                    <a:pt x="833" y="6008"/>
                    <a:pt x="775" y="6036"/>
                  </a:cubicBezTo>
                  <a:lnTo>
                    <a:pt x="123" y="1073"/>
                  </a:lnTo>
                  <a:cubicBezTo>
                    <a:pt x="83" y="1089"/>
                    <a:pt x="41" y="1107"/>
                    <a:pt x="0" y="1121"/>
                  </a:cubicBezTo>
                  <a:lnTo>
                    <a:pt x="673" y="6229"/>
                  </a:lnTo>
                  <a:lnTo>
                    <a:pt x="795" y="6187"/>
                  </a:lnTo>
                  <a:lnTo>
                    <a:pt x="781" y="6068"/>
                  </a:lnTo>
                  <a:cubicBezTo>
                    <a:pt x="837" y="6052"/>
                    <a:pt x="943" y="6018"/>
                    <a:pt x="1094" y="5976"/>
                  </a:cubicBezTo>
                  <a:lnTo>
                    <a:pt x="1106" y="6076"/>
                  </a:lnTo>
                  <a:lnTo>
                    <a:pt x="1228" y="6034"/>
                  </a:lnTo>
                  <a:lnTo>
                    <a:pt x="1218" y="5944"/>
                  </a:lnTo>
                  <a:cubicBezTo>
                    <a:pt x="1314" y="5918"/>
                    <a:pt x="1419" y="5892"/>
                    <a:pt x="1537" y="5864"/>
                  </a:cubicBezTo>
                  <a:lnTo>
                    <a:pt x="1543" y="5922"/>
                  </a:lnTo>
                  <a:lnTo>
                    <a:pt x="1668" y="5878"/>
                  </a:lnTo>
                  <a:lnTo>
                    <a:pt x="1664" y="5834"/>
                  </a:lnTo>
                  <a:cubicBezTo>
                    <a:pt x="1764" y="5812"/>
                    <a:pt x="1870" y="5787"/>
                    <a:pt x="1984" y="5765"/>
                  </a:cubicBezTo>
                  <a:lnTo>
                    <a:pt x="1988" y="5763"/>
                  </a:lnTo>
                  <a:cubicBezTo>
                    <a:pt x="2321" y="5695"/>
                    <a:pt x="2711" y="5631"/>
                    <a:pt x="3132" y="5581"/>
                  </a:cubicBezTo>
                  <a:cubicBezTo>
                    <a:pt x="3551" y="5532"/>
                    <a:pt x="4033" y="5497"/>
                    <a:pt x="4548" y="5497"/>
                  </a:cubicBezTo>
                  <a:cubicBezTo>
                    <a:pt x="5175" y="5497"/>
                    <a:pt x="5853" y="5549"/>
                    <a:pt x="6530" y="5693"/>
                  </a:cubicBezTo>
                  <a:lnTo>
                    <a:pt x="6528" y="5717"/>
                  </a:lnTo>
                  <a:lnTo>
                    <a:pt x="6653" y="5763"/>
                  </a:lnTo>
                  <a:lnTo>
                    <a:pt x="6655" y="5721"/>
                  </a:lnTo>
                  <a:cubicBezTo>
                    <a:pt x="6763" y="5745"/>
                    <a:pt x="6869" y="5773"/>
                    <a:pt x="6976" y="5804"/>
                  </a:cubicBezTo>
                  <a:lnTo>
                    <a:pt x="6970" y="5876"/>
                  </a:lnTo>
                  <a:lnTo>
                    <a:pt x="7094" y="5918"/>
                  </a:lnTo>
                  <a:lnTo>
                    <a:pt x="7102" y="5838"/>
                  </a:lnTo>
                  <a:cubicBezTo>
                    <a:pt x="7206" y="5872"/>
                    <a:pt x="7313" y="5904"/>
                    <a:pt x="7417" y="5942"/>
                  </a:cubicBezTo>
                  <a:lnTo>
                    <a:pt x="7407" y="6028"/>
                  </a:lnTo>
                  <a:lnTo>
                    <a:pt x="7531" y="6072"/>
                  </a:lnTo>
                  <a:lnTo>
                    <a:pt x="7541" y="5984"/>
                  </a:lnTo>
                  <a:cubicBezTo>
                    <a:pt x="7644" y="6022"/>
                    <a:pt x="7748" y="6064"/>
                    <a:pt x="7848" y="6108"/>
                  </a:cubicBezTo>
                  <a:lnTo>
                    <a:pt x="7838" y="6179"/>
                  </a:lnTo>
                  <a:lnTo>
                    <a:pt x="7963" y="6223"/>
                  </a:lnTo>
                  <a:lnTo>
                    <a:pt x="8635" y="1113"/>
                  </a:lnTo>
                  <a:cubicBezTo>
                    <a:pt x="8596" y="1103"/>
                    <a:pt x="8556" y="1089"/>
                    <a:pt x="8516" y="1073"/>
                  </a:cubicBezTo>
                  <a:lnTo>
                    <a:pt x="7858" y="6066"/>
                  </a:lnTo>
                  <a:cubicBezTo>
                    <a:pt x="7764" y="5978"/>
                    <a:pt x="7664" y="5896"/>
                    <a:pt x="7563" y="5818"/>
                  </a:cubicBezTo>
                  <a:lnTo>
                    <a:pt x="8127" y="927"/>
                  </a:lnTo>
                  <a:cubicBezTo>
                    <a:pt x="8085" y="911"/>
                    <a:pt x="8045" y="897"/>
                    <a:pt x="8005" y="881"/>
                  </a:cubicBezTo>
                  <a:lnTo>
                    <a:pt x="7445" y="5733"/>
                  </a:lnTo>
                  <a:cubicBezTo>
                    <a:pt x="7345" y="5663"/>
                    <a:pt x="7240" y="5599"/>
                    <a:pt x="7134" y="5543"/>
                  </a:cubicBezTo>
                  <a:lnTo>
                    <a:pt x="7607" y="740"/>
                  </a:lnTo>
                  <a:cubicBezTo>
                    <a:pt x="7565" y="726"/>
                    <a:pt x="7525" y="712"/>
                    <a:pt x="7483" y="698"/>
                  </a:cubicBezTo>
                  <a:lnTo>
                    <a:pt x="7012" y="5477"/>
                  </a:lnTo>
                  <a:cubicBezTo>
                    <a:pt x="6905" y="5424"/>
                    <a:pt x="6799" y="5376"/>
                    <a:pt x="6691" y="5332"/>
                  </a:cubicBezTo>
                  <a:lnTo>
                    <a:pt x="7082" y="568"/>
                  </a:lnTo>
                  <a:cubicBezTo>
                    <a:pt x="7040" y="554"/>
                    <a:pt x="7000" y="542"/>
                    <a:pt x="6955" y="530"/>
                  </a:cubicBezTo>
                  <a:lnTo>
                    <a:pt x="6564" y="5284"/>
                  </a:lnTo>
                  <a:cubicBezTo>
                    <a:pt x="6458" y="5244"/>
                    <a:pt x="6348" y="5208"/>
                    <a:pt x="6237" y="5178"/>
                  </a:cubicBezTo>
                  <a:lnTo>
                    <a:pt x="6550" y="409"/>
                  </a:lnTo>
                  <a:cubicBezTo>
                    <a:pt x="6508" y="397"/>
                    <a:pt x="6464" y="387"/>
                    <a:pt x="6424" y="375"/>
                  </a:cubicBezTo>
                  <a:lnTo>
                    <a:pt x="6111" y="5144"/>
                  </a:lnTo>
                  <a:cubicBezTo>
                    <a:pt x="6001" y="5115"/>
                    <a:pt x="5888" y="5093"/>
                    <a:pt x="5778" y="5073"/>
                  </a:cubicBezTo>
                  <a:lnTo>
                    <a:pt x="6017" y="269"/>
                  </a:lnTo>
                  <a:cubicBezTo>
                    <a:pt x="5973" y="259"/>
                    <a:pt x="5930" y="249"/>
                    <a:pt x="5890" y="239"/>
                  </a:cubicBezTo>
                  <a:lnTo>
                    <a:pt x="5652" y="5053"/>
                  </a:lnTo>
                  <a:cubicBezTo>
                    <a:pt x="5539" y="5035"/>
                    <a:pt x="5427" y="5023"/>
                    <a:pt x="5317" y="5013"/>
                  </a:cubicBezTo>
                  <a:lnTo>
                    <a:pt x="5477" y="150"/>
                  </a:lnTo>
                  <a:cubicBezTo>
                    <a:pt x="5435" y="142"/>
                    <a:pt x="5391" y="134"/>
                    <a:pt x="5349" y="126"/>
                  </a:cubicBezTo>
                  <a:lnTo>
                    <a:pt x="5188" y="5003"/>
                  </a:lnTo>
                  <a:cubicBezTo>
                    <a:pt x="5076" y="4995"/>
                    <a:pt x="4963" y="4991"/>
                    <a:pt x="4849" y="4991"/>
                  </a:cubicBezTo>
                  <a:lnTo>
                    <a:pt x="4929" y="58"/>
                  </a:lnTo>
                  <a:cubicBezTo>
                    <a:pt x="4885" y="50"/>
                    <a:pt x="4843" y="46"/>
                    <a:pt x="4803" y="40"/>
                  </a:cubicBezTo>
                  <a:lnTo>
                    <a:pt x="4723" y="4991"/>
                  </a:lnTo>
                  <a:cubicBezTo>
                    <a:pt x="4608" y="4991"/>
                    <a:pt x="4496" y="4993"/>
                    <a:pt x="4386" y="5001"/>
                  </a:cubicBezTo>
                  <a:lnTo>
                    <a:pt x="4386" y="4"/>
                  </a:lnTo>
                  <a:cubicBezTo>
                    <a:pt x="4352" y="0"/>
                    <a:pt x="4332" y="0"/>
                    <a:pt x="432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3"/>
            <p:cNvSpPr/>
            <p:nvPr/>
          </p:nvSpPr>
          <p:spPr>
            <a:xfrm>
              <a:off x="1949448" y="930621"/>
              <a:ext cx="147833" cy="312792"/>
            </a:xfrm>
            <a:custGeom>
              <a:avLst/>
              <a:gdLst/>
              <a:ahLst/>
              <a:cxnLst/>
              <a:rect l="l" t="t" r="r" b="b"/>
              <a:pathLst>
                <a:path w="1431" h="3028" extrusionOk="0">
                  <a:moveTo>
                    <a:pt x="715" y="0"/>
                  </a:moveTo>
                  <a:cubicBezTo>
                    <a:pt x="321" y="0"/>
                    <a:pt x="0" y="321"/>
                    <a:pt x="0" y="715"/>
                  </a:cubicBezTo>
                  <a:lnTo>
                    <a:pt x="0" y="2313"/>
                  </a:lnTo>
                  <a:cubicBezTo>
                    <a:pt x="0" y="2707"/>
                    <a:pt x="321" y="3028"/>
                    <a:pt x="715" y="3028"/>
                  </a:cubicBezTo>
                  <a:cubicBezTo>
                    <a:pt x="1108" y="3028"/>
                    <a:pt x="1431" y="2705"/>
                    <a:pt x="1431" y="2313"/>
                  </a:cubicBezTo>
                  <a:lnTo>
                    <a:pt x="1431" y="715"/>
                  </a:lnTo>
                  <a:cubicBezTo>
                    <a:pt x="1431" y="321"/>
                    <a:pt x="1110" y="0"/>
                    <a:pt x="71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3"/>
            <p:cNvSpPr/>
            <p:nvPr/>
          </p:nvSpPr>
          <p:spPr>
            <a:xfrm>
              <a:off x="1399346" y="1323181"/>
              <a:ext cx="1247955" cy="804914"/>
            </a:xfrm>
            <a:custGeom>
              <a:avLst/>
              <a:gdLst/>
              <a:ahLst/>
              <a:cxnLst/>
              <a:rect l="l" t="t" r="r" b="b"/>
              <a:pathLst>
                <a:path w="12080" h="7792" extrusionOk="0">
                  <a:moveTo>
                    <a:pt x="6178" y="1"/>
                  </a:moveTo>
                  <a:cubicBezTo>
                    <a:pt x="6094" y="1"/>
                    <a:pt x="6044" y="2"/>
                    <a:pt x="6040" y="2"/>
                  </a:cubicBezTo>
                  <a:cubicBezTo>
                    <a:pt x="6036" y="2"/>
                    <a:pt x="5994" y="1"/>
                    <a:pt x="5922" y="1"/>
                  </a:cubicBezTo>
                  <a:cubicBezTo>
                    <a:pt x="5507" y="1"/>
                    <a:pt x="4074" y="26"/>
                    <a:pt x="3057" y="363"/>
                  </a:cubicBezTo>
                  <a:cubicBezTo>
                    <a:pt x="1853" y="764"/>
                    <a:pt x="1700" y="1908"/>
                    <a:pt x="1700" y="1908"/>
                  </a:cubicBezTo>
                  <a:cubicBezTo>
                    <a:pt x="1479" y="1730"/>
                    <a:pt x="1270" y="1653"/>
                    <a:pt x="1082" y="1653"/>
                  </a:cubicBezTo>
                  <a:cubicBezTo>
                    <a:pt x="399" y="1653"/>
                    <a:pt x="1" y="2682"/>
                    <a:pt x="342" y="3653"/>
                  </a:cubicBezTo>
                  <a:cubicBezTo>
                    <a:pt x="780" y="4893"/>
                    <a:pt x="1652" y="4975"/>
                    <a:pt x="1877" y="5009"/>
                  </a:cubicBezTo>
                  <a:cubicBezTo>
                    <a:pt x="2102" y="5045"/>
                    <a:pt x="2292" y="5741"/>
                    <a:pt x="2786" y="6706"/>
                  </a:cubicBezTo>
                  <a:cubicBezTo>
                    <a:pt x="3191" y="7498"/>
                    <a:pt x="4122" y="7570"/>
                    <a:pt x="4449" y="7570"/>
                  </a:cubicBezTo>
                  <a:cubicBezTo>
                    <a:pt x="4522" y="7570"/>
                    <a:pt x="4565" y="7567"/>
                    <a:pt x="4565" y="7567"/>
                  </a:cubicBezTo>
                  <a:cubicBezTo>
                    <a:pt x="4996" y="7731"/>
                    <a:pt x="6009" y="7791"/>
                    <a:pt x="6038" y="7791"/>
                  </a:cubicBezTo>
                  <a:lnTo>
                    <a:pt x="6044" y="7791"/>
                  </a:lnTo>
                  <a:cubicBezTo>
                    <a:pt x="6070" y="7787"/>
                    <a:pt x="7083" y="7731"/>
                    <a:pt x="7514" y="7567"/>
                  </a:cubicBezTo>
                  <a:cubicBezTo>
                    <a:pt x="7514" y="7567"/>
                    <a:pt x="7556" y="7570"/>
                    <a:pt x="7627" y="7570"/>
                  </a:cubicBezTo>
                  <a:cubicBezTo>
                    <a:pt x="7952" y="7570"/>
                    <a:pt x="8891" y="7499"/>
                    <a:pt x="9295" y="6706"/>
                  </a:cubicBezTo>
                  <a:cubicBezTo>
                    <a:pt x="9791" y="5739"/>
                    <a:pt x="9979" y="5045"/>
                    <a:pt x="10202" y="5009"/>
                  </a:cubicBezTo>
                  <a:cubicBezTo>
                    <a:pt x="10427" y="4975"/>
                    <a:pt x="11299" y="4893"/>
                    <a:pt x="11737" y="3653"/>
                  </a:cubicBezTo>
                  <a:cubicBezTo>
                    <a:pt x="12080" y="2682"/>
                    <a:pt x="11681" y="1653"/>
                    <a:pt x="10998" y="1653"/>
                  </a:cubicBezTo>
                  <a:cubicBezTo>
                    <a:pt x="10810" y="1653"/>
                    <a:pt x="10601" y="1730"/>
                    <a:pt x="10381" y="1908"/>
                  </a:cubicBezTo>
                  <a:cubicBezTo>
                    <a:pt x="10381" y="1908"/>
                    <a:pt x="10228" y="764"/>
                    <a:pt x="9025" y="363"/>
                  </a:cubicBezTo>
                  <a:cubicBezTo>
                    <a:pt x="8022" y="28"/>
                    <a:pt x="6620" y="1"/>
                    <a:pt x="617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3"/>
            <p:cNvSpPr/>
            <p:nvPr/>
          </p:nvSpPr>
          <p:spPr>
            <a:xfrm>
              <a:off x="2455956" y="1547766"/>
              <a:ext cx="154445" cy="227053"/>
            </a:xfrm>
            <a:custGeom>
              <a:avLst/>
              <a:gdLst/>
              <a:ahLst/>
              <a:cxnLst/>
              <a:rect l="l" t="t" r="r" b="b"/>
              <a:pathLst>
                <a:path w="1495" h="2198" extrusionOk="0">
                  <a:moveTo>
                    <a:pt x="835" y="0"/>
                  </a:moveTo>
                  <a:cubicBezTo>
                    <a:pt x="589" y="0"/>
                    <a:pt x="280" y="283"/>
                    <a:pt x="345" y="666"/>
                  </a:cubicBezTo>
                  <a:cubicBezTo>
                    <a:pt x="421" y="1100"/>
                    <a:pt x="575" y="1478"/>
                    <a:pt x="240" y="1478"/>
                  </a:cubicBezTo>
                  <a:cubicBezTo>
                    <a:pt x="228" y="1478"/>
                    <a:pt x="216" y="1478"/>
                    <a:pt x="203" y="1477"/>
                  </a:cubicBezTo>
                  <a:lnTo>
                    <a:pt x="203" y="1477"/>
                  </a:lnTo>
                  <a:cubicBezTo>
                    <a:pt x="203" y="1477"/>
                    <a:pt x="0" y="2197"/>
                    <a:pt x="339" y="2197"/>
                  </a:cubicBezTo>
                  <a:cubicBezTo>
                    <a:pt x="406" y="2197"/>
                    <a:pt x="494" y="2169"/>
                    <a:pt x="610" y="2101"/>
                  </a:cubicBezTo>
                  <a:cubicBezTo>
                    <a:pt x="1495" y="1577"/>
                    <a:pt x="1204" y="147"/>
                    <a:pt x="955" y="27"/>
                  </a:cubicBezTo>
                  <a:cubicBezTo>
                    <a:pt x="918" y="9"/>
                    <a:pt x="878" y="0"/>
                    <a:pt x="835" y="0"/>
                  </a:cubicBezTo>
                  <a:close/>
                </a:path>
              </a:pathLst>
            </a:custGeom>
            <a:solidFill>
              <a:srgbClr val="F2B8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3"/>
            <p:cNvSpPr/>
            <p:nvPr/>
          </p:nvSpPr>
          <p:spPr>
            <a:xfrm>
              <a:off x="2072899" y="1538676"/>
              <a:ext cx="297526" cy="184081"/>
            </a:xfrm>
            <a:custGeom>
              <a:avLst/>
              <a:gdLst/>
              <a:ahLst/>
              <a:cxnLst/>
              <a:rect l="l" t="t" r="r" b="b"/>
              <a:pathLst>
                <a:path w="2880" h="1782" extrusionOk="0">
                  <a:moveTo>
                    <a:pt x="2880" y="803"/>
                  </a:moveTo>
                  <a:cubicBezTo>
                    <a:pt x="2880" y="803"/>
                    <a:pt x="2673" y="0"/>
                    <a:pt x="1901" y="0"/>
                  </a:cubicBezTo>
                  <a:cubicBezTo>
                    <a:pt x="1124" y="0"/>
                    <a:pt x="450" y="119"/>
                    <a:pt x="450" y="119"/>
                  </a:cubicBezTo>
                  <a:cubicBezTo>
                    <a:pt x="450" y="119"/>
                    <a:pt x="41" y="339"/>
                    <a:pt x="21" y="975"/>
                  </a:cubicBezTo>
                  <a:cubicBezTo>
                    <a:pt x="1" y="1609"/>
                    <a:pt x="1333" y="1782"/>
                    <a:pt x="1832" y="1589"/>
                  </a:cubicBezTo>
                  <a:cubicBezTo>
                    <a:pt x="2326" y="1396"/>
                    <a:pt x="2880" y="803"/>
                    <a:pt x="2880" y="8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3"/>
            <p:cNvSpPr/>
            <p:nvPr/>
          </p:nvSpPr>
          <p:spPr>
            <a:xfrm>
              <a:off x="2142527" y="1587745"/>
              <a:ext cx="180065" cy="104540"/>
            </a:xfrm>
            <a:custGeom>
              <a:avLst/>
              <a:gdLst/>
              <a:ahLst/>
              <a:cxnLst/>
              <a:rect l="l" t="t" r="r" b="b"/>
              <a:pathLst>
                <a:path w="1743" h="1012" extrusionOk="0">
                  <a:moveTo>
                    <a:pt x="1742" y="466"/>
                  </a:moveTo>
                  <a:cubicBezTo>
                    <a:pt x="1742" y="466"/>
                    <a:pt x="1321" y="1"/>
                    <a:pt x="872" y="25"/>
                  </a:cubicBezTo>
                  <a:cubicBezTo>
                    <a:pt x="422" y="47"/>
                    <a:pt x="1" y="602"/>
                    <a:pt x="1" y="602"/>
                  </a:cubicBezTo>
                  <a:cubicBezTo>
                    <a:pt x="1" y="602"/>
                    <a:pt x="1058" y="1012"/>
                    <a:pt x="1742" y="46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3"/>
            <p:cNvSpPr/>
            <p:nvPr/>
          </p:nvSpPr>
          <p:spPr>
            <a:xfrm>
              <a:off x="1902961" y="2053858"/>
              <a:ext cx="241223" cy="677855"/>
            </a:xfrm>
            <a:custGeom>
              <a:avLst/>
              <a:gdLst/>
              <a:ahLst/>
              <a:cxnLst/>
              <a:rect l="l" t="t" r="r" b="b"/>
              <a:pathLst>
                <a:path w="2335" h="6562" extrusionOk="0">
                  <a:moveTo>
                    <a:pt x="2334" y="548"/>
                  </a:moveTo>
                  <a:cubicBezTo>
                    <a:pt x="2262" y="90"/>
                    <a:pt x="1199" y="2"/>
                    <a:pt x="1171" y="0"/>
                  </a:cubicBezTo>
                  <a:lnTo>
                    <a:pt x="1171" y="0"/>
                  </a:lnTo>
                  <a:lnTo>
                    <a:pt x="1169" y="0"/>
                  </a:lnTo>
                  <a:lnTo>
                    <a:pt x="1165" y="0"/>
                  </a:lnTo>
                  <a:lnTo>
                    <a:pt x="1165" y="0"/>
                  </a:lnTo>
                  <a:cubicBezTo>
                    <a:pt x="1138" y="2"/>
                    <a:pt x="71" y="90"/>
                    <a:pt x="1" y="548"/>
                  </a:cubicBezTo>
                  <a:cubicBezTo>
                    <a:pt x="1" y="548"/>
                    <a:pt x="388" y="761"/>
                    <a:pt x="170" y="5703"/>
                  </a:cubicBezTo>
                  <a:cubicBezTo>
                    <a:pt x="151" y="6109"/>
                    <a:pt x="446" y="6466"/>
                    <a:pt x="850" y="6520"/>
                  </a:cubicBezTo>
                  <a:lnTo>
                    <a:pt x="1165" y="6562"/>
                  </a:lnTo>
                  <a:lnTo>
                    <a:pt x="1165" y="6562"/>
                  </a:lnTo>
                  <a:lnTo>
                    <a:pt x="1169" y="6562"/>
                  </a:lnTo>
                  <a:lnTo>
                    <a:pt x="1171" y="6562"/>
                  </a:lnTo>
                  <a:lnTo>
                    <a:pt x="1171" y="6562"/>
                  </a:lnTo>
                  <a:lnTo>
                    <a:pt x="1485" y="6520"/>
                  </a:lnTo>
                  <a:cubicBezTo>
                    <a:pt x="1891" y="6466"/>
                    <a:pt x="2186" y="6111"/>
                    <a:pt x="2166" y="5703"/>
                  </a:cubicBezTo>
                  <a:cubicBezTo>
                    <a:pt x="1947" y="761"/>
                    <a:pt x="2334" y="548"/>
                    <a:pt x="2334" y="5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3"/>
            <p:cNvSpPr/>
            <p:nvPr/>
          </p:nvSpPr>
          <p:spPr>
            <a:xfrm>
              <a:off x="1436536" y="1547766"/>
              <a:ext cx="154651" cy="227053"/>
            </a:xfrm>
            <a:custGeom>
              <a:avLst/>
              <a:gdLst/>
              <a:ahLst/>
              <a:cxnLst/>
              <a:rect l="l" t="t" r="r" b="b"/>
              <a:pathLst>
                <a:path w="1497" h="2198" extrusionOk="0">
                  <a:moveTo>
                    <a:pt x="660" y="0"/>
                  </a:moveTo>
                  <a:cubicBezTo>
                    <a:pt x="617" y="0"/>
                    <a:pt x="577" y="9"/>
                    <a:pt x="540" y="27"/>
                  </a:cubicBezTo>
                  <a:cubicBezTo>
                    <a:pt x="291" y="147"/>
                    <a:pt x="0" y="1577"/>
                    <a:pt x="885" y="2101"/>
                  </a:cubicBezTo>
                  <a:cubicBezTo>
                    <a:pt x="1001" y="2169"/>
                    <a:pt x="1090" y="2197"/>
                    <a:pt x="1157" y="2197"/>
                  </a:cubicBezTo>
                  <a:cubicBezTo>
                    <a:pt x="1496" y="2197"/>
                    <a:pt x="1292" y="1477"/>
                    <a:pt x="1292" y="1477"/>
                  </a:cubicBezTo>
                  <a:lnTo>
                    <a:pt x="1292" y="1477"/>
                  </a:lnTo>
                  <a:cubicBezTo>
                    <a:pt x="1279" y="1478"/>
                    <a:pt x="1267" y="1478"/>
                    <a:pt x="1255" y="1478"/>
                  </a:cubicBezTo>
                  <a:cubicBezTo>
                    <a:pt x="920" y="1478"/>
                    <a:pt x="1074" y="1100"/>
                    <a:pt x="1150" y="666"/>
                  </a:cubicBezTo>
                  <a:cubicBezTo>
                    <a:pt x="1215" y="283"/>
                    <a:pt x="906" y="0"/>
                    <a:pt x="660" y="0"/>
                  </a:cubicBezTo>
                  <a:close/>
                </a:path>
              </a:pathLst>
            </a:custGeom>
            <a:solidFill>
              <a:srgbClr val="F2B8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3"/>
            <p:cNvSpPr/>
            <p:nvPr/>
          </p:nvSpPr>
          <p:spPr>
            <a:xfrm>
              <a:off x="1676721" y="1538676"/>
              <a:ext cx="297526" cy="184081"/>
            </a:xfrm>
            <a:custGeom>
              <a:avLst/>
              <a:gdLst/>
              <a:ahLst/>
              <a:cxnLst/>
              <a:rect l="l" t="t" r="r" b="b"/>
              <a:pathLst>
                <a:path w="2880" h="1782" extrusionOk="0">
                  <a:moveTo>
                    <a:pt x="0" y="803"/>
                  </a:moveTo>
                  <a:cubicBezTo>
                    <a:pt x="0" y="803"/>
                    <a:pt x="207" y="0"/>
                    <a:pt x="981" y="0"/>
                  </a:cubicBezTo>
                  <a:cubicBezTo>
                    <a:pt x="1756" y="0"/>
                    <a:pt x="2430" y="119"/>
                    <a:pt x="2430" y="119"/>
                  </a:cubicBezTo>
                  <a:cubicBezTo>
                    <a:pt x="2430" y="119"/>
                    <a:pt x="2839" y="339"/>
                    <a:pt x="2859" y="975"/>
                  </a:cubicBezTo>
                  <a:cubicBezTo>
                    <a:pt x="2879" y="1609"/>
                    <a:pt x="1547" y="1782"/>
                    <a:pt x="1048" y="1589"/>
                  </a:cubicBezTo>
                  <a:cubicBezTo>
                    <a:pt x="552" y="1396"/>
                    <a:pt x="0" y="803"/>
                    <a:pt x="0" y="8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3"/>
            <p:cNvSpPr/>
            <p:nvPr/>
          </p:nvSpPr>
          <p:spPr>
            <a:xfrm>
              <a:off x="1724345" y="1587745"/>
              <a:ext cx="179858" cy="104540"/>
            </a:xfrm>
            <a:custGeom>
              <a:avLst/>
              <a:gdLst/>
              <a:ahLst/>
              <a:cxnLst/>
              <a:rect l="l" t="t" r="r" b="b"/>
              <a:pathLst>
                <a:path w="1741" h="1012" extrusionOk="0">
                  <a:moveTo>
                    <a:pt x="1" y="466"/>
                  </a:moveTo>
                  <a:cubicBezTo>
                    <a:pt x="1" y="466"/>
                    <a:pt x="422" y="1"/>
                    <a:pt x="871" y="25"/>
                  </a:cubicBezTo>
                  <a:cubicBezTo>
                    <a:pt x="1319" y="47"/>
                    <a:pt x="1740" y="602"/>
                    <a:pt x="1740" y="602"/>
                  </a:cubicBezTo>
                  <a:cubicBezTo>
                    <a:pt x="1740" y="602"/>
                    <a:pt x="685" y="1012"/>
                    <a:pt x="1" y="46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3"/>
            <p:cNvSpPr/>
            <p:nvPr/>
          </p:nvSpPr>
          <p:spPr>
            <a:xfrm>
              <a:off x="1934882" y="1599729"/>
              <a:ext cx="177379" cy="256081"/>
            </a:xfrm>
            <a:custGeom>
              <a:avLst/>
              <a:gdLst/>
              <a:ahLst/>
              <a:cxnLst/>
              <a:rect l="l" t="t" r="r" b="b"/>
              <a:pathLst>
                <a:path w="1717" h="2479" extrusionOk="0">
                  <a:moveTo>
                    <a:pt x="1162" y="1363"/>
                  </a:moveTo>
                  <a:cubicBezTo>
                    <a:pt x="1118" y="1014"/>
                    <a:pt x="1166" y="186"/>
                    <a:pt x="858" y="1"/>
                  </a:cubicBezTo>
                  <a:lnTo>
                    <a:pt x="858" y="1"/>
                  </a:lnTo>
                  <a:lnTo>
                    <a:pt x="858" y="1"/>
                  </a:lnTo>
                  <a:lnTo>
                    <a:pt x="858" y="1"/>
                  </a:lnTo>
                  <a:lnTo>
                    <a:pt x="858" y="1"/>
                  </a:lnTo>
                  <a:cubicBezTo>
                    <a:pt x="547" y="190"/>
                    <a:pt x="597" y="1014"/>
                    <a:pt x="555" y="1363"/>
                  </a:cubicBezTo>
                  <a:cubicBezTo>
                    <a:pt x="512" y="1710"/>
                    <a:pt x="1" y="1766"/>
                    <a:pt x="131" y="2121"/>
                  </a:cubicBezTo>
                  <a:cubicBezTo>
                    <a:pt x="262" y="2476"/>
                    <a:pt x="858" y="2390"/>
                    <a:pt x="858" y="2390"/>
                  </a:cubicBezTo>
                  <a:cubicBezTo>
                    <a:pt x="862" y="2390"/>
                    <a:pt x="1455" y="2478"/>
                    <a:pt x="1586" y="2121"/>
                  </a:cubicBezTo>
                  <a:cubicBezTo>
                    <a:pt x="1716" y="1766"/>
                    <a:pt x="1207" y="1710"/>
                    <a:pt x="1162" y="13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3"/>
            <p:cNvSpPr/>
            <p:nvPr/>
          </p:nvSpPr>
          <p:spPr>
            <a:xfrm>
              <a:off x="1953167" y="1807269"/>
              <a:ext cx="70559" cy="46692"/>
            </a:xfrm>
            <a:custGeom>
              <a:avLst/>
              <a:gdLst/>
              <a:ahLst/>
              <a:cxnLst/>
              <a:rect l="l" t="t" r="r" b="b"/>
              <a:pathLst>
                <a:path w="683" h="452" extrusionOk="0">
                  <a:moveTo>
                    <a:pt x="0" y="197"/>
                  </a:moveTo>
                  <a:cubicBezTo>
                    <a:pt x="187" y="451"/>
                    <a:pt x="679" y="379"/>
                    <a:pt x="683" y="379"/>
                  </a:cubicBezTo>
                  <a:lnTo>
                    <a:pt x="683" y="0"/>
                  </a:lnTo>
                  <a:cubicBezTo>
                    <a:pt x="325" y="0"/>
                    <a:pt x="295" y="150"/>
                    <a:pt x="0" y="1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3"/>
            <p:cNvSpPr/>
            <p:nvPr/>
          </p:nvSpPr>
          <p:spPr>
            <a:xfrm>
              <a:off x="2023622" y="1807269"/>
              <a:ext cx="70559" cy="46485"/>
            </a:xfrm>
            <a:custGeom>
              <a:avLst/>
              <a:gdLst/>
              <a:ahLst/>
              <a:cxnLst/>
              <a:rect l="l" t="t" r="r" b="b"/>
              <a:pathLst>
                <a:path w="683" h="450" extrusionOk="0">
                  <a:moveTo>
                    <a:pt x="1" y="0"/>
                  </a:moveTo>
                  <a:lnTo>
                    <a:pt x="1" y="379"/>
                  </a:lnTo>
                  <a:cubicBezTo>
                    <a:pt x="1" y="379"/>
                    <a:pt x="494" y="449"/>
                    <a:pt x="683" y="197"/>
                  </a:cubicBezTo>
                  <a:cubicBezTo>
                    <a:pt x="384" y="150"/>
                    <a:pt x="356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3"/>
            <p:cNvSpPr/>
            <p:nvPr/>
          </p:nvSpPr>
          <p:spPr>
            <a:xfrm>
              <a:off x="1890151" y="1869355"/>
              <a:ext cx="271595" cy="55265"/>
            </a:xfrm>
            <a:custGeom>
              <a:avLst/>
              <a:gdLst/>
              <a:ahLst/>
              <a:cxnLst/>
              <a:rect l="l" t="t" r="r" b="b"/>
              <a:pathLst>
                <a:path w="2629" h="535" extrusionOk="0">
                  <a:moveTo>
                    <a:pt x="1908" y="89"/>
                  </a:moveTo>
                  <a:cubicBezTo>
                    <a:pt x="1628" y="1"/>
                    <a:pt x="1315" y="153"/>
                    <a:pt x="1315" y="153"/>
                  </a:cubicBezTo>
                  <a:cubicBezTo>
                    <a:pt x="1315" y="153"/>
                    <a:pt x="1000" y="1"/>
                    <a:pt x="719" y="89"/>
                  </a:cubicBezTo>
                  <a:cubicBezTo>
                    <a:pt x="438" y="177"/>
                    <a:pt x="1" y="534"/>
                    <a:pt x="1" y="534"/>
                  </a:cubicBezTo>
                  <a:lnTo>
                    <a:pt x="1315" y="498"/>
                  </a:lnTo>
                  <a:lnTo>
                    <a:pt x="2629" y="534"/>
                  </a:lnTo>
                  <a:cubicBezTo>
                    <a:pt x="2629" y="534"/>
                    <a:pt x="2189" y="177"/>
                    <a:pt x="1908" y="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3"/>
            <p:cNvSpPr/>
            <p:nvPr/>
          </p:nvSpPr>
          <p:spPr>
            <a:xfrm>
              <a:off x="1890358" y="1920388"/>
              <a:ext cx="271595" cy="46485"/>
            </a:xfrm>
            <a:custGeom>
              <a:avLst/>
              <a:gdLst/>
              <a:ahLst/>
              <a:cxnLst/>
              <a:rect l="l" t="t" r="r" b="b"/>
              <a:pathLst>
                <a:path w="2629" h="450" extrusionOk="0">
                  <a:moveTo>
                    <a:pt x="1315" y="0"/>
                  </a:moveTo>
                  <a:lnTo>
                    <a:pt x="1" y="38"/>
                  </a:lnTo>
                  <a:cubicBezTo>
                    <a:pt x="370" y="450"/>
                    <a:pt x="1315" y="385"/>
                    <a:pt x="1315" y="385"/>
                  </a:cubicBezTo>
                  <a:cubicBezTo>
                    <a:pt x="1315" y="385"/>
                    <a:pt x="2259" y="450"/>
                    <a:pt x="2629" y="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3"/>
            <p:cNvSpPr/>
            <p:nvPr/>
          </p:nvSpPr>
          <p:spPr>
            <a:xfrm>
              <a:off x="1926618" y="2292906"/>
              <a:ext cx="193702" cy="35845"/>
            </a:xfrm>
            <a:custGeom>
              <a:avLst/>
              <a:gdLst/>
              <a:ahLst/>
              <a:cxnLst/>
              <a:rect l="l" t="t" r="r" b="b"/>
              <a:pathLst>
                <a:path w="1875" h="347" extrusionOk="0">
                  <a:moveTo>
                    <a:pt x="965" y="1"/>
                  </a:moveTo>
                  <a:cubicBezTo>
                    <a:pt x="566" y="1"/>
                    <a:pt x="232" y="105"/>
                    <a:pt x="1" y="206"/>
                  </a:cubicBezTo>
                  <a:cubicBezTo>
                    <a:pt x="1" y="252"/>
                    <a:pt x="3" y="300"/>
                    <a:pt x="3" y="346"/>
                  </a:cubicBezTo>
                  <a:cubicBezTo>
                    <a:pt x="218" y="242"/>
                    <a:pt x="549" y="126"/>
                    <a:pt x="956" y="126"/>
                  </a:cubicBezTo>
                  <a:cubicBezTo>
                    <a:pt x="1231" y="126"/>
                    <a:pt x="1541" y="179"/>
                    <a:pt x="1872" y="326"/>
                  </a:cubicBezTo>
                  <a:cubicBezTo>
                    <a:pt x="1872" y="280"/>
                    <a:pt x="1874" y="232"/>
                    <a:pt x="1874" y="186"/>
                  </a:cubicBezTo>
                  <a:cubicBezTo>
                    <a:pt x="1548" y="50"/>
                    <a:pt x="1241" y="1"/>
                    <a:pt x="9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1924758" y="2225242"/>
              <a:ext cx="197834" cy="36568"/>
            </a:xfrm>
            <a:custGeom>
              <a:avLst/>
              <a:gdLst/>
              <a:ahLst/>
              <a:cxnLst/>
              <a:rect l="l" t="t" r="r" b="b"/>
              <a:pathLst>
                <a:path w="1915" h="354" extrusionOk="0">
                  <a:moveTo>
                    <a:pt x="982" y="0"/>
                  </a:moveTo>
                  <a:cubicBezTo>
                    <a:pt x="572" y="0"/>
                    <a:pt x="231" y="110"/>
                    <a:pt x="1" y="215"/>
                  </a:cubicBezTo>
                  <a:cubicBezTo>
                    <a:pt x="5" y="259"/>
                    <a:pt x="7" y="305"/>
                    <a:pt x="7" y="353"/>
                  </a:cubicBezTo>
                  <a:cubicBezTo>
                    <a:pt x="219" y="248"/>
                    <a:pt x="556" y="126"/>
                    <a:pt x="971" y="126"/>
                  </a:cubicBezTo>
                  <a:cubicBezTo>
                    <a:pt x="1252" y="126"/>
                    <a:pt x="1568" y="182"/>
                    <a:pt x="1906" y="335"/>
                  </a:cubicBezTo>
                  <a:cubicBezTo>
                    <a:pt x="1910" y="287"/>
                    <a:pt x="1912" y="239"/>
                    <a:pt x="1914" y="195"/>
                  </a:cubicBezTo>
                  <a:cubicBezTo>
                    <a:pt x="1580" y="52"/>
                    <a:pt x="1264" y="0"/>
                    <a:pt x="98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1920006" y="2157473"/>
              <a:ext cx="207545" cy="38428"/>
            </a:xfrm>
            <a:custGeom>
              <a:avLst/>
              <a:gdLst/>
              <a:ahLst/>
              <a:cxnLst/>
              <a:rect l="l" t="t" r="r" b="b"/>
              <a:pathLst>
                <a:path w="2009" h="372" extrusionOk="0">
                  <a:moveTo>
                    <a:pt x="1028" y="0"/>
                  </a:moveTo>
                  <a:cubicBezTo>
                    <a:pt x="589" y="0"/>
                    <a:pt x="229" y="127"/>
                    <a:pt x="0" y="237"/>
                  </a:cubicBezTo>
                  <a:cubicBezTo>
                    <a:pt x="5" y="279"/>
                    <a:pt x="11" y="323"/>
                    <a:pt x="13" y="371"/>
                  </a:cubicBezTo>
                  <a:cubicBezTo>
                    <a:pt x="223" y="263"/>
                    <a:pt x="576" y="125"/>
                    <a:pt x="1017" y="125"/>
                  </a:cubicBezTo>
                  <a:cubicBezTo>
                    <a:pt x="1309" y="125"/>
                    <a:pt x="1639" y="185"/>
                    <a:pt x="1993" y="353"/>
                  </a:cubicBezTo>
                  <a:cubicBezTo>
                    <a:pt x="1999" y="303"/>
                    <a:pt x="2003" y="259"/>
                    <a:pt x="2009" y="217"/>
                  </a:cubicBezTo>
                  <a:cubicBezTo>
                    <a:pt x="1656" y="58"/>
                    <a:pt x="1324" y="0"/>
                    <a:pt x="1028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1927238" y="2360571"/>
              <a:ext cx="192462" cy="35535"/>
            </a:xfrm>
            <a:custGeom>
              <a:avLst/>
              <a:gdLst/>
              <a:ahLst/>
              <a:cxnLst/>
              <a:rect l="l" t="t" r="r" b="b"/>
              <a:pathLst>
                <a:path w="1863" h="344" extrusionOk="0">
                  <a:moveTo>
                    <a:pt x="957" y="0"/>
                  </a:moveTo>
                  <a:cubicBezTo>
                    <a:pt x="562" y="0"/>
                    <a:pt x="230" y="102"/>
                    <a:pt x="1" y="203"/>
                  </a:cubicBezTo>
                  <a:lnTo>
                    <a:pt x="1" y="343"/>
                  </a:lnTo>
                  <a:cubicBezTo>
                    <a:pt x="213" y="242"/>
                    <a:pt x="542" y="128"/>
                    <a:pt x="946" y="128"/>
                  </a:cubicBezTo>
                  <a:cubicBezTo>
                    <a:pt x="1221" y="128"/>
                    <a:pt x="1531" y="181"/>
                    <a:pt x="1862" y="327"/>
                  </a:cubicBezTo>
                  <a:lnTo>
                    <a:pt x="1862" y="183"/>
                  </a:lnTo>
                  <a:cubicBezTo>
                    <a:pt x="1538" y="49"/>
                    <a:pt x="1232" y="0"/>
                    <a:pt x="95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1908230" y="2089499"/>
              <a:ext cx="231512" cy="43799"/>
            </a:xfrm>
            <a:custGeom>
              <a:avLst/>
              <a:gdLst/>
              <a:ahLst/>
              <a:cxnLst/>
              <a:rect l="l" t="t" r="r" b="b"/>
              <a:pathLst>
                <a:path w="2241" h="424" extrusionOk="0">
                  <a:moveTo>
                    <a:pt x="1143" y="1"/>
                  </a:moveTo>
                  <a:cubicBezTo>
                    <a:pt x="624" y="1"/>
                    <a:pt x="215" y="177"/>
                    <a:pt x="0" y="295"/>
                  </a:cubicBezTo>
                  <a:cubicBezTo>
                    <a:pt x="14" y="325"/>
                    <a:pt x="26" y="367"/>
                    <a:pt x="38" y="424"/>
                  </a:cubicBezTo>
                  <a:cubicBezTo>
                    <a:pt x="228" y="313"/>
                    <a:pt x="622" y="128"/>
                    <a:pt x="1135" y="128"/>
                  </a:cubicBezTo>
                  <a:cubicBezTo>
                    <a:pt x="1451" y="128"/>
                    <a:pt x="1813" y="198"/>
                    <a:pt x="2201" y="399"/>
                  </a:cubicBezTo>
                  <a:cubicBezTo>
                    <a:pt x="2215" y="341"/>
                    <a:pt x="2227" y="303"/>
                    <a:pt x="2241" y="273"/>
                  </a:cubicBezTo>
                  <a:cubicBezTo>
                    <a:pt x="1845" y="72"/>
                    <a:pt x="1472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1920833" y="2631954"/>
              <a:ext cx="205065" cy="37291"/>
            </a:xfrm>
            <a:custGeom>
              <a:avLst/>
              <a:gdLst/>
              <a:ahLst/>
              <a:cxnLst/>
              <a:rect l="l" t="t" r="r" b="b"/>
              <a:pathLst>
                <a:path w="1985" h="361" extrusionOk="0">
                  <a:moveTo>
                    <a:pt x="1019" y="0"/>
                  </a:moveTo>
                  <a:cubicBezTo>
                    <a:pt x="587" y="0"/>
                    <a:pt x="231" y="122"/>
                    <a:pt x="1" y="230"/>
                  </a:cubicBezTo>
                  <a:cubicBezTo>
                    <a:pt x="7" y="274"/>
                    <a:pt x="17" y="318"/>
                    <a:pt x="29" y="360"/>
                  </a:cubicBezTo>
                  <a:cubicBezTo>
                    <a:pt x="240" y="252"/>
                    <a:pt x="583" y="124"/>
                    <a:pt x="1008" y="124"/>
                  </a:cubicBezTo>
                  <a:cubicBezTo>
                    <a:pt x="1294" y="124"/>
                    <a:pt x="1617" y="182"/>
                    <a:pt x="1962" y="342"/>
                  </a:cubicBezTo>
                  <a:cubicBezTo>
                    <a:pt x="1974" y="300"/>
                    <a:pt x="1982" y="254"/>
                    <a:pt x="1985" y="210"/>
                  </a:cubicBezTo>
                  <a:cubicBezTo>
                    <a:pt x="1638" y="56"/>
                    <a:pt x="1311" y="0"/>
                    <a:pt x="101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1926411" y="2428546"/>
              <a:ext cx="194321" cy="35948"/>
            </a:xfrm>
            <a:custGeom>
              <a:avLst/>
              <a:gdLst/>
              <a:ahLst/>
              <a:cxnLst/>
              <a:rect l="l" t="t" r="r" b="b"/>
              <a:pathLst>
                <a:path w="1881" h="348" extrusionOk="0">
                  <a:moveTo>
                    <a:pt x="969" y="1"/>
                  </a:moveTo>
                  <a:cubicBezTo>
                    <a:pt x="569" y="1"/>
                    <a:pt x="233" y="106"/>
                    <a:pt x="3" y="207"/>
                  </a:cubicBezTo>
                  <a:cubicBezTo>
                    <a:pt x="3" y="255"/>
                    <a:pt x="1" y="301"/>
                    <a:pt x="1" y="347"/>
                  </a:cubicBezTo>
                  <a:cubicBezTo>
                    <a:pt x="214" y="243"/>
                    <a:pt x="546" y="126"/>
                    <a:pt x="954" y="126"/>
                  </a:cubicBezTo>
                  <a:cubicBezTo>
                    <a:pt x="1232" y="126"/>
                    <a:pt x="1545" y="181"/>
                    <a:pt x="1880" y="331"/>
                  </a:cubicBezTo>
                  <a:cubicBezTo>
                    <a:pt x="1880" y="283"/>
                    <a:pt x="1878" y="235"/>
                    <a:pt x="1878" y="187"/>
                  </a:cubicBezTo>
                  <a:cubicBezTo>
                    <a:pt x="1553" y="51"/>
                    <a:pt x="1246" y="1"/>
                    <a:pt x="9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1952548" y="2699515"/>
              <a:ext cx="143701" cy="20660"/>
            </a:xfrm>
            <a:custGeom>
              <a:avLst/>
              <a:gdLst/>
              <a:ahLst/>
              <a:cxnLst/>
              <a:rect l="l" t="t" r="r" b="b"/>
              <a:pathLst>
                <a:path w="1391" h="200" extrusionOk="0">
                  <a:moveTo>
                    <a:pt x="715" y="1"/>
                  </a:moveTo>
                  <a:cubicBezTo>
                    <a:pt x="442" y="1"/>
                    <a:pt x="200" y="49"/>
                    <a:pt x="0" y="111"/>
                  </a:cubicBezTo>
                  <a:cubicBezTo>
                    <a:pt x="47" y="147"/>
                    <a:pt x="97" y="176"/>
                    <a:pt x="147" y="200"/>
                  </a:cubicBezTo>
                  <a:cubicBezTo>
                    <a:pt x="308" y="157"/>
                    <a:pt x="494" y="127"/>
                    <a:pt x="699" y="127"/>
                  </a:cubicBezTo>
                  <a:cubicBezTo>
                    <a:pt x="867" y="127"/>
                    <a:pt x="1049" y="147"/>
                    <a:pt x="1240" y="196"/>
                  </a:cubicBezTo>
                  <a:cubicBezTo>
                    <a:pt x="1292" y="170"/>
                    <a:pt x="1344" y="139"/>
                    <a:pt x="1391" y="101"/>
                  </a:cubicBezTo>
                  <a:cubicBezTo>
                    <a:pt x="1151" y="29"/>
                    <a:pt x="924" y="1"/>
                    <a:pt x="71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1922279" y="2563979"/>
              <a:ext cx="202586" cy="38118"/>
            </a:xfrm>
            <a:custGeom>
              <a:avLst/>
              <a:gdLst/>
              <a:ahLst/>
              <a:cxnLst/>
              <a:rect l="l" t="t" r="r" b="b"/>
              <a:pathLst>
                <a:path w="1961" h="369" extrusionOk="0">
                  <a:moveTo>
                    <a:pt x="1007" y="1"/>
                  </a:moveTo>
                  <a:cubicBezTo>
                    <a:pt x="585" y="1"/>
                    <a:pt x="236" y="118"/>
                    <a:pt x="5" y="224"/>
                  </a:cubicBezTo>
                  <a:cubicBezTo>
                    <a:pt x="3" y="270"/>
                    <a:pt x="3" y="318"/>
                    <a:pt x="1" y="368"/>
                  </a:cubicBezTo>
                  <a:cubicBezTo>
                    <a:pt x="211" y="260"/>
                    <a:pt x="559" y="126"/>
                    <a:pt x="995" y="126"/>
                  </a:cubicBezTo>
                  <a:cubicBezTo>
                    <a:pt x="1284" y="126"/>
                    <a:pt x="1610" y="184"/>
                    <a:pt x="1960" y="348"/>
                  </a:cubicBezTo>
                  <a:cubicBezTo>
                    <a:pt x="1958" y="298"/>
                    <a:pt x="1958" y="250"/>
                    <a:pt x="1956" y="204"/>
                  </a:cubicBezTo>
                  <a:cubicBezTo>
                    <a:pt x="1616" y="55"/>
                    <a:pt x="1295" y="1"/>
                    <a:pt x="100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1924345" y="2496314"/>
              <a:ext cx="198040" cy="37188"/>
            </a:xfrm>
            <a:custGeom>
              <a:avLst/>
              <a:gdLst/>
              <a:ahLst/>
              <a:cxnLst/>
              <a:rect l="l" t="t" r="r" b="b"/>
              <a:pathLst>
                <a:path w="1917" h="360" extrusionOk="0">
                  <a:moveTo>
                    <a:pt x="984" y="0"/>
                  </a:moveTo>
                  <a:cubicBezTo>
                    <a:pt x="575" y="0"/>
                    <a:pt x="235" y="109"/>
                    <a:pt x="5" y="213"/>
                  </a:cubicBezTo>
                  <a:cubicBezTo>
                    <a:pt x="3" y="261"/>
                    <a:pt x="3" y="311"/>
                    <a:pt x="1" y="359"/>
                  </a:cubicBezTo>
                  <a:cubicBezTo>
                    <a:pt x="216" y="256"/>
                    <a:pt x="560" y="132"/>
                    <a:pt x="983" y="132"/>
                  </a:cubicBezTo>
                  <a:cubicBezTo>
                    <a:pt x="1264" y="132"/>
                    <a:pt x="1580" y="187"/>
                    <a:pt x="1916" y="339"/>
                  </a:cubicBezTo>
                  <a:cubicBezTo>
                    <a:pt x="1912" y="291"/>
                    <a:pt x="1912" y="241"/>
                    <a:pt x="1910" y="193"/>
                  </a:cubicBezTo>
                  <a:cubicBezTo>
                    <a:pt x="1578" y="52"/>
                    <a:pt x="1265" y="0"/>
                    <a:pt x="98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/>
              <a:t>Key Features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5" name="Google Shape;405;p4"/>
          <p:cNvSpPr txBox="1">
            <a:spLocks noGrp="1"/>
          </p:cNvSpPr>
          <p:nvPr>
            <p:ph type="subTitle" idx="2"/>
          </p:nvPr>
        </p:nvSpPr>
        <p:spPr>
          <a:xfrm>
            <a:off x="1131950" y="1480999"/>
            <a:ext cx="6643994" cy="177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1-QuantumNeuron: Embeds features with RY/RZ and entanglement.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2-QuantumNeuralLayer: Inter-neuron entanglement.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3-QuantumNeuralNetwork: Hybrid quantum-classical model with backpropagation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"/>
          <p:cNvSpPr txBox="1">
            <a:spLocks noGrp="1"/>
          </p:cNvSpPr>
          <p:nvPr>
            <p:ph type="title"/>
          </p:nvPr>
        </p:nvSpPr>
        <p:spPr>
          <a:xfrm>
            <a:off x="3579628" y="1970625"/>
            <a:ext cx="4832297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500"/>
              <a:t>Quantum Algorithms</a:t>
            </a:r>
            <a:endParaRPr sz="3500"/>
          </a:p>
        </p:txBody>
      </p:sp>
      <p:sp>
        <p:nvSpPr>
          <p:cNvPr id="411" name="Google Shape;411;p5"/>
          <p:cNvSpPr txBox="1">
            <a:spLocks noGrp="1"/>
          </p:cNvSpPr>
          <p:nvPr>
            <p:ph type="title" idx="2"/>
          </p:nvPr>
        </p:nvSpPr>
        <p:spPr>
          <a:xfrm>
            <a:off x="6618550" y="940800"/>
            <a:ext cx="1793400" cy="12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02</a:t>
            </a:r>
            <a:endParaRPr/>
          </a:p>
        </p:txBody>
      </p:sp>
      <p:grpSp>
        <p:nvGrpSpPr>
          <p:cNvPr id="412" name="Google Shape;412;p5"/>
          <p:cNvGrpSpPr/>
          <p:nvPr/>
        </p:nvGrpSpPr>
        <p:grpSpPr>
          <a:xfrm>
            <a:off x="2075079" y="438214"/>
            <a:ext cx="974478" cy="4456895"/>
            <a:chOff x="-1008450" y="1021125"/>
            <a:chExt cx="754123" cy="3449076"/>
          </a:xfrm>
        </p:grpSpPr>
        <p:sp>
          <p:nvSpPr>
            <p:cNvPr id="413" name="Google Shape;413;p5"/>
            <p:cNvSpPr/>
            <p:nvPr/>
          </p:nvSpPr>
          <p:spPr>
            <a:xfrm>
              <a:off x="-1008450" y="4203650"/>
              <a:ext cx="754123" cy="266551"/>
            </a:xfrm>
            <a:custGeom>
              <a:avLst/>
              <a:gdLst/>
              <a:ahLst/>
              <a:cxnLst/>
              <a:rect l="l" t="t" r="r" b="b"/>
              <a:pathLst>
                <a:path w="8762" h="3097" extrusionOk="0">
                  <a:moveTo>
                    <a:pt x="1" y="1"/>
                  </a:moveTo>
                  <a:lnTo>
                    <a:pt x="1" y="3096"/>
                  </a:lnTo>
                  <a:lnTo>
                    <a:pt x="8761" y="3096"/>
                  </a:lnTo>
                  <a:lnTo>
                    <a:pt x="8761" y="1"/>
                  </a:lnTo>
                  <a:close/>
                </a:path>
              </a:pathLst>
            </a:custGeom>
            <a:gradFill>
              <a:gsLst>
                <a:gs pos="0">
                  <a:srgbClr val="3A648A"/>
                </a:gs>
                <a:gs pos="100000">
                  <a:srgbClr val="16212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-1008450" y="4203650"/>
              <a:ext cx="754123" cy="266551"/>
            </a:xfrm>
            <a:custGeom>
              <a:avLst/>
              <a:gdLst/>
              <a:ahLst/>
              <a:cxnLst/>
              <a:rect l="l" t="t" r="r" b="b"/>
              <a:pathLst>
                <a:path w="8762" h="3097" extrusionOk="0">
                  <a:moveTo>
                    <a:pt x="7805" y="1"/>
                  </a:moveTo>
                  <a:lnTo>
                    <a:pt x="7805" y="2389"/>
                  </a:lnTo>
                  <a:lnTo>
                    <a:pt x="1" y="2389"/>
                  </a:lnTo>
                  <a:lnTo>
                    <a:pt x="1" y="3096"/>
                  </a:lnTo>
                  <a:lnTo>
                    <a:pt x="8761" y="3096"/>
                  </a:lnTo>
                  <a:lnTo>
                    <a:pt x="8761" y="1"/>
                  </a:lnTo>
                  <a:close/>
                </a:path>
              </a:pathLst>
            </a:custGeom>
            <a:solidFill>
              <a:srgbClr val="353535">
                <a:alpha val="4705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-935981" y="1336133"/>
              <a:ext cx="609358" cy="2868630"/>
            </a:xfrm>
            <a:custGeom>
              <a:avLst/>
              <a:gdLst/>
              <a:ahLst/>
              <a:cxnLst/>
              <a:rect l="l" t="t" r="r" b="b"/>
              <a:pathLst>
                <a:path w="7080" h="33330" extrusionOk="0">
                  <a:moveTo>
                    <a:pt x="963" y="1"/>
                  </a:moveTo>
                  <a:lnTo>
                    <a:pt x="1" y="33329"/>
                  </a:lnTo>
                  <a:lnTo>
                    <a:pt x="7080" y="33329"/>
                  </a:lnTo>
                  <a:lnTo>
                    <a:pt x="6118" y="1"/>
                  </a:lnTo>
                  <a:close/>
                </a:path>
              </a:pathLst>
            </a:custGeom>
            <a:gradFill>
              <a:gsLst>
                <a:gs pos="0">
                  <a:srgbClr val="3A648A"/>
                </a:gs>
                <a:gs pos="100000">
                  <a:srgbClr val="16212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-853184" y="1021125"/>
              <a:ext cx="443506" cy="315093"/>
            </a:xfrm>
            <a:custGeom>
              <a:avLst/>
              <a:gdLst/>
              <a:ahLst/>
              <a:cxnLst/>
              <a:rect l="l" t="t" r="r" b="b"/>
              <a:pathLst>
                <a:path w="5153" h="3661" extrusionOk="0">
                  <a:moveTo>
                    <a:pt x="2578" y="1"/>
                  </a:moveTo>
                  <a:lnTo>
                    <a:pt x="1" y="3661"/>
                  </a:lnTo>
                  <a:lnTo>
                    <a:pt x="5153" y="3661"/>
                  </a:lnTo>
                  <a:lnTo>
                    <a:pt x="2578" y="1"/>
                  </a:lnTo>
                  <a:close/>
                </a:path>
              </a:pathLst>
            </a:custGeom>
            <a:gradFill>
              <a:gsLst>
                <a:gs pos="0">
                  <a:srgbClr val="3A648A"/>
                </a:gs>
                <a:gs pos="100000">
                  <a:srgbClr val="16212B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-637240" y="1021125"/>
              <a:ext cx="227562" cy="317589"/>
            </a:xfrm>
            <a:custGeom>
              <a:avLst/>
              <a:gdLst/>
              <a:ahLst/>
              <a:cxnLst/>
              <a:rect l="l" t="t" r="r" b="b"/>
              <a:pathLst>
                <a:path w="2644" h="3690" extrusionOk="0">
                  <a:moveTo>
                    <a:pt x="69" y="1"/>
                  </a:moveTo>
                  <a:lnTo>
                    <a:pt x="1" y="92"/>
                  </a:lnTo>
                  <a:lnTo>
                    <a:pt x="1043" y="3689"/>
                  </a:lnTo>
                  <a:lnTo>
                    <a:pt x="2644" y="366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FFFFFF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-612108" y="1247139"/>
              <a:ext cx="15406" cy="54136"/>
            </a:xfrm>
            <a:custGeom>
              <a:avLst/>
              <a:gdLst/>
              <a:ahLst/>
              <a:cxnLst/>
              <a:rect l="l" t="t" r="r" b="b"/>
              <a:pathLst>
                <a:path w="179" h="629" extrusionOk="0">
                  <a:moveTo>
                    <a:pt x="1" y="1"/>
                  </a:moveTo>
                  <a:lnTo>
                    <a:pt x="1" y="539"/>
                  </a:lnTo>
                  <a:cubicBezTo>
                    <a:pt x="1" y="588"/>
                    <a:pt x="38" y="628"/>
                    <a:pt x="89" y="628"/>
                  </a:cubicBezTo>
                  <a:cubicBezTo>
                    <a:pt x="138" y="628"/>
                    <a:pt x="178" y="588"/>
                    <a:pt x="178" y="539"/>
                  </a:cubicBezTo>
                  <a:lnTo>
                    <a:pt x="1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-727181" y="1243954"/>
              <a:ext cx="117912" cy="57321"/>
            </a:xfrm>
            <a:custGeom>
              <a:avLst/>
              <a:gdLst/>
              <a:ahLst/>
              <a:cxnLst/>
              <a:rect l="l" t="t" r="r" b="b"/>
              <a:pathLst>
                <a:path w="1370" h="666" extrusionOk="0">
                  <a:moveTo>
                    <a:pt x="1272" y="1"/>
                  </a:moveTo>
                  <a:cubicBezTo>
                    <a:pt x="1240" y="1"/>
                    <a:pt x="1212" y="24"/>
                    <a:pt x="1197" y="52"/>
                  </a:cubicBezTo>
                  <a:cubicBezTo>
                    <a:pt x="1083" y="301"/>
                    <a:pt x="768" y="467"/>
                    <a:pt x="530" y="496"/>
                  </a:cubicBezTo>
                  <a:cubicBezTo>
                    <a:pt x="507" y="499"/>
                    <a:pt x="484" y="499"/>
                    <a:pt x="459" y="499"/>
                  </a:cubicBezTo>
                  <a:cubicBezTo>
                    <a:pt x="384" y="499"/>
                    <a:pt x="284" y="482"/>
                    <a:pt x="227" y="410"/>
                  </a:cubicBezTo>
                  <a:cubicBezTo>
                    <a:pt x="221" y="402"/>
                    <a:pt x="212" y="393"/>
                    <a:pt x="207" y="382"/>
                  </a:cubicBezTo>
                  <a:lnTo>
                    <a:pt x="207" y="382"/>
                  </a:lnTo>
                  <a:cubicBezTo>
                    <a:pt x="221" y="402"/>
                    <a:pt x="244" y="422"/>
                    <a:pt x="278" y="422"/>
                  </a:cubicBezTo>
                  <a:cubicBezTo>
                    <a:pt x="287" y="422"/>
                    <a:pt x="350" y="416"/>
                    <a:pt x="384" y="364"/>
                  </a:cubicBezTo>
                  <a:cubicBezTo>
                    <a:pt x="413" y="324"/>
                    <a:pt x="416" y="273"/>
                    <a:pt x="393" y="218"/>
                  </a:cubicBezTo>
                  <a:cubicBezTo>
                    <a:pt x="370" y="164"/>
                    <a:pt x="321" y="130"/>
                    <a:pt x="258" y="127"/>
                  </a:cubicBezTo>
                  <a:lnTo>
                    <a:pt x="249" y="127"/>
                  </a:lnTo>
                  <a:cubicBezTo>
                    <a:pt x="169" y="127"/>
                    <a:pt x="92" y="175"/>
                    <a:pt x="52" y="247"/>
                  </a:cubicBezTo>
                  <a:cubicBezTo>
                    <a:pt x="26" y="293"/>
                    <a:pt x="0" y="390"/>
                    <a:pt x="95" y="510"/>
                  </a:cubicBezTo>
                  <a:cubicBezTo>
                    <a:pt x="135" y="562"/>
                    <a:pt x="184" y="599"/>
                    <a:pt x="249" y="625"/>
                  </a:cubicBezTo>
                  <a:cubicBezTo>
                    <a:pt x="310" y="651"/>
                    <a:pt x="381" y="665"/>
                    <a:pt x="459" y="665"/>
                  </a:cubicBezTo>
                  <a:cubicBezTo>
                    <a:pt x="493" y="665"/>
                    <a:pt x="524" y="665"/>
                    <a:pt x="553" y="656"/>
                  </a:cubicBezTo>
                  <a:cubicBezTo>
                    <a:pt x="711" y="639"/>
                    <a:pt x="871" y="582"/>
                    <a:pt x="1014" y="488"/>
                  </a:cubicBezTo>
                  <a:cubicBezTo>
                    <a:pt x="1172" y="387"/>
                    <a:pt x="1286" y="264"/>
                    <a:pt x="1349" y="121"/>
                  </a:cubicBezTo>
                  <a:cubicBezTo>
                    <a:pt x="1369" y="78"/>
                    <a:pt x="1349" y="26"/>
                    <a:pt x="1309" y="9"/>
                  </a:cubicBezTo>
                  <a:cubicBezTo>
                    <a:pt x="1298" y="6"/>
                    <a:pt x="1283" y="1"/>
                    <a:pt x="1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-674938" y="1188785"/>
              <a:ext cx="123335" cy="67305"/>
            </a:xfrm>
            <a:custGeom>
              <a:avLst/>
              <a:gdLst/>
              <a:ahLst/>
              <a:cxnLst/>
              <a:rect l="l" t="t" r="r" b="b"/>
              <a:pathLst>
                <a:path w="1433" h="782" extrusionOk="0">
                  <a:moveTo>
                    <a:pt x="716" y="161"/>
                  </a:moveTo>
                  <a:cubicBezTo>
                    <a:pt x="874" y="161"/>
                    <a:pt x="1017" y="235"/>
                    <a:pt x="1109" y="301"/>
                  </a:cubicBezTo>
                  <a:cubicBezTo>
                    <a:pt x="1155" y="332"/>
                    <a:pt x="1195" y="364"/>
                    <a:pt x="1223" y="390"/>
                  </a:cubicBezTo>
                  <a:cubicBezTo>
                    <a:pt x="1195" y="415"/>
                    <a:pt x="1155" y="447"/>
                    <a:pt x="1109" y="478"/>
                  </a:cubicBezTo>
                  <a:cubicBezTo>
                    <a:pt x="1017" y="544"/>
                    <a:pt x="874" y="619"/>
                    <a:pt x="716" y="619"/>
                  </a:cubicBezTo>
                  <a:cubicBezTo>
                    <a:pt x="559" y="619"/>
                    <a:pt x="416" y="544"/>
                    <a:pt x="321" y="478"/>
                  </a:cubicBezTo>
                  <a:cubicBezTo>
                    <a:pt x="275" y="447"/>
                    <a:pt x="235" y="415"/>
                    <a:pt x="207" y="390"/>
                  </a:cubicBezTo>
                  <a:cubicBezTo>
                    <a:pt x="235" y="364"/>
                    <a:pt x="275" y="332"/>
                    <a:pt x="321" y="301"/>
                  </a:cubicBezTo>
                  <a:cubicBezTo>
                    <a:pt x="416" y="235"/>
                    <a:pt x="559" y="161"/>
                    <a:pt x="716" y="161"/>
                  </a:cubicBezTo>
                  <a:close/>
                  <a:moveTo>
                    <a:pt x="716" y="0"/>
                  </a:moveTo>
                  <a:cubicBezTo>
                    <a:pt x="625" y="0"/>
                    <a:pt x="533" y="17"/>
                    <a:pt x="439" y="52"/>
                  </a:cubicBezTo>
                  <a:cubicBezTo>
                    <a:pt x="367" y="78"/>
                    <a:pt x="295" y="118"/>
                    <a:pt x="224" y="166"/>
                  </a:cubicBezTo>
                  <a:cubicBezTo>
                    <a:pt x="106" y="249"/>
                    <a:pt x="32" y="332"/>
                    <a:pt x="29" y="335"/>
                  </a:cubicBezTo>
                  <a:cubicBezTo>
                    <a:pt x="0" y="367"/>
                    <a:pt x="0" y="413"/>
                    <a:pt x="29" y="447"/>
                  </a:cubicBezTo>
                  <a:cubicBezTo>
                    <a:pt x="29" y="450"/>
                    <a:pt x="104" y="533"/>
                    <a:pt x="224" y="616"/>
                  </a:cubicBezTo>
                  <a:cubicBezTo>
                    <a:pt x="295" y="662"/>
                    <a:pt x="367" y="702"/>
                    <a:pt x="439" y="730"/>
                  </a:cubicBezTo>
                  <a:cubicBezTo>
                    <a:pt x="533" y="765"/>
                    <a:pt x="625" y="782"/>
                    <a:pt x="716" y="782"/>
                  </a:cubicBezTo>
                  <a:cubicBezTo>
                    <a:pt x="805" y="782"/>
                    <a:pt x="897" y="765"/>
                    <a:pt x="991" y="730"/>
                  </a:cubicBezTo>
                  <a:cubicBezTo>
                    <a:pt x="1063" y="705"/>
                    <a:pt x="1134" y="665"/>
                    <a:pt x="1206" y="616"/>
                  </a:cubicBezTo>
                  <a:cubicBezTo>
                    <a:pt x="1323" y="533"/>
                    <a:pt x="1398" y="450"/>
                    <a:pt x="1404" y="447"/>
                  </a:cubicBezTo>
                  <a:cubicBezTo>
                    <a:pt x="1432" y="415"/>
                    <a:pt x="1432" y="367"/>
                    <a:pt x="1404" y="335"/>
                  </a:cubicBezTo>
                  <a:cubicBezTo>
                    <a:pt x="1404" y="332"/>
                    <a:pt x="1326" y="249"/>
                    <a:pt x="1206" y="166"/>
                  </a:cubicBezTo>
                  <a:cubicBezTo>
                    <a:pt x="1137" y="120"/>
                    <a:pt x="1063" y="80"/>
                    <a:pt x="991" y="52"/>
                  </a:cubicBezTo>
                  <a:cubicBezTo>
                    <a:pt x="897" y="17"/>
                    <a:pt x="805" y="0"/>
                    <a:pt x="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-724771" y="1215122"/>
              <a:ext cx="67391" cy="14373"/>
            </a:xfrm>
            <a:custGeom>
              <a:avLst/>
              <a:gdLst/>
              <a:ahLst/>
              <a:cxnLst/>
              <a:rect l="l" t="t" r="r" b="b"/>
              <a:pathLst>
                <a:path w="783" h="167" extrusionOk="0">
                  <a:moveTo>
                    <a:pt x="84" y="1"/>
                  </a:moveTo>
                  <a:cubicBezTo>
                    <a:pt x="38" y="1"/>
                    <a:pt x="1" y="41"/>
                    <a:pt x="1" y="84"/>
                  </a:cubicBezTo>
                  <a:cubicBezTo>
                    <a:pt x="1" y="129"/>
                    <a:pt x="41" y="167"/>
                    <a:pt x="84" y="167"/>
                  </a:cubicBezTo>
                  <a:lnTo>
                    <a:pt x="84" y="161"/>
                  </a:lnTo>
                  <a:lnTo>
                    <a:pt x="783" y="161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-726664" y="1161157"/>
              <a:ext cx="185648" cy="40538"/>
            </a:xfrm>
            <a:custGeom>
              <a:avLst/>
              <a:gdLst/>
              <a:ahLst/>
              <a:cxnLst/>
              <a:rect l="l" t="t" r="r" b="b"/>
              <a:pathLst>
                <a:path w="2157" h="471" extrusionOk="0">
                  <a:moveTo>
                    <a:pt x="1346" y="0"/>
                  </a:moveTo>
                  <a:cubicBezTo>
                    <a:pt x="1317" y="0"/>
                    <a:pt x="1283" y="0"/>
                    <a:pt x="1254" y="6"/>
                  </a:cubicBezTo>
                  <a:cubicBezTo>
                    <a:pt x="1011" y="23"/>
                    <a:pt x="819" y="124"/>
                    <a:pt x="690" y="192"/>
                  </a:cubicBezTo>
                  <a:lnTo>
                    <a:pt x="682" y="195"/>
                  </a:lnTo>
                  <a:cubicBezTo>
                    <a:pt x="473" y="307"/>
                    <a:pt x="86" y="307"/>
                    <a:pt x="80" y="307"/>
                  </a:cubicBezTo>
                  <a:cubicBezTo>
                    <a:pt x="34" y="307"/>
                    <a:pt x="0" y="341"/>
                    <a:pt x="0" y="387"/>
                  </a:cubicBezTo>
                  <a:cubicBezTo>
                    <a:pt x="0" y="436"/>
                    <a:pt x="34" y="470"/>
                    <a:pt x="80" y="470"/>
                  </a:cubicBezTo>
                  <a:cubicBezTo>
                    <a:pt x="100" y="470"/>
                    <a:pt x="510" y="467"/>
                    <a:pt x="753" y="353"/>
                  </a:cubicBezTo>
                  <a:lnTo>
                    <a:pt x="762" y="350"/>
                  </a:lnTo>
                  <a:cubicBezTo>
                    <a:pt x="894" y="278"/>
                    <a:pt x="1097" y="172"/>
                    <a:pt x="1340" y="172"/>
                  </a:cubicBezTo>
                  <a:cubicBezTo>
                    <a:pt x="1567" y="172"/>
                    <a:pt x="1793" y="264"/>
                    <a:pt x="2010" y="439"/>
                  </a:cubicBezTo>
                  <a:cubicBezTo>
                    <a:pt x="2025" y="450"/>
                    <a:pt x="2048" y="456"/>
                    <a:pt x="2065" y="456"/>
                  </a:cubicBezTo>
                  <a:cubicBezTo>
                    <a:pt x="2091" y="456"/>
                    <a:pt x="2114" y="441"/>
                    <a:pt x="2128" y="424"/>
                  </a:cubicBezTo>
                  <a:cubicBezTo>
                    <a:pt x="2156" y="387"/>
                    <a:pt x="2154" y="336"/>
                    <a:pt x="2119" y="307"/>
                  </a:cubicBezTo>
                  <a:cubicBezTo>
                    <a:pt x="1970" y="184"/>
                    <a:pt x="1819" y="101"/>
                    <a:pt x="1664" y="52"/>
                  </a:cubicBezTo>
                  <a:cubicBezTo>
                    <a:pt x="1561" y="20"/>
                    <a:pt x="1452" y="0"/>
                    <a:pt x="13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-935981" y="1336133"/>
              <a:ext cx="609358" cy="2868630"/>
            </a:xfrm>
            <a:custGeom>
              <a:avLst/>
              <a:gdLst/>
              <a:ahLst/>
              <a:cxnLst/>
              <a:rect l="l" t="t" r="r" b="b"/>
              <a:pathLst>
                <a:path w="7080" h="33330" extrusionOk="0">
                  <a:moveTo>
                    <a:pt x="4514" y="1"/>
                  </a:moveTo>
                  <a:lnTo>
                    <a:pt x="5353" y="31726"/>
                  </a:lnTo>
                  <a:lnTo>
                    <a:pt x="12" y="31726"/>
                  </a:lnTo>
                  <a:lnTo>
                    <a:pt x="1" y="33329"/>
                  </a:lnTo>
                  <a:lnTo>
                    <a:pt x="7080" y="33329"/>
                  </a:lnTo>
                  <a:lnTo>
                    <a:pt x="6118" y="1"/>
                  </a:lnTo>
                  <a:close/>
                </a:path>
              </a:pathLst>
            </a:custGeom>
            <a:solidFill>
              <a:srgbClr val="353535">
                <a:alpha val="4705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-742759" y="4089093"/>
              <a:ext cx="19107" cy="67305"/>
            </a:xfrm>
            <a:custGeom>
              <a:avLst/>
              <a:gdLst/>
              <a:ahLst/>
              <a:cxnLst/>
              <a:rect l="l" t="t" r="r" b="b"/>
              <a:pathLst>
                <a:path w="222" h="782" extrusionOk="0">
                  <a:moveTo>
                    <a:pt x="1" y="0"/>
                  </a:moveTo>
                  <a:lnTo>
                    <a:pt x="1" y="670"/>
                  </a:lnTo>
                  <a:cubicBezTo>
                    <a:pt x="1" y="730"/>
                    <a:pt x="50" y="782"/>
                    <a:pt x="110" y="782"/>
                  </a:cubicBezTo>
                  <a:cubicBezTo>
                    <a:pt x="173" y="782"/>
                    <a:pt x="221" y="730"/>
                    <a:pt x="221" y="670"/>
                  </a:cubicBezTo>
                  <a:lnTo>
                    <a:pt x="221" y="0"/>
                  </a:lnTo>
                  <a:close/>
                </a:path>
              </a:pathLst>
            </a:custGeom>
            <a:solidFill>
              <a:srgbClr val="D68B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-886406" y="4085393"/>
              <a:ext cx="147692" cy="71264"/>
            </a:xfrm>
            <a:custGeom>
              <a:avLst/>
              <a:gdLst/>
              <a:ahLst/>
              <a:cxnLst/>
              <a:rect l="l" t="t" r="r" b="b"/>
              <a:pathLst>
                <a:path w="1716" h="828" extrusionOk="0">
                  <a:moveTo>
                    <a:pt x="1595" y="0"/>
                  </a:moveTo>
                  <a:cubicBezTo>
                    <a:pt x="1558" y="0"/>
                    <a:pt x="1521" y="26"/>
                    <a:pt x="1504" y="60"/>
                  </a:cubicBezTo>
                  <a:cubicBezTo>
                    <a:pt x="1363" y="375"/>
                    <a:pt x="971" y="579"/>
                    <a:pt x="673" y="616"/>
                  </a:cubicBezTo>
                  <a:cubicBezTo>
                    <a:pt x="642" y="619"/>
                    <a:pt x="607" y="622"/>
                    <a:pt x="579" y="622"/>
                  </a:cubicBezTo>
                  <a:cubicBezTo>
                    <a:pt x="484" y="622"/>
                    <a:pt x="358" y="602"/>
                    <a:pt x="287" y="513"/>
                  </a:cubicBezTo>
                  <a:cubicBezTo>
                    <a:pt x="275" y="498"/>
                    <a:pt x="270" y="487"/>
                    <a:pt x="261" y="473"/>
                  </a:cubicBezTo>
                  <a:lnTo>
                    <a:pt x="261" y="473"/>
                  </a:lnTo>
                  <a:cubicBezTo>
                    <a:pt x="281" y="501"/>
                    <a:pt x="312" y="521"/>
                    <a:pt x="353" y="521"/>
                  </a:cubicBezTo>
                  <a:cubicBezTo>
                    <a:pt x="367" y="521"/>
                    <a:pt x="441" y="518"/>
                    <a:pt x="487" y="450"/>
                  </a:cubicBezTo>
                  <a:cubicBezTo>
                    <a:pt x="519" y="401"/>
                    <a:pt x="524" y="335"/>
                    <a:pt x="496" y="264"/>
                  </a:cubicBezTo>
                  <a:cubicBezTo>
                    <a:pt x="467" y="201"/>
                    <a:pt x="404" y="158"/>
                    <a:pt x="327" y="155"/>
                  </a:cubicBezTo>
                  <a:lnTo>
                    <a:pt x="312" y="155"/>
                  </a:lnTo>
                  <a:cubicBezTo>
                    <a:pt x="212" y="155"/>
                    <a:pt x="112" y="212"/>
                    <a:pt x="66" y="301"/>
                  </a:cubicBezTo>
                  <a:cubicBezTo>
                    <a:pt x="32" y="358"/>
                    <a:pt x="0" y="478"/>
                    <a:pt x="118" y="633"/>
                  </a:cubicBezTo>
                  <a:cubicBezTo>
                    <a:pt x="166" y="693"/>
                    <a:pt x="229" y="745"/>
                    <a:pt x="310" y="776"/>
                  </a:cubicBezTo>
                  <a:cubicBezTo>
                    <a:pt x="384" y="811"/>
                    <a:pt x="473" y="828"/>
                    <a:pt x="573" y="828"/>
                  </a:cubicBezTo>
                  <a:cubicBezTo>
                    <a:pt x="610" y="828"/>
                    <a:pt x="648" y="825"/>
                    <a:pt x="693" y="819"/>
                  </a:cubicBezTo>
                  <a:cubicBezTo>
                    <a:pt x="888" y="799"/>
                    <a:pt x="1091" y="725"/>
                    <a:pt x="1272" y="610"/>
                  </a:cubicBezTo>
                  <a:cubicBezTo>
                    <a:pt x="1467" y="484"/>
                    <a:pt x="1615" y="324"/>
                    <a:pt x="1693" y="146"/>
                  </a:cubicBezTo>
                  <a:cubicBezTo>
                    <a:pt x="1716" y="98"/>
                    <a:pt x="1693" y="35"/>
                    <a:pt x="1638" y="12"/>
                  </a:cubicBezTo>
                  <a:cubicBezTo>
                    <a:pt x="1624" y="3"/>
                    <a:pt x="1610" y="0"/>
                    <a:pt x="1595" y="0"/>
                  </a:cubicBezTo>
                  <a:close/>
                </a:path>
              </a:pathLst>
            </a:custGeom>
            <a:solidFill>
              <a:srgbClr val="D68B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-821597" y="4014903"/>
              <a:ext cx="154663" cy="85293"/>
            </a:xfrm>
            <a:custGeom>
              <a:avLst/>
              <a:gdLst/>
              <a:ahLst/>
              <a:cxnLst/>
              <a:rect l="l" t="t" r="r" b="b"/>
              <a:pathLst>
                <a:path w="1797" h="991" extrusionOk="0">
                  <a:moveTo>
                    <a:pt x="903" y="212"/>
                  </a:moveTo>
                  <a:cubicBezTo>
                    <a:pt x="1097" y="212"/>
                    <a:pt x="1278" y="307"/>
                    <a:pt x="1395" y="387"/>
                  </a:cubicBezTo>
                  <a:cubicBezTo>
                    <a:pt x="1452" y="427"/>
                    <a:pt x="1504" y="464"/>
                    <a:pt x="1538" y="498"/>
                  </a:cubicBezTo>
                  <a:cubicBezTo>
                    <a:pt x="1504" y="530"/>
                    <a:pt x="1452" y="570"/>
                    <a:pt x="1395" y="607"/>
                  </a:cubicBezTo>
                  <a:cubicBezTo>
                    <a:pt x="1278" y="687"/>
                    <a:pt x="1097" y="785"/>
                    <a:pt x="903" y="785"/>
                  </a:cubicBezTo>
                  <a:cubicBezTo>
                    <a:pt x="705" y="785"/>
                    <a:pt x="525" y="687"/>
                    <a:pt x="407" y="607"/>
                  </a:cubicBezTo>
                  <a:cubicBezTo>
                    <a:pt x="347" y="570"/>
                    <a:pt x="301" y="530"/>
                    <a:pt x="264" y="498"/>
                  </a:cubicBezTo>
                  <a:cubicBezTo>
                    <a:pt x="295" y="470"/>
                    <a:pt x="347" y="430"/>
                    <a:pt x="407" y="387"/>
                  </a:cubicBezTo>
                  <a:cubicBezTo>
                    <a:pt x="525" y="304"/>
                    <a:pt x="705" y="212"/>
                    <a:pt x="903" y="212"/>
                  </a:cubicBezTo>
                  <a:close/>
                  <a:moveTo>
                    <a:pt x="897" y="0"/>
                  </a:moveTo>
                  <a:cubicBezTo>
                    <a:pt x="788" y="0"/>
                    <a:pt x="668" y="20"/>
                    <a:pt x="553" y="66"/>
                  </a:cubicBezTo>
                  <a:cubicBezTo>
                    <a:pt x="462" y="103"/>
                    <a:pt x="373" y="152"/>
                    <a:pt x="281" y="215"/>
                  </a:cubicBezTo>
                  <a:cubicBezTo>
                    <a:pt x="132" y="318"/>
                    <a:pt x="38" y="421"/>
                    <a:pt x="35" y="424"/>
                  </a:cubicBezTo>
                  <a:cubicBezTo>
                    <a:pt x="0" y="464"/>
                    <a:pt x="0" y="527"/>
                    <a:pt x="35" y="564"/>
                  </a:cubicBezTo>
                  <a:cubicBezTo>
                    <a:pt x="38" y="567"/>
                    <a:pt x="132" y="673"/>
                    <a:pt x="281" y="776"/>
                  </a:cubicBezTo>
                  <a:cubicBezTo>
                    <a:pt x="373" y="839"/>
                    <a:pt x="464" y="888"/>
                    <a:pt x="553" y="922"/>
                  </a:cubicBezTo>
                  <a:cubicBezTo>
                    <a:pt x="673" y="971"/>
                    <a:pt x="788" y="991"/>
                    <a:pt x="897" y="991"/>
                  </a:cubicBezTo>
                  <a:cubicBezTo>
                    <a:pt x="1009" y="991"/>
                    <a:pt x="1123" y="971"/>
                    <a:pt x="1241" y="922"/>
                  </a:cubicBezTo>
                  <a:cubicBezTo>
                    <a:pt x="1335" y="888"/>
                    <a:pt x="1424" y="836"/>
                    <a:pt x="1513" y="776"/>
                  </a:cubicBezTo>
                  <a:cubicBezTo>
                    <a:pt x="1664" y="673"/>
                    <a:pt x="1756" y="567"/>
                    <a:pt x="1762" y="564"/>
                  </a:cubicBezTo>
                  <a:cubicBezTo>
                    <a:pt x="1796" y="527"/>
                    <a:pt x="1796" y="464"/>
                    <a:pt x="1762" y="424"/>
                  </a:cubicBezTo>
                  <a:cubicBezTo>
                    <a:pt x="1756" y="421"/>
                    <a:pt x="1664" y="318"/>
                    <a:pt x="1513" y="215"/>
                  </a:cubicBezTo>
                  <a:cubicBezTo>
                    <a:pt x="1424" y="149"/>
                    <a:pt x="1332" y="103"/>
                    <a:pt x="1241" y="66"/>
                  </a:cubicBezTo>
                  <a:cubicBezTo>
                    <a:pt x="1126" y="20"/>
                    <a:pt x="1009" y="0"/>
                    <a:pt x="897" y="0"/>
                  </a:cubicBezTo>
                  <a:close/>
                </a:path>
              </a:pathLst>
            </a:custGeom>
            <a:solidFill>
              <a:srgbClr val="D68B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-883222" y="4049416"/>
              <a:ext cx="83916" cy="17300"/>
            </a:xfrm>
            <a:custGeom>
              <a:avLst/>
              <a:gdLst/>
              <a:ahLst/>
              <a:cxnLst/>
              <a:rect l="l" t="t" r="r" b="b"/>
              <a:pathLst>
                <a:path w="975" h="201" extrusionOk="0">
                  <a:moveTo>
                    <a:pt x="101" y="0"/>
                  </a:moveTo>
                  <a:cubicBezTo>
                    <a:pt x="46" y="0"/>
                    <a:pt x="1" y="43"/>
                    <a:pt x="1" y="100"/>
                  </a:cubicBezTo>
                  <a:cubicBezTo>
                    <a:pt x="1" y="152"/>
                    <a:pt x="46" y="201"/>
                    <a:pt x="101" y="201"/>
                  </a:cubicBezTo>
                  <a:lnTo>
                    <a:pt x="974" y="201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rgbClr val="D68B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-886406" y="3981337"/>
              <a:ext cx="232468" cy="50608"/>
            </a:xfrm>
            <a:custGeom>
              <a:avLst/>
              <a:gdLst/>
              <a:ahLst/>
              <a:cxnLst/>
              <a:rect l="l" t="t" r="r" b="b"/>
              <a:pathLst>
                <a:path w="2701" h="588" extrusionOk="0">
                  <a:moveTo>
                    <a:pt x="1684" y="1"/>
                  </a:moveTo>
                  <a:cubicBezTo>
                    <a:pt x="1647" y="1"/>
                    <a:pt x="1607" y="1"/>
                    <a:pt x="1573" y="4"/>
                  </a:cubicBezTo>
                  <a:cubicBezTo>
                    <a:pt x="1263" y="26"/>
                    <a:pt x="1026" y="152"/>
                    <a:pt x="862" y="235"/>
                  </a:cubicBezTo>
                  <a:lnTo>
                    <a:pt x="857" y="238"/>
                  </a:lnTo>
                  <a:cubicBezTo>
                    <a:pt x="590" y="376"/>
                    <a:pt x="109" y="379"/>
                    <a:pt x="103" y="379"/>
                  </a:cubicBezTo>
                  <a:cubicBezTo>
                    <a:pt x="46" y="379"/>
                    <a:pt x="0" y="424"/>
                    <a:pt x="0" y="482"/>
                  </a:cubicBezTo>
                  <a:cubicBezTo>
                    <a:pt x="0" y="539"/>
                    <a:pt x="46" y="588"/>
                    <a:pt x="103" y="588"/>
                  </a:cubicBezTo>
                  <a:cubicBezTo>
                    <a:pt x="129" y="588"/>
                    <a:pt x="645" y="588"/>
                    <a:pt x="948" y="433"/>
                  </a:cubicBezTo>
                  <a:lnTo>
                    <a:pt x="957" y="427"/>
                  </a:lnTo>
                  <a:cubicBezTo>
                    <a:pt x="1123" y="341"/>
                    <a:pt x="1375" y="210"/>
                    <a:pt x="1681" y="210"/>
                  </a:cubicBezTo>
                  <a:cubicBezTo>
                    <a:pt x="1965" y="210"/>
                    <a:pt x="2246" y="321"/>
                    <a:pt x="2518" y="542"/>
                  </a:cubicBezTo>
                  <a:cubicBezTo>
                    <a:pt x="2535" y="559"/>
                    <a:pt x="2558" y="565"/>
                    <a:pt x="2581" y="565"/>
                  </a:cubicBezTo>
                  <a:cubicBezTo>
                    <a:pt x="2615" y="565"/>
                    <a:pt x="2644" y="550"/>
                    <a:pt x="2664" y="525"/>
                  </a:cubicBezTo>
                  <a:cubicBezTo>
                    <a:pt x="2701" y="479"/>
                    <a:pt x="2692" y="416"/>
                    <a:pt x="2649" y="379"/>
                  </a:cubicBezTo>
                  <a:cubicBezTo>
                    <a:pt x="2463" y="227"/>
                    <a:pt x="2274" y="121"/>
                    <a:pt x="2079" y="61"/>
                  </a:cubicBezTo>
                  <a:cubicBezTo>
                    <a:pt x="1951" y="21"/>
                    <a:pt x="1816" y="1"/>
                    <a:pt x="1684" y="1"/>
                  </a:cubicBezTo>
                  <a:close/>
                </a:path>
              </a:pathLst>
            </a:custGeom>
            <a:solidFill>
              <a:srgbClr val="D68B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-497983" y="3177809"/>
              <a:ext cx="42001" cy="29177"/>
            </a:xfrm>
            <a:custGeom>
              <a:avLst/>
              <a:gdLst/>
              <a:ahLst/>
              <a:cxnLst/>
              <a:rect l="l" t="t" r="r" b="b"/>
              <a:pathLst>
                <a:path w="488" h="339" extrusionOk="0">
                  <a:moveTo>
                    <a:pt x="129" y="1"/>
                  </a:moveTo>
                  <a:cubicBezTo>
                    <a:pt x="58" y="1"/>
                    <a:pt x="1" y="58"/>
                    <a:pt x="1" y="130"/>
                  </a:cubicBezTo>
                  <a:lnTo>
                    <a:pt x="1" y="210"/>
                  </a:lnTo>
                  <a:cubicBezTo>
                    <a:pt x="1" y="281"/>
                    <a:pt x="58" y="339"/>
                    <a:pt x="129" y="339"/>
                  </a:cubicBezTo>
                  <a:lnTo>
                    <a:pt x="359" y="339"/>
                  </a:lnTo>
                  <a:cubicBezTo>
                    <a:pt x="430" y="339"/>
                    <a:pt x="487" y="281"/>
                    <a:pt x="487" y="210"/>
                  </a:cubicBezTo>
                  <a:lnTo>
                    <a:pt x="487" y="130"/>
                  </a:lnTo>
                  <a:cubicBezTo>
                    <a:pt x="487" y="58"/>
                    <a:pt x="430" y="1"/>
                    <a:pt x="359" y="1"/>
                  </a:cubicBezTo>
                  <a:close/>
                </a:path>
              </a:pathLst>
            </a:custGeom>
            <a:solidFill>
              <a:srgbClr val="D68B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-534733" y="2650644"/>
              <a:ext cx="104916" cy="30898"/>
            </a:xfrm>
            <a:custGeom>
              <a:avLst/>
              <a:gdLst/>
              <a:ahLst/>
              <a:cxnLst/>
              <a:rect l="l" t="t" r="r" b="b"/>
              <a:pathLst>
                <a:path w="1219" h="359" extrusionOk="0">
                  <a:moveTo>
                    <a:pt x="1" y="0"/>
                  </a:moveTo>
                  <a:lnTo>
                    <a:pt x="1" y="358"/>
                  </a:lnTo>
                  <a:lnTo>
                    <a:pt x="1218" y="358"/>
                  </a:lnTo>
                  <a:lnTo>
                    <a:pt x="1218" y="0"/>
                  </a:lnTo>
                  <a:close/>
                </a:path>
              </a:pathLst>
            </a:custGeom>
            <a:solidFill>
              <a:srgbClr val="D68B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1" name="Google Shape;431;p5"/>
            <p:cNvGrpSpPr/>
            <p:nvPr/>
          </p:nvGrpSpPr>
          <p:grpSpPr>
            <a:xfrm>
              <a:off x="-883996" y="3021854"/>
              <a:ext cx="538955" cy="1134802"/>
              <a:chOff x="-883996" y="3021854"/>
              <a:chExt cx="538955" cy="1134802"/>
            </a:xfrm>
          </p:grpSpPr>
          <p:sp>
            <p:nvSpPr>
              <p:cNvPr id="432" name="Google Shape;432;p5"/>
              <p:cNvSpPr/>
              <p:nvPr/>
            </p:nvSpPr>
            <p:spPr>
              <a:xfrm>
                <a:off x="-740263" y="4091503"/>
                <a:ext cx="14115" cy="6248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726" extrusionOk="0">
                    <a:moveTo>
                      <a:pt x="1" y="1"/>
                    </a:moveTo>
                    <a:lnTo>
                      <a:pt x="1" y="642"/>
                    </a:lnTo>
                    <a:cubicBezTo>
                      <a:pt x="1" y="688"/>
                      <a:pt x="35" y="725"/>
                      <a:pt x="81" y="725"/>
                    </a:cubicBezTo>
                    <a:cubicBezTo>
                      <a:pt x="129" y="725"/>
                      <a:pt x="164" y="688"/>
                      <a:pt x="164" y="642"/>
                    </a:cubicBezTo>
                    <a:lnTo>
                      <a:pt x="1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5"/>
              <p:cNvSpPr/>
              <p:nvPr/>
            </p:nvSpPr>
            <p:spPr>
              <a:xfrm>
                <a:off x="-883738" y="4087716"/>
                <a:ext cx="141839" cy="66530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773" extrusionOk="0">
                    <a:moveTo>
                      <a:pt x="1562" y="0"/>
                    </a:moveTo>
                    <a:cubicBezTo>
                      <a:pt x="1534" y="0"/>
                      <a:pt x="1508" y="16"/>
                      <a:pt x="1496" y="45"/>
                    </a:cubicBezTo>
                    <a:cubicBezTo>
                      <a:pt x="1347" y="365"/>
                      <a:pt x="943" y="577"/>
                      <a:pt x="639" y="615"/>
                    </a:cubicBezTo>
                    <a:cubicBezTo>
                      <a:pt x="610" y="618"/>
                      <a:pt x="575" y="621"/>
                      <a:pt x="537" y="621"/>
                    </a:cubicBezTo>
                    <a:cubicBezTo>
                      <a:pt x="430" y="621"/>
                      <a:pt x="301" y="598"/>
                      <a:pt x="227" y="500"/>
                    </a:cubicBezTo>
                    <a:cubicBezTo>
                      <a:pt x="193" y="451"/>
                      <a:pt x="158" y="388"/>
                      <a:pt x="201" y="343"/>
                    </a:cubicBezTo>
                    <a:cubicBezTo>
                      <a:pt x="228" y="316"/>
                      <a:pt x="262" y="306"/>
                      <a:pt x="283" y="306"/>
                    </a:cubicBezTo>
                    <a:cubicBezTo>
                      <a:pt x="288" y="306"/>
                      <a:pt x="293" y="307"/>
                      <a:pt x="296" y="308"/>
                    </a:cubicBezTo>
                    <a:cubicBezTo>
                      <a:pt x="296" y="314"/>
                      <a:pt x="299" y="317"/>
                      <a:pt x="299" y="320"/>
                    </a:cubicBezTo>
                    <a:cubicBezTo>
                      <a:pt x="267" y="328"/>
                      <a:pt x="241" y="357"/>
                      <a:pt x="241" y="391"/>
                    </a:cubicBezTo>
                    <a:cubicBezTo>
                      <a:pt x="241" y="434"/>
                      <a:pt x="273" y="469"/>
                      <a:pt x="316" y="469"/>
                    </a:cubicBezTo>
                    <a:cubicBezTo>
                      <a:pt x="327" y="469"/>
                      <a:pt x="393" y="463"/>
                      <a:pt x="428" y="411"/>
                    </a:cubicBezTo>
                    <a:cubicBezTo>
                      <a:pt x="456" y="365"/>
                      <a:pt x="456" y="317"/>
                      <a:pt x="430" y="254"/>
                    </a:cubicBezTo>
                    <a:cubicBezTo>
                      <a:pt x="410" y="199"/>
                      <a:pt x="356" y="162"/>
                      <a:pt x="293" y="159"/>
                    </a:cubicBezTo>
                    <a:cubicBezTo>
                      <a:pt x="290" y="159"/>
                      <a:pt x="288" y="159"/>
                      <a:pt x="285" y="159"/>
                    </a:cubicBezTo>
                    <a:cubicBezTo>
                      <a:pt x="193" y="159"/>
                      <a:pt x="100" y="210"/>
                      <a:pt x="58" y="291"/>
                    </a:cubicBezTo>
                    <a:cubicBezTo>
                      <a:pt x="29" y="345"/>
                      <a:pt x="1" y="451"/>
                      <a:pt x="110" y="592"/>
                    </a:cubicBezTo>
                    <a:cubicBezTo>
                      <a:pt x="198" y="712"/>
                      <a:pt x="353" y="772"/>
                      <a:pt x="542" y="772"/>
                    </a:cubicBezTo>
                    <a:cubicBezTo>
                      <a:pt x="579" y="772"/>
                      <a:pt x="617" y="769"/>
                      <a:pt x="657" y="769"/>
                    </a:cubicBezTo>
                    <a:cubicBezTo>
                      <a:pt x="846" y="746"/>
                      <a:pt x="1043" y="672"/>
                      <a:pt x="1218" y="560"/>
                    </a:cubicBezTo>
                    <a:cubicBezTo>
                      <a:pt x="1413" y="434"/>
                      <a:pt x="1553" y="282"/>
                      <a:pt x="1630" y="111"/>
                    </a:cubicBezTo>
                    <a:cubicBezTo>
                      <a:pt x="1647" y="71"/>
                      <a:pt x="1633" y="28"/>
                      <a:pt x="1596" y="8"/>
                    </a:cubicBezTo>
                    <a:cubicBezTo>
                      <a:pt x="1585" y="3"/>
                      <a:pt x="1573" y="0"/>
                      <a:pt x="15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5"/>
              <p:cNvSpPr/>
              <p:nvPr/>
            </p:nvSpPr>
            <p:spPr>
              <a:xfrm>
                <a:off x="-881242" y="4051568"/>
                <a:ext cx="78924" cy="12394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44" extrusionOk="0">
                    <a:moveTo>
                      <a:pt x="72" y="1"/>
                    </a:moveTo>
                    <a:cubicBezTo>
                      <a:pt x="35" y="1"/>
                      <a:pt x="0" y="32"/>
                      <a:pt x="0" y="72"/>
                    </a:cubicBezTo>
                    <a:cubicBezTo>
                      <a:pt x="0" y="110"/>
                      <a:pt x="35" y="144"/>
                      <a:pt x="72" y="144"/>
                    </a:cubicBezTo>
                    <a:lnTo>
                      <a:pt x="917" y="144"/>
                    </a:lnTo>
                    <a:lnTo>
                      <a:pt x="91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5"/>
              <p:cNvSpPr/>
              <p:nvPr/>
            </p:nvSpPr>
            <p:spPr>
              <a:xfrm>
                <a:off x="-818929" y="4017571"/>
                <a:ext cx="149241" cy="80215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932" extrusionOk="0">
                    <a:moveTo>
                      <a:pt x="863" y="152"/>
                    </a:moveTo>
                    <a:cubicBezTo>
                      <a:pt x="1066" y="152"/>
                      <a:pt x="1250" y="247"/>
                      <a:pt x="1370" y="330"/>
                    </a:cubicBezTo>
                    <a:cubicBezTo>
                      <a:pt x="1441" y="381"/>
                      <a:pt x="1499" y="430"/>
                      <a:pt x="1539" y="467"/>
                    </a:cubicBezTo>
                    <a:cubicBezTo>
                      <a:pt x="1504" y="502"/>
                      <a:pt x="1441" y="553"/>
                      <a:pt x="1370" y="602"/>
                    </a:cubicBezTo>
                    <a:cubicBezTo>
                      <a:pt x="1252" y="685"/>
                      <a:pt x="1066" y="782"/>
                      <a:pt x="863" y="782"/>
                    </a:cubicBezTo>
                    <a:cubicBezTo>
                      <a:pt x="660" y="782"/>
                      <a:pt x="476" y="685"/>
                      <a:pt x="356" y="602"/>
                    </a:cubicBezTo>
                    <a:cubicBezTo>
                      <a:pt x="285" y="553"/>
                      <a:pt x="227" y="502"/>
                      <a:pt x="187" y="467"/>
                    </a:cubicBezTo>
                    <a:cubicBezTo>
                      <a:pt x="227" y="433"/>
                      <a:pt x="285" y="384"/>
                      <a:pt x="356" y="330"/>
                    </a:cubicBezTo>
                    <a:cubicBezTo>
                      <a:pt x="474" y="247"/>
                      <a:pt x="660" y="152"/>
                      <a:pt x="863" y="152"/>
                    </a:cubicBezTo>
                    <a:close/>
                    <a:moveTo>
                      <a:pt x="866" y="1"/>
                    </a:moveTo>
                    <a:cubicBezTo>
                      <a:pt x="760" y="1"/>
                      <a:pt x="645" y="21"/>
                      <a:pt x="534" y="64"/>
                    </a:cubicBezTo>
                    <a:cubicBezTo>
                      <a:pt x="445" y="101"/>
                      <a:pt x="356" y="147"/>
                      <a:pt x="267" y="207"/>
                    </a:cubicBezTo>
                    <a:cubicBezTo>
                      <a:pt x="121" y="313"/>
                      <a:pt x="30" y="413"/>
                      <a:pt x="24" y="416"/>
                    </a:cubicBezTo>
                    <a:cubicBezTo>
                      <a:pt x="1" y="444"/>
                      <a:pt x="1" y="487"/>
                      <a:pt x="24" y="516"/>
                    </a:cubicBezTo>
                    <a:cubicBezTo>
                      <a:pt x="30" y="525"/>
                      <a:pt x="121" y="622"/>
                      <a:pt x="267" y="725"/>
                    </a:cubicBezTo>
                    <a:cubicBezTo>
                      <a:pt x="356" y="785"/>
                      <a:pt x="445" y="831"/>
                      <a:pt x="534" y="868"/>
                    </a:cubicBezTo>
                    <a:cubicBezTo>
                      <a:pt x="648" y="911"/>
                      <a:pt x="760" y="931"/>
                      <a:pt x="866" y="931"/>
                    </a:cubicBezTo>
                    <a:cubicBezTo>
                      <a:pt x="975" y="931"/>
                      <a:pt x="1086" y="908"/>
                      <a:pt x="1201" y="868"/>
                    </a:cubicBezTo>
                    <a:cubicBezTo>
                      <a:pt x="1290" y="831"/>
                      <a:pt x="1378" y="785"/>
                      <a:pt x="1464" y="725"/>
                    </a:cubicBezTo>
                    <a:cubicBezTo>
                      <a:pt x="1610" y="619"/>
                      <a:pt x="1705" y="519"/>
                      <a:pt x="1708" y="516"/>
                    </a:cubicBezTo>
                    <a:cubicBezTo>
                      <a:pt x="1734" y="487"/>
                      <a:pt x="1734" y="444"/>
                      <a:pt x="1708" y="416"/>
                    </a:cubicBezTo>
                    <a:cubicBezTo>
                      <a:pt x="1705" y="413"/>
                      <a:pt x="1610" y="307"/>
                      <a:pt x="1464" y="207"/>
                    </a:cubicBezTo>
                    <a:cubicBezTo>
                      <a:pt x="1378" y="147"/>
                      <a:pt x="1290" y="101"/>
                      <a:pt x="1201" y="64"/>
                    </a:cubicBezTo>
                    <a:cubicBezTo>
                      <a:pt x="1089" y="21"/>
                      <a:pt x="975" y="1"/>
                      <a:pt x="8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5"/>
              <p:cNvSpPr/>
              <p:nvPr/>
            </p:nvSpPr>
            <p:spPr>
              <a:xfrm>
                <a:off x="-883996" y="3983402"/>
                <a:ext cx="227132" cy="46132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36" extrusionOk="0">
                    <a:moveTo>
                      <a:pt x="1662" y="0"/>
                    </a:moveTo>
                    <a:cubicBezTo>
                      <a:pt x="1624" y="0"/>
                      <a:pt x="1586" y="2"/>
                      <a:pt x="1547" y="5"/>
                    </a:cubicBezTo>
                    <a:cubicBezTo>
                      <a:pt x="1247" y="34"/>
                      <a:pt x="1006" y="154"/>
                      <a:pt x="849" y="237"/>
                    </a:cubicBezTo>
                    <a:lnTo>
                      <a:pt x="843" y="240"/>
                    </a:lnTo>
                    <a:cubicBezTo>
                      <a:pt x="571" y="383"/>
                      <a:pt x="81" y="383"/>
                      <a:pt x="75" y="383"/>
                    </a:cubicBezTo>
                    <a:cubicBezTo>
                      <a:pt x="32" y="383"/>
                      <a:pt x="1" y="415"/>
                      <a:pt x="1" y="458"/>
                    </a:cubicBezTo>
                    <a:cubicBezTo>
                      <a:pt x="1" y="501"/>
                      <a:pt x="38" y="535"/>
                      <a:pt x="75" y="535"/>
                    </a:cubicBezTo>
                    <a:cubicBezTo>
                      <a:pt x="98" y="535"/>
                      <a:pt x="611" y="535"/>
                      <a:pt x="912" y="369"/>
                    </a:cubicBezTo>
                    <a:lnTo>
                      <a:pt x="917" y="366"/>
                    </a:lnTo>
                    <a:cubicBezTo>
                      <a:pt x="1090" y="277"/>
                      <a:pt x="1344" y="145"/>
                      <a:pt x="1659" y="145"/>
                    </a:cubicBezTo>
                    <a:cubicBezTo>
                      <a:pt x="1909" y="145"/>
                      <a:pt x="2196" y="228"/>
                      <a:pt x="2510" y="484"/>
                    </a:cubicBezTo>
                    <a:cubicBezTo>
                      <a:pt x="2525" y="495"/>
                      <a:pt x="2542" y="501"/>
                      <a:pt x="2559" y="501"/>
                    </a:cubicBezTo>
                    <a:cubicBezTo>
                      <a:pt x="2580" y="501"/>
                      <a:pt x="2601" y="491"/>
                      <a:pt x="2616" y="472"/>
                    </a:cubicBezTo>
                    <a:cubicBezTo>
                      <a:pt x="2638" y="441"/>
                      <a:pt x="2636" y="395"/>
                      <a:pt x="2604" y="369"/>
                    </a:cubicBezTo>
                    <a:cubicBezTo>
                      <a:pt x="2421" y="223"/>
                      <a:pt x="2235" y="120"/>
                      <a:pt x="2046" y="57"/>
                    </a:cubicBezTo>
                    <a:cubicBezTo>
                      <a:pt x="1922" y="19"/>
                      <a:pt x="1793" y="0"/>
                      <a:pt x="16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5"/>
              <p:cNvSpPr/>
              <p:nvPr/>
            </p:nvSpPr>
            <p:spPr>
              <a:xfrm>
                <a:off x="-862307" y="3660476"/>
                <a:ext cx="286519" cy="44927"/>
              </a:xfrm>
              <a:custGeom>
                <a:avLst/>
                <a:gdLst/>
                <a:ahLst/>
                <a:cxnLst/>
                <a:rect l="l" t="t" r="r" b="b"/>
                <a:pathLst>
                  <a:path w="3329" h="522" extrusionOk="0">
                    <a:moveTo>
                      <a:pt x="605" y="0"/>
                    </a:moveTo>
                    <a:lnTo>
                      <a:pt x="339" y="221"/>
                    </a:lnTo>
                    <a:lnTo>
                      <a:pt x="147" y="63"/>
                    </a:lnTo>
                    <a:lnTo>
                      <a:pt x="1" y="243"/>
                    </a:lnTo>
                    <a:lnTo>
                      <a:pt x="339" y="521"/>
                    </a:lnTo>
                    <a:lnTo>
                      <a:pt x="605" y="306"/>
                    </a:lnTo>
                    <a:lnTo>
                      <a:pt x="869" y="521"/>
                    </a:lnTo>
                    <a:lnTo>
                      <a:pt x="1135" y="306"/>
                    </a:lnTo>
                    <a:lnTo>
                      <a:pt x="1398" y="521"/>
                    </a:lnTo>
                    <a:lnTo>
                      <a:pt x="1665" y="306"/>
                    </a:lnTo>
                    <a:lnTo>
                      <a:pt x="1928" y="521"/>
                    </a:lnTo>
                    <a:lnTo>
                      <a:pt x="2195" y="306"/>
                    </a:lnTo>
                    <a:lnTo>
                      <a:pt x="2458" y="521"/>
                    </a:lnTo>
                    <a:lnTo>
                      <a:pt x="2724" y="306"/>
                    </a:lnTo>
                    <a:lnTo>
                      <a:pt x="2988" y="521"/>
                    </a:lnTo>
                    <a:lnTo>
                      <a:pt x="3329" y="243"/>
                    </a:lnTo>
                    <a:lnTo>
                      <a:pt x="3183" y="63"/>
                    </a:lnTo>
                    <a:lnTo>
                      <a:pt x="2988" y="221"/>
                    </a:lnTo>
                    <a:lnTo>
                      <a:pt x="2724" y="0"/>
                    </a:lnTo>
                    <a:lnTo>
                      <a:pt x="2458" y="221"/>
                    </a:lnTo>
                    <a:lnTo>
                      <a:pt x="2195" y="0"/>
                    </a:lnTo>
                    <a:lnTo>
                      <a:pt x="1928" y="221"/>
                    </a:lnTo>
                    <a:lnTo>
                      <a:pt x="1665" y="0"/>
                    </a:lnTo>
                    <a:lnTo>
                      <a:pt x="1398" y="221"/>
                    </a:lnTo>
                    <a:lnTo>
                      <a:pt x="1135" y="0"/>
                    </a:lnTo>
                    <a:lnTo>
                      <a:pt x="869" y="221"/>
                    </a:lnTo>
                    <a:lnTo>
                      <a:pt x="6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5"/>
              <p:cNvSpPr/>
              <p:nvPr/>
            </p:nvSpPr>
            <p:spPr>
              <a:xfrm>
                <a:off x="-829774" y="3430848"/>
                <a:ext cx="52587" cy="15741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1829" extrusionOk="0">
                    <a:moveTo>
                      <a:pt x="287" y="1"/>
                    </a:moveTo>
                    <a:cubicBezTo>
                      <a:pt x="270" y="1"/>
                      <a:pt x="259" y="16"/>
                      <a:pt x="262" y="30"/>
                    </a:cubicBezTo>
                    <a:lnTo>
                      <a:pt x="262" y="33"/>
                    </a:lnTo>
                    <a:cubicBezTo>
                      <a:pt x="262" y="71"/>
                      <a:pt x="267" y="105"/>
                      <a:pt x="270" y="145"/>
                    </a:cubicBezTo>
                    <a:cubicBezTo>
                      <a:pt x="273" y="185"/>
                      <a:pt x="273" y="225"/>
                      <a:pt x="273" y="268"/>
                    </a:cubicBezTo>
                    <a:cubicBezTo>
                      <a:pt x="273" y="348"/>
                      <a:pt x="262" y="431"/>
                      <a:pt x="244" y="512"/>
                    </a:cubicBezTo>
                    <a:cubicBezTo>
                      <a:pt x="213" y="663"/>
                      <a:pt x="144" y="821"/>
                      <a:pt x="21" y="930"/>
                    </a:cubicBezTo>
                    <a:cubicBezTo>
                      <a:pt x="1" y="947"/>
                      <a:pt x="15" y="978"/>
                      <a:pt x="44" y="978"/>
                    </a:cubicBezTo>
                    <a:cubicBezTo>
                      <a:pt x="64" y="977"/>
                      <a:pt x="84" y="977"/>
                      <a:pt x="104" y="977"/>
                    </a:cubicBezTo>
                    <a:cubicBezTo>
                      <a:pt x="179" y="977"/>
                      <a:pt x="251" y="987"/>
                      <a:pt x="322" y="1018"/>
                    </a:cubicBezTo>
                    <a:cubicBezTo>
                      <a:pt x="390" y="1047"/>
                      <a:pt x="448" y="1090"/>
                      <a:pt x="499" y="1144"/>
                    </a:cubicBezTo>
                    <a:lnTo>
                      <a:pt x="499" y="1829"/>
                    </a:lnTo>
                    <a:lnTo>
                      <a:pt x="602" y="1829"/>
                    </a:lnTo>
                    <a:lnTo>
                      <a:pt x="602" y="1050"/>
                    </a:lnTo>
                    <a:cubicBezTo>
                      <a:pt x="611" y="964"/>
                      <a:pt x="611" y="887"/>
                      <a:pt x="605" y="812"/>
                    </a:cubicBezTo>
                    <a:cubicBezTo>
                      <a:pt x="605" y="698"/>
                      <a:pt x="605" y="583"/>
                      <a:pt x="597" y="469"/>
                    </a:cubicBezTo>
                    <a:cubicBezTo>
                      <a:pt x="585" y="360"/>
                      <a:pt x="559" y="248"/>
                      <a:pt x="502" y="156"/>
                    </a:cubicBezTo>
                    <a:cubicBezTo>
                      <a:pt x="456" y="76"/>
                      <a:pt x="382" y="30"/>
                      <a:pt x="296" y="2"/>
                    </a:cubicBezTo>
                    <a:cubicBezTo>
                      <a:pt x="293" y="1"/>
                      <a:pt x="290" y="1"/>
                      <a:pt x="2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5"/>
              <p:cNvSpPr/>
              <p:nvPr/>
            </p:nvSpPr>
            <p:spPr>
              <a:xfrm>
                <a:off x="-745944" y="3430848"/>
                <a:ext cx="51899" cy="157417"/>
              </a:xfrm>
              <a:custGeom>
                <a:avLst/>
                <a:gdLst/>
                <a:ahLst/>
                <a:cxnLst/>
                <a:rect l="l" t="t" r="r" b="b"/>
                <a:pathLst>
                  <a:path w="603" h="1829" extrusionOk="0">
                    <a:moveTo>
                      <a:pt x="282" y="1"/>
                    </a:moveTo>
                    <a:cubicBezTo>
                      <a:pt x="266" y="1"/>
                      <a:pt x="256" y="16"/>
                      <a:pt x="258" y="30"/>
                    </a:cubicBezTo>
                    <a:lnTo>
                      <a:pt x="258" y="33"/>
                    </a:lnTo>
                    <a:cubicBezTo>
                      <a:pt x="258" y="71"/>
                      <a:pt x="261" y="105"/>
                      <a:pt x="267" y="145"/>
                    </a:cubicBezTo>
                    <a:cubicBezTo>
                      <a:pt x="270" y="185"/>
                      <a:pt x="270" y="225"/>
                      <a:pt x="270" y="268"/>
                    </a:cubicBezTo>
                    <a:cubicBezTo>
                      <a:pt x="270" y="348"/>
                      <a:pt x="258" y="431"/>
                      <a:pt x="244" y="512"/>
                    </a:cubicBezTo>
                    <a:cubicBezTo>
                      <a:pt x="213" y="663"/>
                      <a:pt x="144" y="821"/>
                      <a:pt x="24" y="930"/>
                    </a:cubicBezTo>
                    <a:cubicBezTo>
                      <a:pt x="1" y="947"/>
                      <a:pt x="15" y="978"/>
                      <a:pt x="44" y="978"/>
                    </a:cubicBezTo>
                    <a:cubicBezTo>
                      <a:pt x="64" y="977"/>
                      <a:pt x="84" y="977"/>
                      <a:pt x="103" y="977"/>
                    </a:cubicBezTo>
                    <a:cubicBezTo>
                      <a:pt x="179" y="977"/>
                      <a:pt x="252" y="987"/>
                      <a:pt x="324" y="1018"/>
                    </a:cubicBezTo>
                    <a:cubicBezTo>
                      <a:pt x="390" y="1047"/>
                      <a:pt x="447" y="1090"/>
                      <a:pt x="499" y="1144"/>
                    </a:cubicBezTo>
                    <a:lnTo>
                      <a:pt x="499" y="1829"/>
                    </a:lnTo>
                    <a:lnTo>
                      <a:pt x="602" y="1829"/>
                    </a:lnTo>
                    <a:lnTo>
                      <a:pt x="602" y="1050"/>
                    </a:lnTo>
                    <a:cubicBezTo>
                      <a:pt x="599" y="964"/>
                      <a:pt x="599" y="887"/>
                      <a:pt x="599" y="812"/>
                    </a:cubicBezTo>
                    <a:cubicBezTo>
                      <a:pt x="599" y="698"/>
                      <a:pt x="599" y="583"/>
                      <a:pt x="588" y="469"/>
                    </a:cubicBezTo>
                    <a:cubicBezTo>
                      <a:pt x="576" y="360"/>
                      <a:pt x="553" y="248"/>
                      <a:pt x="496" y="156"/>
                    </a:cubicBezTo>
                    <a:cubicBezTo>
                      <a:pt x="447" y="76"/>
                      <a:pt x="373" y="30"/>
                      <a:pt x="290" y="2"/>
                    </a:cubicBezTo>
                    <a:cubicBezTo>
                      <a:pt x="287" y="1"/>
                      <a:pt x="285" y="1"/>
                      <a:pt x="2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5"/>
              <p:cNvSpPr/>
              <p:nvPr/>
            </p:nvSpPr>
            <p:spPr>
              <a:xfrm>
                <a:off x="-661855" y="3430848"/>
                <a:ext cx="51813" cy="157417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829" extrusionOk="0">
                    <a:moveTo>
                      <a:pt x="282" y="1"/>
                    </a:moveTo>
                    <a:cubicBezTo>
                      <a:pt x="266" y="1"/>
                      <a:pt x="255" y="16"/>
                      <a:pt x="258" y="30"/>
                    </a:cubicBezTo>
                    <a:lnTo>
                      <a:pt x="258" y="33"/>
                    </a:lnTo>
                    <a:cubicBezTo>
                      <a:pt x="258" y="71"/>
                      <a:pt x="261" y="105"/>
                      <a:pt x="267" y="145"/>
                    </a:cubicBezTo>
                    <a:cubicBezTo>
                      <a:pt x="269" y="185"/>
                      <a:pt x="269" y="225"/>
                      <a:pt x="269" y="268"/>
                    </a:cubicBezTo>
                    <a:cubicBezTo>
                      <a:pt x="269" y="348"/>
                      <a:pt x="258" y="431"/>
                      <a:pt x="244" y="512"/>
                    </a:cubicBezTo>
                    <a:cubicBezTo>
                      <a:pt x="212" y="663"/>
                      <a:pt x="143" y="821"/>
                      <a:pt x="23" y="930"/>
                    </a:cubicBezTo>
                    <a:cubicBezTo>
                      <a:pt x="0" y="947"/>
                      <a:pt x="15" y="978"/>
                      <a:pt x="43" y="978"/>
                    </a:cubicBezTo>
                    <a:cubicBezTo>
                      <a:pt x="63" y="977"/>
                      <a:pt x="83" y="977"/>
                      <a:pt x="103" y="977"/>
                    </a:cubicBezTo>
                    <a:cubicBezTo>
                      <a:pt x="179" y="977"/>
                      <a:pt x="251" y="987"/>
                      <a:pt x="324" y="1018"/>
                    </a:cubicBezTo>
                    <a:cubicBezTo>
                      <a:pt x="393" y="1047"/>
                      <a:pt x="447" y="1090"/>
                      <a:pt x="499" y="1144"/>
                    </a:cubicBezTo>
                    <a:lnTo>
                      <a:pt x="499" y="1829"/>
                    </a:lnTo>
                    <a:lnTo>
                      <a:pt x="602" y="1829"/>
                    </a:lnTo>
                    <a:lnTo>
                      <a:pt x="602" y="1050"/>
                    </a:lnTo>
                    <a:lnTo>
                      <a:pt x="602" y="812"/>
                    </a:lnTo>
                    <a:cubicBezTo>
                      <a:pt x="602" y="698"/>
                      <a:pt x="602" y="583"/>
                      <a:pt x="590" y="469"/>
                    </a:cubicBezTo>
                    <a:cubicBezTo>
                      <a:pt x="582" y="360"/>
                      <a:pt x="556" y="248"/>
                      <a:pt x="499" y="156"/>
                    </a:cubicBezTo>
                    <a:cubicBezTo>
                      <a:pt x="453" y="76"/>
                      <a:pt x="375" y="30"/>
                      <a:pt x="289" y="2"/>
                    </a:cubicBezTo>
                    <a:cubicBezTo>
                      <a:pt x="287" y="1"/>
                      <a:pt x="284" y="1"/>
                      <a:pt x="2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5"/>
              <p:cNvSpPr/>
              <p:nvPr/>
            </p:nvSpPr>
            <p:spPr>
              <a:xfrm>
                <a:off x="-531205" y="3422585"/>
                <a:ext cx="138827" cy="302527"/>
              </a:xfrm>
              <a:custGeom>
                <a:avLst/>
                <a:gdLst/>
                <a:ahLst/>
                <a:cxnLst/>
                <a:rect l="l" t="t" r="r" b="b"/>
                <a:pathLst>
                  <a:path w="1613" h="3515" extrusionOk="0">
                    <a:moveTo>
                      <a:pt x="808" y="181"/>
                    </a:moveTo>
                    <a:cubicBezTo>
                      <a:pt x="1154" y="181"/>
                      <a:pt x="1432" y="464"/>
                      <a:pt x="1432" y="805"/>
                    </a:cubicBezTo>
                    <a:lnTo>
                      <a:pt x="1432" y="2707"/>
                    </a:lnTo>
                    <a:cubicBezTo>
                      <a:pt x="1432" y="3050"/>
                      <a:pt x="1151" y="3334"/>
                      <a:pt x="808" y="3334"/>
                    </a:cubicBezTo>
                    <a:cubicBezTo>
                      <a:pt x="464" y="3334"/>
                      <a:pt x="180" y="3053"/>
                      <a:pt x="180" y="2707"/>
                    </a:cubicBezTo>
                    <a:lnTo>
                      <a:pt x="180" y="805"/>
                    </a:lnTo>
                    <a:cubicBezTo>
                      <a:pt x="180" y="464"/>
                      <a:pt x="458" y="181"/>
                      <a:pt x="808" y="181"/>
                    </a:cubicBezTo>
                    <a:close/>
                    <a:moveTo>
                      <a:pt x="808" y="0"/>
                    </a:moveTo>
                    <a:cubicBezTo>
                      <a:pt x="364" y="0"/>
                      <a:pt x="0" y="364"/>
                      <a:pt x="0" y="808"/>
                    </a:cubicBezTo>
                    <a:lnTo>
                      <a:pt x="0" y="2707"/>
                    </a:lnTo>
                    <a:cubicBezTo>
                      <a:pt x="0" y="3151"/>
                      <a:pt x="364" y="3514"/>
                      <a:pt x="808" y="3514"/>
                    </a:cubicBezTo>
                    <a:cubicBezTo>
                      <a:pt x="1251" y="3514"/>
                      <a:pt x="1609" y="3151"/>
                      <a:pt x="1612" y="2707"/>
                    </a:cubicBezTo>
                    <a:lnTo>
                      <a:pt x="1612" y="808"/>
                    </a:lnTo>
                    <a:cubicBezTo>
                      <a:pt x="1612" y="364"/>
                      <a:pt x="1251" y="0"/>
                      <a:pt x="8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5"/>
              <p:cNvSpPr/>
              <p:nvPr/>
            </p:nvSpPr>
            <p:spPr>
              <a:xfrm>
                <a:off x="-771850" y="3166706"/>
                <a:ext cx="66961" cy="199763"/>
              </a:xfrm>
              <a:custGeom>
                <a:avLst/>
                <a:gdLst/>
                <a:ahLst/>
                <a:cxnLst/>
                <a:rect l="l" t="t" r="r" b="b"/>
                <a:pathLst>
                  <a:path w="778" h="2321" extrusionOk="0">
                    <a:moveTo>
                      <a:pt x="242" y="1"/>
                    </a:moveTo>
                    <a:lnTo>
                      <a:pt x="1" y="2321"/>
                    </a:lnTo>
                    <a:lnTo>
                      <a:pt x="777" y="2321"/>
                    </a:lnTo>
                    <a:lnTo>
                      <a:pt x="5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5"/>
              <p:cNvSpPr/>
              <p:nvPr/>
            </p:nvSpPr>
            <p:spPr>
              <a:xfrm>
                <a:off x="-848192" y="3141144"/>
                <a:ext cx="104314" cy="74448"/>
              </a:xfrm>
              <a:custGeom>
                <a:avLst/>
                <a:gdLst/>
                <a:ahLst/>
                <a:cxnLst/>
                <a:rect l="l" t="t" r="r" b="b"/>
                <a:pathLst>
                  <a:path w="1212" h="865" extrusionOk="0">
                    <a:moveTo>
                      <a:pt x="0" y="0"/>
                    </a:moveTo>
                    <a:lnTo>
                      <a:pt x="0" y="865"/>
                    </a:lnTo>
                    <a:lnTo>
                      <a:pt x="1212" y="601"/>
                    </a:lnTo>
                    <a:lnTo>
                      <a:pt x="1212" y="2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-732603" y="3141144"/>
                <a:ext cx="104056" cy="74448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865" extrusionOk="0">
                    <a:moveTo>
                      <a:pt x="1209" y="0"/>
                    </a:moveTo>
                    <a:lnTo>
                      <a:pt x="0" y="269"/>
                    </a:lnTo>
                    <a:lnTo>
                      <a:pt x="0" y="601"/>
                    </a:lnTo>
                    <a:lnTo>
                      <a:pt x="1209" y="865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5"/>
              <p:cNvSpPr/>
              <p:nvPr/>
            </p:nvSpPr>
            <p:spPr>
              <a:xfrm>
                <a:off x="-800166" y="3021854"/>
                <a:ext cx="124109" cy="172049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1999" extrusionOk="0">
                    <a:moveTo>
                      <a:pt x="719" y="329"/>
                    </a:moveTo>
                    <a:cubicBezTo>
                      <a:pt x="940" y="329"/>
                      <a:pt x="1115" y="504"/>
                      <a:pt x="1115" y="725"/>
                    </a:cubicBezTo>
                    <a:cubicBezTo>
                      <a:pt x="1115" y="796"/>
                      <a:pt x="1083" y="968"/>
                      <a:pt x="863" y="1292"/>
                    </a:cubicBezTo>
                    <a:cubicBezTo>
                      <a:pt x="814" y="1363"/>
                      <a:pt x="762" y="1432"/>
                      <a:pt x="719" y="1489"/>
                    </a:cubicBezTo>
                    <a:cubicBezTo>
                      <a:pt x="676" y="1432"/>
                      <a:pt x="628" y="1360"/>
                      <a:pt x="576" y="1286"/>
                    </a:cubicBezTo>
                    <a:cubicBezTo>
                      <a:pt x="359" y="957"/>
                      <a:pt x="327" y="790"/>
                      <a:pt x="327" y="725"/>
                    </a:cubicBezTo>
                    <a:cubicBezTo>
                      <a:pt x="327" y="504"/>
                      <a:pt x="502" y="329"/>
                      <a:pt x="719" y="329"/>
                    </a:cubicBezTo>
                    <a:close/>
                    <a:moveTo>
                      <a:pt x="719" y="0"/>
                    </a:moveTo>
                    <a:cubicBezTo>
                      <a:pt x="528" y="0"/>
                      <a:pt x="347" y="74"/>
                      <a:pt x="213" y="212"/>
                    </a:cubicBezTo>
                    <a:cubicBezTo>
                      <a:pt x="75" y="347"/>
                      <a:pt x="1" y="527"/>
                      <a:pt x="1" y="719"/>
                    </a:cubicBezTo>
                    <a:cubicBezTo>
                      <a:pt x="1" y="830"/>
                      <a:pt x="32" y="957"/>
                      <a:pt x="101" y="1105"/>
                    </a:cubicBezTo>
                    <a:cubicBezTo>
                      <a:pt x="152" y="1214"/>
                      <a:pt x="218" y="1335"/>
                      <a:pt x="304" y="1463"/>
                    </a:cubicBezTo>
                    <a:cubicBezTo>
                      <a:pt x="447" y="1684"/>
                      <a:pt x="588" y="1847"/>
                      <a:pt x="596" y="1856"/>
                    </a:cubicBezTo>
                    <a:lnTo>
                      <a:pt x="719" y="1999"/>
                    </a:lnTo>
                    <a:lnTo>
                      <a:pt x="845" y="1856"/>
                    </a:lnTo>
                    <a:cubicBezTo>
                      <a:pt x="854" y="1847"/>
                      <a:pt x="992" y="1684"/>
                      <a:pt x="1135" y="1469"/>
                    </a:cubicBezTo>
                    <a:cubicBezTo>
                      <a:pt x="1221" y="1340"/>
                      <a:pt x="1289" y="1217"/>
                      <a:pt x="1338" y="1111"/>
                    </a:cubicBezTo>
                    <a:cubicBezTo>
                      <a:pt x="1407" y="959"/>
                      <a:pt x="1441" y="833"/>
                      <a:pt x="1441" y="719"/>
                    </a:cubicBezTo>
                    <a:cubicBezTo>
                      <a:pt x="1441" y="527"/>
                      <a:pt x="1364" y="347"/>
                      <a:pt x="1229" y="212"/>
                    </a:cubicBezTo>
                    <a:cubicBezTo>
                      <a:pt x="1092" y="74"/>
                      <a:pt x="914" y="0"/>
                      <a:pt x="7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5"/>
              <p:cNvSpPr/>
              <p:nvPr/>
            </p:nvSpPr>
            <p:spPr>
              <a:xfrm>
                <a:off x="-516917" y="3051634"/>
                <a:ext cx="80129" cy="80215"/>
              </a:xfrm>
              <a:custGeom>
                <a:avLst/>
                <a:gdLst/>
                <a:ahLst/>
                <a:cxnLst/>
                <a:rect l="l" t="t" r="r" b="b"/>
                <a:pathLst>
                  <a:path w="931" h="932" extrusionOk="0">
                    <a:moveTo>
                      <a:pt x="464" y="1"/>
                    </a:moveTo>
                    <a:cubicBezTo>
                      <a:pt x="206" y="1"/>
                      <a:pt x="0" y="210"/>
                      <a:pt x="0" y="467"/>
                    </a:cubicBezTo>
                    <a:cubicBezTo>
                      <a:pt x="0" y="725"/>
                      <a:pt x="206" y="931"/>
                      <a:pt x="464" y="931"/>
                    </a:cubicBezTo>
                    <a:cubicBezTo>
                      <a:pt x="467" y="931"/>
                      <a:pt x="471" y="931"/>
                      <a:pt x="474" y="931"/>
                    </a:cubicBezTo>
                    <a:cubicBezTo>
                      <a:pt x="727" y="931"/>
                      <a:pt x="931" y="722"/>
                      <a:pt x="931" y="467"/>
                    </a:cubicBezTo>
                    <a:cubicBezTo>
                      <a:pt x="931" y="210"/>
                      <a:pt x="722" y="1"/>
                      <a:pt x="4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5"/>
              <p:cNvSpPr/>
              <p:nvPr/>
            </p:nvSpPr>
            <p:spPr>
              <a:xfrm>
                <a:off x="-542566" y="3159821"/>
                <a:ext cx="36062" cy="72727"/>
              </a:xfrm>
              <a:custGeom>
                <a:avLst/>
                <a:gdLst/>
                <a:ahLst/>
                <a:cxnLst/>
                <a:rect l="l" t="t" r="r" b="b"/>
                <a:pathLst>
                  <a:path w="419" h="845" extrusionOk="0">
                    <a:moveTo>
                      <a:pt x="238" y="1"/>
                    </a:moveTo>
                    <a:cubicBezTo>
                      <a:pt x="184" y="1"/>
                      <a:pt x="132" y="67"/>
                      <a:pt x="109" y="104"/>
                    </a:cubicBezTo>
                    <a:cubicBezTo>
                      <a:pt x="69" y="161"/>
                      <a:pt x="32" y="253"/>
                      <a:pt x="26" y="319"/>
                    </a:cubicBezTo>
                    <a:cubicBezTo>
                      <a:pt x="0" y="568"/>
                      <a:pt x="135" y="783"/>
                      <a:pt x="350" y="843"/>
                    </a:cubicBezTo>
                    <a:cubicBezTo>
                      <a:pt x="353" y="843"/>
                      <a:pt x="357" y="844"/>
                      <a:pt x="361" y="844"/>
                    </a:cubicBezTo>
                    <a:cubicBezTo>
                      <a:pt x="372" y="844"/>
                      <a:pt x="384" y="841"/>
                      <a:pt x="390" y="828"/>
                    </a:cubicBezTo>
                    <a:cubicBezTo>
                      <a:pt x="404" y="800"/>
                      <a:pt x="418" y="742"/>
                      <a:pt x="341" y="677"/>
                    </a:cubicBezTo>
                    <a:cubicBezTo>
                      <a:pt x="301" y="645"/>
                      <a:pt x="261" y="614"/>
                      <a:pt x="227" y="576"/>
                    </a:cubicBezTo>
                    <a:cubicBezTo>
                      <a:pt x="166" y="513"/>
                      <a:pt x="161" y="416"/>
                      <a:pt x="181" y="333"/>
                    </a:cubicBezTo>
                    <a:cubicBezTo>
                      <a:pt x="189" y="290"/>
                      <a:pt x="204" y="253"/>
                      <a:pt x="224" y="210"/>
                    </a:cubicBezTo>
                    <a:cubicBezTo>
                      <a:pt x="238" y="175"/>
                      <a:pt x="255" y="144"/>
                      <a:pt x="269" y="112"/>
                    </a:cubicBezTo>
                    <a:cubicBezTo>
                      <a:pt x="284" y="81"/>
                      <a:pt x="295" y="1"/>
                      <a:pt x="2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5"/>
              <p:cNvSpPr/>
              <p:nvPr/>
            </p:nvSpPr>
            <p:spPr>
              <a:xfrm>
                <a:off x="-448924" y="3159821"/>
                <a:ext cx="36579" cy="72727"/>
              </a:xfrm>
              <a:custGeom>
                <a:avLst/>
                <a:gdLst/>
                <a:ahLst/>
                <a:cxnLst/>
                <a:rect l="l" t="t" r="r" b="b"/>
                <a:pathLst>
                  <a:path w="425" h="845" extrusionOk="0">
                    <a:moveTo>
                      <a:pt x="187" y="1"/>
                    </a:moveTo>
                    <a:cubicBezTo>
                      <a:pt x="129" y="1"/>
                      <a:pt x="141" y="81"/>
                      <a:pt x="155" y="112"/>
                    </a:cubicBezTo>
                    <a:cubicBezTo>
                      <a:pt x="169" y="144"/>
                      <a:pt x="187" y="175"/>
                      <a:pt x="201" y="210"/>
                    </a:cubicBezTo>
                    <a:cubicBezTo>
                      <a:pt x="218" y="253"/>
                      <a:pt x="232" y="290"/>
                      <a:pt x="244" y="333"/>
                    </a:cubicBezTo>
                    <a:cubicBezTo>
                      <a:pt x="261" y="416"/>
                      <a:pt x="258" y="513"/>
                      <a:pt x="198" y="576"/>
                    </a:cubicBezTo>
                    <a:cubicBezTo>
                      <a:pt x="161" y="614"/>
                      <a:pt x="124" y="645"/>
                      <a:pt x="84" y="677"/>
                    </a:cubicBezTo>
                    <a:cubicBezTo>
                      <a:pt x="1" y="742"/>
                      <a:pt x="15" y="800"/>
                      <a:pt x="32" y="828"/>
                    </a:cubicBezTo>
                    <a:cubicBezTo>
                      <a:pt x="38" y="841"/>
                      <a:pt x="50" y="844"/>
                      <a:pt x="60" y="844"/>
                    </a:cubicBezTo>
                    <a:cubicBezTo>
                      <a:pt x="65" y="844"/>
                      <a:pt x="69" y="843"/>
                      <a:pt x="72" y="843"/>
                    </a:cubicBezTo>
                    <a:cubicBezTo>
                      <a:pt x="287" y="783"/>
                      <a:pt x="424" y="568"/>
                      <a:pt x="399" y="319"/>
                    </a:cubicBezTo>
                    <a:cubicBezTo>
                      <a:pt x="390" y="253"/>
                      <a:pt x="356" y="161"/>
                      <a:pt x="316" y="104"/>
                    </a:cubicBezTo>
                    <a:cubicBezTo>
                      <a:pt x="290" y="67"/>
                      <a:pt x="241" y="1"/>
                      <a:pt x="1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5"/>
              <p:cNvSpPr/>
              <p:nvPr/>
            </p:nvSpPr>
            <p:spPr>
              <a:xfrm>
                <a:off x="-535164" y="3302779"/>
                <a:ext cx="32361" cy="63690"/>
              </a:xfrm>
              <a:custGeom>
                <a:avLst/>
                <a:gdLst/>
                <a:ahLst/>
                <a:cxnLst/>
                <a:rect l="l" t="t" r="r" b="b"/>
                <a:pathLst>
                  <a:path w="376" h="740" extrusionOk="0">
                    <a:moveTo>
                      <a:pt x="212" y="1"/>
                    </a:moveTo>
                    <a:cubicBezTo>
                      <a:pt x="163" y="1"/>
                      <a:pt x="120" y="58"/>
                      <a:pt x="98" y="89"/>
                    </a:cubicBezTo>
                    <a:cubicBezTo>
                      <a:pt x="60" y="141"/>
                      <a:pt x="29" y="218"/>
                      <a:pt x="23" y="278"/>
                    </a:cubicBezTo>
                    <a:cubicBezTo>
                      <a:pt x="0" y="499"/>
                      <a:pt x="123" y="685"/>
                      <a:pt x="304" y="737"/>
                    </a:cubicBezTo>
                    <a:cubicBezTo>
                      <a:pt x="307" y="739"/>
                      <a:pt x="311" y="740"/>
                      <a:pt x="315" y="740"/>
                    </a:cubicBezTo>
                    <a:cubicBezTo>
                      <a:pt x="324" y="740"/>
                      <a:pt x="334" y="735"/>
                      <a:pt x="341" y="722"/>
                    </a:cubicBezTo>
                    <a:cubicBezTo>
                      <a:pt x="361" y="697"/>
                      <a:pt x="375" y="642"/>
                      <a:pt x="304" y="588"/>
                    </a:cubicBezTo>
                    <a:cubicBezTo>
                      <a:pt x="269" y="559"/>
                      <a:pt x="238" y="533"/>
                      <a:pt x="204" y="502"/>
                    </a:cubicBezTo>
                    <a:cubicBezTo>
                      <a:pt x="152" y="445"/>
                      <a:pt x="146" y="362"/>
                      <a:pt x="161" y="290"/>
                    </a:cubicBezTo>
                    <a:cubicBezTo>
                      <a:pt x="169" y="256"/>
                      <a:pt x="183" y="218"/>
                      <a:pt x="198" y="184"/>
                    </a:cubicBezTo>
                    <a:cubicBezTo>
                      <a:pt x="209" y="155"/>
                      <a:pt x="226" y="127"/>
                      <a:pt x="241" y="98"/>
                    </a:cubicBezTo>
                    <a:cubicBezTo>
                      <a:pt x="252" y="72"/>
                      <a:pt x="261" y="1"/>
                      <a:pt x="2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5"/>
              <p:cNvSpPr/>
              <p:nvPr/>
            </p:nvSpPr>
            <p:spPr>
              <a:xfrm>
                <a:off x="-452367" y="3302779"/>
                <a:ext cx="31845" cy="63690"/>
              </a:xfrm>
              <a:custGeom>
                <a:avLst/>
                <a:gdLst/>
                <a:ahLst/>
                <a:cxnLst/>
                <a:rect l="l" t="t" r="r" b="b"/>
                <a:pathLst>
                  <a:path w="370" h="740" extrusionOk="0">
                    <a:moveTo>
                      <a:pt x="164" y="1"/>
                    </a:moveTo>
                    <a:cubicBezTo>
                      <a:pt x="112" y="1"/>
                      <a:pt x="124" y="72"/>
                      <a:pt x="135" y="98"/>
                    </a:cubicBezTo>
                    <a:cubicBezTo>
                      <a:pt x="149" y="127"/>
                      <a:pt x="167" y="155"/>
                      <a:pt x="178" y="184"/>
                    </a:cubicBezTo>
                    <a:cubicBezTo>
                      <a:pt x="192" y="218"/>
                      <a:pt x="207" y="256"/>
                      <a:pt x="212" y="290"/>
                    </a:cubicBezTo>
                    <a:cubicBezTo>
                      <a:pt x="227" y="362"/>
                      <a:pt x="224" y="445"/>
                      <a:pt x="169" y="502"/>
                    </a:cubicBezTo>
                    <a:cubicBezTo>
                      <a:pt x="138" y="533"/>
                      <a:pt x="106" y="559"/>
                      <a:pt x="69" y="588"/>
                    </a:cubicBezTo>
                    <a:cubicBezTo>
                      <a:pt x="0" y="642"/>
                      <a:pt x="12" y="697"/>
                      <a:pt x="29" y="722"/>
                    </a:cubicBezTo>
                    <a:cubicBezTo>
                      <a:pt x="37" y="735"/>
                      <a:pt x="46" y="740"/>
                      <a:pt x="55" y="740"/>
                    </a:cubicBezTo>
                    <a:cubicBezTo>
                      <a:pt x="59" y="740"/>
                      <a:pt x="63" y="739"/>
                      <a:pt x="66" y="737"/>
                    </a:cubicBezTo>
                    <a:cubicBezTo>
                      <a:pt x="252" y="685"/>
                      <a:pt x="370" y="499"/>
                      <a:pt x="350" y="278"/>
                    </a:cubicBezTo>
                    <a:cubicBezTo>
                      <a:pt x="344" y="218"/>
                      <a:pt x="313" y="141"/>
                      <a:pt x="278" y="89"/>
                    </a:cubicBezTo>
                    <a:cubicBezTo>
                      <a:pt x="252" y="58"/>
                      <a:pt x="209" y="1"/>
                      <a:pt x="1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5"/>
              <p:cNvSpPr/>
              <p:nvPr/>
            </p:nvSpPr>
            <p:spPr>
              <a:xfrm>
                <a:off x="-527762" y="3216798"/>
                <a:ext cx="102076" cy="123335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433" extrusionOk="0">
                    <a:moveTo>
                      <a:pt x="593" y="0"/>
                    </a:moveTo>
                    <a:cubicBezTo>
                      <a:pt x="318" y="0"/>
                      <a:pt x="89" y="186"/>
                      <a:pt x="20" y="441"/>
                    </a:cubicBezTo>
                    <a:cubicBezTo>
                      <a:pt x="20" y="450"/>
                      <a:pt x="17" y="453"/>
                      <a:pt x="17" y="458"/>
                    </a:cubicBezTo>
                    <a:cubicBezTo>
                      <a:pt x="12" y="487"/>
                      <a:pt x="6" y="513"/>
                      <a:pt x="3" y="541"/>
                    </a:cubicBezTo>
                    <a:lnTo>
                      <a:pt x="3" y="544"/>
                    </a:lnTo>
                    <a:cubicBezTo>
                      <a:pt x="0" y="559"/>
                      <a:pt x="0" y="573"/>
                      <a:pt x="0" y="593"/>
                    </a:cubicBezTo>
                    <a:lnTo>
                      <a:pt x="0" y="842"/>
                    </a:lnTo>
                    <a:cubicBezTo>
                      <a:pt x="0" y="1008"/>
                      <a:pt x="66" y="1154"/>
                      <a:pt x="172" y="1260"/>
                    </a:cubicBezTo>
                    <a:cubicBezTo>
                      <a:pt x="269" y="1358"/>
                      <a:pt x="401" y="1424"/>
                      <a:pt x="544" y="1432"/>
                    </a:cubicBezTo>
                    <a:lnTo>
                      <a:pt x="639" y="1432"/>
                    </a:lnTo>
                    <a:cubicBezTo>
                      <a:pt x="942" y="1409"/>
                      <a:pt x="1183" y="1154"/>
                      <a:pt x="1183" y="842"/>
                    </a:cubicBezTo>
                    <a:lnTo>
                      <a:pt x="1183" y="593"/>
                    </a:lnTo>
                    <a:cubicBezTo>
                      <a:pt x="1183" y="579"/>
                      <a:pt x="1183" y="559"/>
                      <a:pt x="1186" y="541"/>
                    </a:cubicBezTo>
                    <a:lnTo>
                      <a:pt x="1186" y="539"/>
                    </a:lnTo>
                    <a:cubicBezTo>
                      <a:pt x="1180" y="510"/>
                      <a:pt x="1177" y="481"/>
                      <a:pt x="1171" y="456"/>
                    </a:cubicBezTo>
                    <a:cubicBezTo>
                      <a:pt x="1171" y="450"/>
                      <a:pt x="1166" y="444"/>
                      <a:pt x="1166" y="438"/>
                    </a:cubicBezTo>
                    <a:cubicBezTo>
                      <a:pt x="1137" y="338"/>
                      <a:pt x="1085" y="244"/>
                      <a:pt x="1014" y="172"/>
                    </a:cubicBezTo>
                    <a:cubicBezTo>
                      <a:pt x="905" y="66"/>
                      <a:pt x="759" y="0"/>
                      <a:pt x="5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5"/>
              <p:cNvSpPr/>
              <p:nvPr/>
            </p:nvSpPr>
            <p:spPr>
              <a:xfrm>
                <a:off x="-521393" y="3195367"/>
                <a:ext cx="88822" cy="71264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828" extrusionOk="0">
                    <a:moveTo>
                      <a:pt x="244" y="0"/>
                    </a:moveTo>
                    <a:cubicBezTo>
                      <a:pt x="109" y="0"/>
                      <a:pt x="1" y="112"/>
                      <a:pt x="1" y="244"/>
                    </a:cubicBezTo>
                    <a:lnTo>
                      <a:pt x="1" y="584"/>
                    </a:lnTo>
                    <a:cubicBezTo>
                      <a:pt x="1" y="719"/>
                      <a:pt x="112" y="828"/>
                      <a:pt x="244" y="828"/>
                    </a:cubicBezTo>
                    <a:lnTo>
                      <a:pt x="788" y="828"/>
                    </a:lnTo>
                    <a:cubicBezTo>
                      <a:pt x="926" y="828"/>
                      <a:pt x="1032" y="716"/>
                      <a:pt x="1032" y="584"/>
                    </a:cubicBezTo>
                    <a:lnTo>
                      <a:pt x="1032" y="244"/>
                    </a:lnTo>
                    <a:cubicBezTo>
                      <a:pt x="1032" y="106"/>
                      <a:pt x="923" y="0"/>
                      <a:pt x="7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5"/>
              <p:cNvSpPr/>
              <p:nvPr/>
            </p:nvSpPr>
            <p:spPr>
              <a:xfrm>
                <a:off x="-866438" y="3835280"/>
                <a:ext cx="160258" cy="109392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271" extrusionOk="0">
                    <a:moveTo>
                      <a:pt x="766" y="0"/>
                    </a:moveTo>
                    <a:cubicBezTo>
                      <a:pt x="721" y="0"/>
                      <a:pt x="676" y="1"/>
                      <a:pt x="630" y="2"/>
                    </a:cubicBezTo>
                    <a:cubicBezTo>
                      <a:pt x="530" y="8"/>
                      <a:pt x="430" y="37"/>
                      <a:pt x="344" y="82"/>
                    </a:cubicBezTo>
                    <a:cubicBezTo>
                      <a:pt x="158" y="186"/>
                      <a:pt x="38" y="375"/>
                      <a:pt x="20" y="589"/>
                    </a:cubicBezTo>
                    <a:cubicBezTo>
                      <a:pt x="0" y="801"/>
                      <a:pt x="92" y="1005"/>
                      <a:pt x="258" y="1133"/>
                    </a:cubicBezTo>
                    <a:cubicBezTo>
                      <a:pt x="410" y="1254"/>
                      <a:pt x="587" y="1271"/>
                      <a:pt x="759" y="1271"/>
                    </a:cubicBezTo>
                    <a:cubicBezTo>
                      <a:pt x="802" y="1271"/>
                      <a:pt x="842" y="1268"/>
                      <a:pt x="882" y="1268"/>
                    </a:cubicBezTo>
                    <a:cubicBezTo>
                      <a:pt x="922" y="1262"/>
                      <a:pt x="960" y="1262"/>
                      <a:pt x="997" y="1262"/>
                    </a:cubicBezTo>
                    <a:lnTo>
                      <a:pt x="1773" y="1262"/>
                    </a:lnTo>
                    <a:cubicBezTo>
                      <a:pt x="1825" y="1262"/>
                      <a:pt x="1862" y="1225"/>
                      <a:pt x="1862" y="1174"/>
                    </a:cubicBezTo>
                    <a:cubicBezTo>
                      <a:pt x="1862" y="1128"/>
                      <a:pt x="1825" y="1088"/>
                      <a:pt x="1773" y="1088"/>
                    </a:cubicBezTo>
                    <a:lnTo>
                      <a:pt x="997" y="1088"/>
                    </a:lnTo>
                    <a:cubicBezTo>
                      <a:pt x="957" y="1088"/>
                      <a:pt x="917" y="1091"/>
                      <a:pt x="879" y="1091"/>
                    </a:cubicBezTo>
                    <a:cubicBezTo>
                      <a:pt x="839" y="1092"/>
                      <a:pt x="798" y="1093"/>
                      <a:pt x="759" y="1093"/>
                    </a:cubicBezTo>
                    <a:cubicBezTo>
                      <a:pt x="610" y="1093"/>
                      <a:pt x="473" y="1078"/>
                      <a:pt x="367" y="996"/>
                    </a:cubicBezTo>
                    <a:cubicBezTo>
                      <a:pt x="244" y="902"/>
                      <a:pt x="184" y="758"/>
                      <a:pt x="195" y="604"/>
                    </a:cubicBezTo>
                    <a:cubicBezTo>
                      <a:pt x="209" y="452"/>
                      <a:pt x="295" y="314"/>
                      <a:pt x="430" y="240"/>
                    </a:cubicBezTo>
                    <a:cubicBezTo>
                      <a:pt x="496" y="203"/>
                      <a:pt x="567" y="186"/>
                      <a:pt x="639" y="183"/>
                    </a:cubicBezTo>
                    <a:lnTo>
                      <a:pt x="1773" y="183"/>
                    </a:lnTo>
                    <a:cubicBezTo>
                      <a:pt x="1822" y="183"/>
                      <a:pt x="1862" y="143"/>
                      <a:pt x="1862" y="94"/>
                    </a:cubicBezTo>
                    <a:cubicBezTo>
                      <a:pt x="1862" y="42"/>
                      <a:pt x="1822" y="2"/>
                      <a:pt x="1773" y="2"/>
                    </a:cubicBezTo>
                    <a:lnTo>
                      <a:pt x="900" y="2"/>
                    </a:lnTo>
                    <a:cubicBezTo>
                      <a:pt x="855" y="1"/>
                      <a:pt x="811" y="0"/>
                      <a:pt x="7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5"/>
              <p:cNvSpPr/>
              <p:nvPr/>
            </p:nvSpPr>
            <p:spPr>
              <a:xfrm>
                <a:off x="-719349" y="3821595"/>
                <a:ext cx="43292" cy="43292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3" extrusionOk="0">
                    <a:moveTo>
                      <a:pt x="250" y="176"/>
                    </a:moveTo>
                    <a:cubicBezTo>
                      <a:pt x="293" y="176"/>
                      <a:pt x="325" y="213"/>
                      <a:pt x="325" y="250"/>
                    </a:cubicBezTo>
                    <a:cubicBezTo>
                      <a:pt x="325" y="293"/>
                      <a:pt x="293" y="327"/>
                      <a:pt x="250" y="327"/>
                    </a:cubicBezTo>
                    <a:cubicBezTo>
                      <a:pt x="207" y="327"/>
                      <a:pt x="176" y="293"/>
                      <a:pt x="176" y="250"/>
                    </a:cubicBezTo>
                    <a:cubicBezTo>
                      <a:pt x="176" y="210"/>
                      <a:pt x="210" y="176"/>
                      <a:pt x="250" y="176"/>
                    </a:cubicBezTo>
                    <a:close/>
                    <a:moveTo>
                      <a:pt x="250" y="1"/>
                    </a:moveTo>
                    <a:cubicBezTo>
                      <a:pt x="110" y="1"/>
                      <a:pt x="1" y="113"/>
                      <a:pt x="1" y="250"/>
                    </a:cubicBezTo>
                    <a:cubicBezTo>
                      <a:pt x="1" y="390"/>
                      <a:pt x="110" y="502"/>
                      <a:pt x="250" y="502"/>
                    </a:cubicBezTo>
                    <a:cubicBezTo>
                      <a:pt x="390" y="502"/>
                      <a:pt x="502" y="390"/>
                      <a:pt x="502" y="250"/>
                    </a:cubicBezTo>
                    <a:cubicBezTo>
                      <a:pt x="502" y="113"/>
                      <a:pt x="390" y="1"/>
                      <a:pt x="2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5"/>
              <p:cNvSpPr/>
              <p:nvPr/>
            </p:nvSpPr>
            <p:spPr>
              <a:xfrm>
                <a:off x="-719349" y="3915065"/>
                <a:ext cx="43292" cy="43206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50" y="178"/>
                    </a:moveTo>
                    <a:cubicBezTo>
                      <a:pt x="293" y="178"/>
                      <a:pt x="325" y="212"/>
                      <a:pt x="325" y="255"/>
                    </a:cubicBezTo>
                    <a:cubicBezTo>
                      <a:pt x="325" y="295"/>
                      <a:pt x="293" y="330"/>
                      <a:pt x="250" y="330"/>
                    </a:cubicBezTo>
                    <a:cubicBezTo>
                      <a:pt x="207" y="330"/>
                      <a:pt x="176" y="295"/>
                      <a:pt x="176" y="255"/>
                    </a:cubicBezTo>
                    <a:cubicBezTo>
                      <a:pt x="176" y="212"/>
                      <a:pt x="210" y="178"/>
                      <a:pt x="250" y="178"/>
                    </a:cubicBezTo>
                    <a:close/>
                    <a:moveTo>
                      <a:pt x="250" y="0"/>
                    </a:moveTo>
                    <a:cubicBezTo>
                      <a:pt x="110" y="0"/>
                      <a:pt x="1" y="112"/>
                      <a:pt x="1" y="249"/>
                    </a:cubicBezTo>
                    <a:cubicBezTo>
                      <a:pt x="1" y="390"/>
                      <a:pt x="110" y="501"/>
                      <a:pt x="250" y="501"/>
                    </a:cubicBezTo>
                    <a:cubicBezTo>
                      <a:pt x="390" y="501"/>
                      <a:pt x="502" y="390"/>
                      <a:pt x="502" y="249"/>
                    </a:cubicBezTo>
                    <a:cubicBezTo>
                      <a:pt x="502" y="112"/>
                      <a:pt x="390" y="0"/>
                      <a:pt x="2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5"/>
              <p:cNvSpPr/>
              <p:nvPr/>
            </p:nvSpPr>
            <p:spPr>
              <a:xfrm>
                <a:off x="-554701" y="3754807"/>
                <a:ext cx="175578" cy="275158"/>
              </a:xfrm>
              <a:custGeom>
                <a:avLst/>
                <a:gdLst/>
                <a:ahLst/>
                <a:cxnLst/>
                <a:rect l="l" t="t" r="r" b="b"/>
                <a:pathLst>
                  <a:path w="2040" h="3197" extrusionOk="0">
                    <a:moveTo>
                      <a:pt x="683" y="1"/>
                    </a:moveTo>
                    <a:cubicBezTo>
                      <a:pt x="600" y="1"/>
                      <a:pt x="516" y="32"/>
                      <a:pt x="445" y="70"/>
                    </a:cubicBezTo>
                    <a:cubicBezTo>
                      <a:pt x="224" y="176"/>
                      <a:pt x="141" y="385"/>
                      <a:pt x="98" y="608"/>
                    </a:cubicBezTo>
                    <a:cubicBezTo>
                      <a:pt x="55" y="837"/>
                      <a:pt x="1" y="1063"/>
                      <a:pt x="10" y="1295"/>
                    </a:cubicBezTo>
                    <a:cubicBezTo>
                      <a:pt x="12" y="1401"/>
                      <a:pt x="30" y="1510"/>
                      <a:pt x="95" y="1593"/>
                    </a:cubicBezTo>
                    <a:cubicBezTo>
                      <a:pt x="141" y="1650"/>
                      <a:pt x="207" y="1688"/>
                      <a:pt x="279" y="1690"/>
                    </a:cubicBezTo>
                    <a:cubicBezTo>
                      <a:pt x="279" y="1696"/>
                      <a:pt x="279" y="1708"/>
                      <a:pt x="273" y="1716"/>
                    </a:cubicBezTo>
                    <a:cubicBezTo>
                      <a:pt x="250" y="2180"/>
                      <a:pt x="313" y="2647"/>
                      <a:pt x="270" y="3111"/>
                    </a:cubicBezTo>
                    <a:cubicBezTo>
                      <a:pt x="270" y="3125"/>
                      <a:pt x="273" y="3134"/>
                      <a:pt x="282" y="3140"/>
                    </a:cubicBezTo>
                    <a:cubicBezTo>
                      <a:pt x="282" y="3148"/>
                      <a:pt x="284" y="3154"/>
                      <a:pt x="293" y="3157"/>
                    </a:cubicBezTo>
                    <a:cubicBezTo>
                      <a:pt x="353" y="3185"/>
                      <a:pt x="425" y="3182"/>
                      <a:pt x="488" y="3185"/>
                    </a:cubicBezTo>
                    <a:cubicBezTo>
                      <a:pt x="559" y="3191"/>
                      <a:pt x="637" y="3191"/>
                      <a:pt x="708" y="3191"/>
                    </a:cubicBezTo>
                    <a:cubicBezTo>
                      <a:pt x="854" y="3194"/>
                      <a:pt x="1000" y="3194"/>
                      <a:pt x="1152" y="3194"/>
                    </a:cubicBezTo>
                    <a:lnTo>
                      <a:pt x="1587" y="3197"/>
                    </a:lnTo>
                    <a:lnTo>
                      <a:pt x="1799" y="3197"/>
                    </a:lnTo>
                    <a:cubicBezTo>
                      <a:pt x="1817" y="3197"/>
                      <a:pt x="1835" y="3197"/>
                      <a:pt x="1853" y="3197"/>
                    </a:cubicBezTo>
                    <a:cubicBezTo>
                      <a:pt x="1906" y="3197"/>
                      <a:pt x="1958" y="3195"/>
                      <a:pt x="2011" y="3182"/>
                    </a:cubicBezTo>
                    <a:cubicBezTo>
                      <a:pt x="2026" y="3180"/>
                      <a:pt x="2034" y="3162"/>
                      <a:pt x="2040" y="3148"/>
                    </a:cubicBezTo>
                    <a:cubicBezTo>
                      <a:pt x="2031" y="3137"/>
                      <a:pt x="2031" y="3128"/>
                      <a:pt x="2031" y="3125"/>
                    </a:cubicBezTo>
                    <a:cubicBezTo>
                      <a:pt x="2029" y="3111"/>
                      <a:pt x="2020" y="3094"/>
                      <a:pt x="2003" y="3091"/>
                    </a:cubicBezTo>
                    <a:cubicBezTo>
                      <a:pt x="1963" y="3078"/>
                      <a:pt x="1923" y="3076"/>
                      <a:pt x="1882" y="3076"/>
                    </a:cubicBezTo>
                    <a:cubicBezTo>
                      <a:pt x="1860" y="3076"/>
                      <a:pt x="1837" y="3077"/>
                      <a:pt x="1814" y="3077"/>
                    </a:cubicBezTo>
                    <a:lnTo>
                      <a:pt x="1811" y="3077"/>
                    </a:lnTo>
                    <a:cubicBezTo>
                      <a:pt x="1842" y="2971"/>
                      <a:pt x="1845" y="2856"/>
                      <a:pt x="1848" y="2747"/>
                    </a:cubicBezTo>
                    <a:cubicBezTo>
                      <a:pt x="1851" y="2593"/>
                      <a:pt x="1877" y="2441"/>
                      <a:pt x="1897" y="2292"/>
                    </a:cubicBezTo>
                    <a:cubicBezTo>
                      <a:pt x="1914" y="2149"/>
                      <a:pt x="1914" y="2005"/>
                      <a:pt x="1914" y="1859"/>
                    </a:cubicBezTo>
                    <a:cubicBezTo>
                      <a:pt x="1914" y="1765"/>
                      <a:pt x="1905" y="1665"/>
                      <a:pt x="1868" y="1582"/>
                    </a:cubicBezTo>
                    <a:cubicBezTo>
                      <a:pt x="1842" y="1532"/>
                      <a:pt x="1797" y="1502"/>
                      <a:pt x="1749" y="1502"/>
                    </a:cubicBezTo>
                    <a:cubicBezTo>
                      <a:pt x="1723" y="1502"/>
                      <a:pt x="1696" y="1511"/>
                      <a:pt x="1671" y="1530"/>
                    </a:cubicBezTo>
                    <a:cubicBezTo>
                      <a:pt x="1596" y="1587"/>
                      <a:pt x="1550" y="1688"/>
                      <a:pt x="1510" y="1768"/>
                    </a:cubicBezTo>
                    <a:cubicBezTo>
                      <a:pt x="1459" y="1865"/>
                      <a:pt x="1421" y="1940"/>
                      <a:pt x="1367" y="2034"/>
                    </a:cubicBezTo>
                    <a:cubicBezTo>
                      <a:pt x="1330" y="2094"/>
                      <a:pt x="1290" y="2152"/>
                      <a:pt x="1258" y="2212"/>
                    </a:cubicBezTo>
                    <a:cubicBezTo>
                      <a:pt x="1189" y="1974"/>
                      <a:pt x="1098" y="1745"/>
                      <a:pt x="1075" y="1493"/>
                    </a:cubicBezTo>
                    <a:cubicBezTo>
                      <a:pt x="1063" y="1338"/>
                      <a:pt x="1055" y="1175"/>
                      <a:pt x="1015" y="1023"/>
                    </a:cubicBezTo>
                    <a:cubicBezTo>
                      <a:pt x="1023" y="989"/>
                      <a:pt x="1026" y="952"/>
                      <a:pt x="1032" y="917"/>
                    </a:cubicBezTo>
                    <a:cubicBezTo>
                      <a:pt x="1058" y="786"/>
                      <a:pt x="1083" y="660"/>
                      <a:pt x="1075" y="522"/>
                    </a:cubicBezTo>
                    <a:cubicBezTo>
                      <a:pt x="1072" y="413"/>
                      <a:pt x="1026" y="293"/>
                      <a:pt x="972" y="198"/>
                    </a:cubicBezTo>
                    <a:cubicBezTo>
                      <a:pt x="929" y="118"/>
                      <a:pt x="866" y="44"/>
                      <a:pt x="774" y="15"/>
                    </a:cubicBezTo>
                    <a:cubicBezTo>
                      <a:pt x="745" y="5"/>
                      <a:pt x="714" y="1"/>
                      <a:pt x="6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5"/>
              <p:cNvSpPr/>
              <p:nvPr/>
            </p:nvSpPr>
            <p:spPr>
              <a:xfrm>
                <a:off x="-856885" y="3731913"/>
                <a:ext cx="57579" cy="57493"/>
              </a:xfrm>
              <a:custGeom>
                <a:avLst/>
                <a:gdLst/>
                <a:ahLst/>
                <a:cxnLst/>
                <a:rect l="l" t="t" r="r" b="b"/>
                <a:pathLst>
                  <a:path w="669" h="668" extrusionOk="0">
                    <a:moveTo>
                      <a:pt x="333" y="1"/>
                    </a:moveTo>
                    <a:cubicBezTo>
                      <a:pt x="153" y="1"/>
                      <a:pt x="1" y="147"/>
                      <a:pt x="1" y="336"/>
                    </a:cubicBezTo>
                    <a:cubicBezTo>
                      <a:pt x="1" y="516"/>
                      <a:pt x="150" y="668"/>
                      <a:pt x="333" y="668"/>
                    </a:cubicBezTo>
                    <a:cubicBezTo>
                      <a:pt x="516" y="665"/>
                      <a:pt x="668" y="516"/>
                      <a:pt x="668" y="336"/>
                    </a:cubicBezTo>
                    <a:cubicBezTo>
                      <a:pt x="668" y="152"/>
                      <a:pt x="516" y="1"/>
                      <a:pt x="3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5"/>
              <p:cNvSpPr/>
              <p:nvPr/>
            </p:nvSpPr>
            <p:spPr>
              <a:xfrm>
                <a:off x="-760489" y="3731913"/>
                <a:ext cx="57493" cy="57493"/>
              </a:xfrm>
              <a:custGeom>
                <a:avLst/>
                <a:gdLst/>
                <a:ahLst/>
                <a:cxnLst/>
                <a:rect l="l" t="t" r="r" b="b"/>
                <a:pathLst>
                  <a:path w="668" h="668" extrusionOk="0">
                    <a:moveTo>
                      <a:pt x="336" y="1"/>
                    </a:moveTo>
                    <a:cubicBezTo>
                      <a:pt x="152" y="1"/>
                      <a:pt x="1" y="147"/>
                      <a:pt x="1" y="336"/>
                    </a:cubicBezTo>
                    <a:cubicBezTo>
                      <a:pt x="1" y="516"/>
                      <a:pt x="152" y="668"/>
                      <a:pt x="336" y="668"/>
                    </a:cubicBezTo>
                    <a:cubicBezTo>
                      <a:pt x="516" y="665"/>
                      <a:pt x="668" y="516"/>
                      <a:pt x="668" y="336"/>
                    </a:cubicBezTo>
                    <a:cubicBezTo>
                      <a:pt x="668" y="152"/>
                      <a:pt x="516" y="1"/>
                      <a:pt x="3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5"/>
              <p:cNvSpPr/>
              <p:nvPr/>
            </p:nvSpPr>
            <p:spPr>
              <a:xfrm>
                <a:off x="-664351" y="3731913"/>
                <a:ext cx="57493" cy="57493"/>
              </a:xfrm>
              <a:custGeom>
                <a:avLst/>
                <a:gdLst/>
                <a:ahLst/>
                <a:cxnLst/>
                <a:rect l="l" t="t" r="r" b="b"/>
                <a:pathLst>
                  <a:path w="668" h="668" extrusionOk="0">
                    <a:moveTo>
                      <a:pt x="333" y="1"/>
                    </a:moveTo>
                    <a:cubicBezTo>
                      <a:pt x="152" y="1"/>
                      <a:pt x="1" y="147"/>
                      <a:pt x="1" y="336"/>
                    </a:cubicBezTo>
                    <a:cubicBezTo>
                      <a:pt x="1" y="516"/>
                      <a:pt x="152" y="668"/>
                      <a:pt x="333" y="668"/>
                    </a:cubicBezTo>
                    <a:cubicBezTo>
                      <a:pt x="522" y="665"/>
                      <a:pt x="668" y="516"/>
                      <a:pt x="668" y="336"/>
                    </a:cubicBezTo>
                    <a:cubicBezTo>
                      <a:pt x="668" y="152"/>
                      <a:pt x="516" y="1"/>
                      <a:pt x="3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5"/>
              <p:cNvSpPr/>
              <p:nvPr/>
            </p:nvSpPr>
            <p:spPr>
              <a:xfrm>
                <a:off x="-589645" y="4060433"/>
                <a:ext cx="244604" cy="96223"/>
              </a:xfrm>
              <a:custGeom>
                <a:avLst/>
                <a:gdLst/>
                <a:ahLst/>
                <a:cxnLst/>
                <a:rect l="l" t="t" r="r" b="b"/>
                <a:pathLst>
                  <a:path w="2842" h="1118" extrusionOk="0">
                    <a:moveTo>
                      <a:pt x="0" y="1"/>
                    </a:moveTo>
                    <a:cubicBezTo>
                      <a:pt x="158" y="642"/>
                      <a:pt x="733" y="1118"/>
                      <a:pt x="1421" y="1118"/>
                    </a:cubicBezTo>
                    <a:cubicBezTo>
                      <a:pt x="2108" y="1118"/>
                      <a:pt x="2689" y="640"/>
                      <a:pt x="28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5"/>
              <p:cNvSpPr/>
              <p:nvPr/>
            </p:nvSpPr>
            <p:spPr>
              <a:xfrm>
                <a:off x="-415616" y="3746716"/>
                <a:ext cx="30898" cy="10483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218" extrusionOk="0">
                    <a:moveTo>
                      <a:pt x="0" y="0"/>
                    </a:moveTo>
                    <a:lnTo>
                      <a:pt x="0" y="1217"/>
                    </a:lnTo>
                    <a:lnTo>
                      <a:pt x="358" y="1217"/>
                    </a:lnTo>
                    <a:lnTo>
                      <a:pt x="3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5"/>
              <p:cNvSpPr/>
              <p:nvPr/>
            </p:nvSpPr>
            <p:spPr>
              <a:xfrm>
                <a:off x="-637498" y="3250536"/>
                <a:ext cx="30898" cy="10483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218" extrusionOk="0">
                    <a:moveTo>
                      <a:pt x="1" y="1"/>
                    </a:moveTo>
                    <a:lnTo>
                      <a:pt x="1" y="1218"/>
                    </a:lnTo>
                    <a:lnTo>
                      <a:pt x="359" y="1218"/>
                    </a:lnTo>
                    <a:lnTo>
                      <a:pt x="3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5"/>
              <p:cNvSpPr/>
              <p:nvPr/>
            </p:nvSpPr>
            <p:spPr>
              <a:xfrm>
                <a:off x="-630613" y="3901466"/>
                <a:ext cx="48456" cy="48198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60" extrusionOk="0">
                    <a:moveTo>
                      <a:pt x="282" y="161"/>
                    </a:moveTo>
                    <a:cubicBezTo>
                      <a:pt x="347" y="161"/>
                      <a:pt x="402" y="216"/>
                      <a:pt x="402" y="279"/>
                    </a:cubicBezTo>
                    <a:cubicBezTo>
                      <a:pt x="402" y="344"/>
                      <a:pt x="347" y="396"/>
                      <a:pt x="282" y="396"/>
                    </a:cubicBezTo>
                    <a:cubicBezTo>
                      <a:pt x="219" y="396"/>
                      <a:pt x="164" y="344"/>
                      <a:pt x="164" y="279"/>
                    </a:cubicBezTo>
                    <a:cubicBezTo>
                      <a:pt x="164" y="216"/>
                      <a:pt x="219" y="161"/>
                      <a:pt x="282" y="161"/>
                    </a:cubicBezTo>
                    <a:close/>
                    <a:moveTo>
                      <a:pt x="282" y="1"/>
                    </a:moveTo>
                    <a:cubicBezTo>
                      <a:pt x="130" y="1"/>
                      <a:pt x="1" y="127"/>
                      <a:pt x="1" y="279"/>
                    </a:cubicBezTo>
                    <a:cubicBezTo>
                      <a:pt x="1" y="433"/>
                      <a:pt x="124" y="559"/>
                      <a:pt x="282" y="559"/>
                    </a:cubicBezTo>
                    <a:cubicBezTo>
                      <a:pt x="436" y="559"/>
                      <a:pt x="562" y="433"/>
                      <a:pt x="562" y="279"/>
                    </a:cubicBezTo>
                    <a:cubicBezTo>
                      <a:pt x="562" y="127"/>
                      <a:pt x="436" y="1"/>
                      <a:pt x="2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4" name="Google Shape;464;p5"/>
            <p:cNvGrpSpPr/>
            <p:nvPr/>
          </p:nvGrpSpPr>
          <p:grpSpPr>
            <a:xfrm>
              <a:off x="-856196" y="1201609"/>
              <a:ext cx="441871" cy="1815081"/>
              <a:chOff x="-856196" y="1201609"/>
              <a:chExt cx="441871" cy="1815081"/>
            </a:xfrm>
          </p:grpSpPr>
          <p:sp>
            <p:nvSpPr>
              <p:cNvPr id="465" name="Google Shape;465;p5"/>
              <p:cNvSpPr/>
              <p:nvPr/>
            </p:nvSpPr>
            <p:spPr>
              <a:xfrm>
                <a:off x="-704287" y="1421168"/>
                <a:ext cx="145970" cy="146229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699" extrusionOk="0">
                    <a:moveTo>
                      <a:pt x="848" y="488"/>
                    </a:moveTo>
                    <a:cubicBezTo>
                      <a:pt x="1046" y="488"/>
                      <a:pt x="1206" y="651"/>
                      <a:pt x="1206" y="851"/>
                    </a:cubicBezTo>
                    <a:cubicBezTo>
                      <a:pt x="1206" y="1052"/>
                      <a:pt x="1046" y="1212"/>
                      <a:pt x="848" y="1212"/>
                    </a:cubicBezTo>
                    <a:cubicBezTo>
                      <a:pt x="648" y="1212"/>
                      <a:pt x="490" y="1052"/>
                      <a:pt x="490" y="851"/>
                    </a:cubicBezTo>
                    <a:cubicBezTo>
                      <a:pt x="490" y="651"/>
                      <a:pt x="651" y="488"/>
                      <a:pt x="848" y="488"/>
                    </a:cubicBezTo>
                    <a:close/>
                    <a:moveTo>
                      <a:pt x="848" y="1"/>
                    </a:moveTo>
                    <a:cubicBezTo>
                      <a:pt x="379" y="1"/>
                      <a:pt x="1" y="382"/>
                      <a:pt x="1" y="851"/>
                    </a:cubicBezTo>
                    <a:cubicBezTo>
                      <a:pt x="1" y="1318"/>
                      <a:pt x="379" y="1699"/>
                      <a:pt x="848" y="1699"/>
                    </a:cubicBezTo>
                    <a:cubicBezTo>
                      <a:pt x="1318" y="1699"/>
                      <a:pt x="1696" y="1318"/>
                      <a:pt x="1696" y="851"/>
                    </a:cubicBezTo>
                    <a:cubicBezTo>
                      <a:pt x="1696" y="382"/>
                      <a:pt x="1318" y="1"/>
                      <a:pt x="8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5"/>
              <p:cNvSpPr/>
              <p:nvPr/>
            </p:nvSpPr>
            <p:spPr>
              <a:xfrm>
                <a:off x="-753604" y="1853055"/>
                <a:ext cx="244604" cy="96137"/>
              </a:xfrm>
              <a:custGeom>
                <a:avLst/>
                <a:gdLst/>
                <a:ahLst/>
                <a:cxnLst/>
                <a:rect l="l" t="t" r="r" b="b"/>
                <a:pathLst>
                  <a:path w="2842" h="1117" extrusionOk="0">
                    <a:moveTo>
                      <a:pt x="1" y="0"/>
                    </a:moveTo>
                    <a:cubicBezTo>
                      <a:pt x="158" y="639"/>
                      <a:pt x="734" y="1117"/>
                      <a:pt x="1421" y="1117"/>
                    </a:cubicBezTo>
                    <a:cubicBezTo>
                      <a:pt x="2109" y="1117"/>
                      <a:pt x="2690" y="639"/>
                      <a:pt x="28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5"/>
              <p:cNvSpPr/>
              <p:nvPr/>
            </p:nvSpPr>
            <p:spPr>
              <a:xfrm>
                <a:off x="-743706" y="1713970"/>
                <a:ext cx="30898" cy="10483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218" extrusionOk="0">
                    <a:moveTo>
                      <a:pt x="0" y="1"/>
                    </a:moveTo>
                    <a:lnTo>
                      <a:pt x="0" y="1218"/>
                    </a:lnTo>
                    <a:lnTo>
                      <a:pt x="358" y="1218"/>
                    </a:lnTo>
                    <a:lnTo>
                      <a:pt x="3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5"/>
              <p:cNvSpPr/>
              <p:nvPr/>
            </p:nvSpPr>
            <p:spPr>
              <a:xfrm>
                <a:off x="-646621" y="1713970"/>
                <a:ext cx="30898" cy="10483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218" extrusionOk="0">
                    <a:moveTo>
                      <a:pt x="1" y="1"/>
                    </a:moveTo>
                    <a:lnTo>
                      <a:pt x="1" y="1218"/>
                    </a:lnTo>
                    <a:lnTo>
                      <a:pt x="359" y="1218"/>
                    </a:lnTo>
                    <a:lnTo>
                      <a:pt x="3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5"/>
              <p:cNvSpPr/>
              <p:nvPr/>
            </p:nvSpPr>
            <p:spPr>
              <a:xfrm>
                <a:off x="-549709" y="1713970"/>
                <a:ext cx="30898" cy="10483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1218" extrusionOk="0">
                    <a:moveTo>
                      <a:pt x="0" y="1"/>
                    </a:moveTo>
                    <a:lnTo>
                      <a:pt x="0" y="1218"/>
                    </a:lnTo>
                    <a:lnTo>
                      <a:pt x="358" y="1218"/>
                    </a:lnTo>
                    <a:lnTo>
                      <a:pt x="3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5"/>
              <p:cNvSpPr/>
              <p:nvPr/>
            </p:nvSpPr>
            <p:spPr>
              <a:xfrm>
                <a:off x="-774518" y="1604578"/>
                <a:ext cx="286519" cy="44669"/>
              </a:xfrm>
              <a:custGeom>
                <a:avLst/>
                <a:gdLst/>
                <a:ahLst/>
                <a:cxnLst/>
                <a:rect l="l" t="t" r="r" b="b"/>
                <a:pathLst>
                  <a:path w="3329" h="519" extrusionOk="0">
                    <a:moveTo>
                      <a:pt x="605" y="0"/>
                    </a:moveTo>
                    <a:lnTo>
                      <a:pt x="341" y="218"/>
                    </a:lnTo>
                    <a:lnTo>
                      <a:pt x="147" y="60"/>
                    </a:lnTo>
                    <a:lnTo>
                      <a:pt x="0" y="241"/>
                    </a:lnTo>
                    <a:lnTo>
                      <a:pt x="341" y="519"/>
                    </a:lnTo>
                    <a:lnTo>
                      <a:pt x="605" y="301"/>
                    </a:lnTo>
                    <a:lnTo>
                      <a:pt x="871" y="519"/>
                    </a:lnTo>
                    <a:lnTo>
                      <a:pt x="1135" y="301"/>
                    </a:lnTo>
                    <a:lnTo>
                      <a:pt x="1401" y="519"/>
                    </a:lnTo>
                    <a:lnTo>
                      <a:pt x="1664" y="301"/>
                    </a:lnTo>
                    <a:lnTo>
                      <a:pt x="1931" y="519"/>
                    </a:lnTo>
                    <a:lnTo>
                      <a:pt x="2194" y="301"/>
                    </a:lnTo>
                    <a:lnTo>
                      <a:pt x="2460" y="519"/>
                    </a:lnTo>
                    <a:lnTo>
                      <a:pt x="2724" y="301"/>
                    </a:lnTo>
                    <a:lnTo>
                      <a:pt x="2990" y="519"/>
                    </a:lnTo>
                    <a:lnTo>
                      <a:pt x="3328" y="241"/>
                    </a:lnTo>
                    <a:lnTo>
                      <a:pt x="3182" y="60"/>
                    </a:lnTo>
                    <a:lnTo>
                      <a:pt x="2990" y="218"/>
                    </a:lnTo>
                    <a:lnTo>
                      <a:pt x="2724" y="0"/>
                    </a:lnTo>
                    <a:lnTo>
                      <a:pt x="2460" y="218"/>
                    </a:lnTo>
                    <a:lnTo>
                      <a:pt x="2194" y="0"/>
                    </a:lnTo>
                    <a:lnTo>
                      <a:pt x="1931" y="218"/>
                    </a:lnTo>
                    <a:lnTo>
                      <a:pt x="1664" y="0"/>
                    </a:lnTo>
                    <a:lnTo>
                      <a:pt x="1401" y="218"/>
                    </a:lnTo>
                    <a:lnTo>
                      <a:pt x="1135" y="0"/>
                    </a:lnTo>
                    <a:lnTo>
                      <a:pt x="871" y="218"/>
                    </a:lnTo>
                    <a:lnTo>
                      <a:pt x="6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5"/>
              <p:cNvSpPr/>
              <p:nvPr/>
            </p:nvSpPr>
            <p:spPr>
              <a:xfrm>
                <a:off x="-826761" y="2051958"/>
                <a:ext cx="212070" cy="212242"/>
              </a:xfrm>
              <a:custGeom>
                <a:avLst/>
                <a:gdLst/>
                <a:ahLst/>
                <a:cxnLst/>
                <a:rect l="l" t="t" r="r" b="b"/>
                <a:pathLst>
                  <a:path w="2464" h="2466" extrusionOk="0">
                    <a:moveTo>
                      <a:pt x="1232" y="0"/>
                    </a:moveTo>
                    <a:cubicBezTo>
                      <a:pt x="859" y="0"/>
                      <a:pt x="556" y="195"/>
                      <a:pt x="350" y="559"/>
                    </a:cubicBezTo>
                    <a:cubicBezTo>
                      <a:pt x="115" y="959"/>
                      <a:pt x="0" y="1572"/>
                      <a:pt x="0" y="2377"/>
                    </a:cubicBezTo>
                    <a:cubicBezTo>
                      <a:pt x="0" y="2429"/>
                      <a:pt x="38" y="2466"/>
                      <a:pt x="89" y="2466"/>
                    </a:cubicBezTo>
                    <a:cubicBezTo>
                      <a:pt x="138" y="2466"/>
                      <a:pt x="178" y="2429"/>
                      <a:pt x="178" y="2377"/>
                    </a:cubicBezTo>
                    <a:cubicBezTo>
                      <a:pt x="178" y="957"/>
                      <a:pt x="550" y="175"/>
                      <a:pt x="1229" y="175"/>
                    </a:cubicBezTo>
                    <a:cubicBezTo>
                      <a:pt x="1910" y="175"/>
                      <a:pt x="2283" y="959"/>
                      <a:pt x="2283" y="2377"/>
                    </a:cubicBezTo>
                    <a:cubicBezTo>
                      <a:pt x="2283" y="2429"/>
                      <a:pt x="2323" y="2466"/>
                      <a:pt x="2372" y="2466"/>
                    </a:cubicBezTo>
                    <a:cubicBezTo>
                      <a:pt x="2417" y="2466"/>
                      <a:pt x="2457" y="2429"/>
                      <a:pt x="2463" y="2377"/>
                    </a:cubicBezTo>
                    <a:cubicBezTo>
                      <a:pt x="2463" y="1572"/>
                      <a:pt x="2346" y="959"/>
                      <a:pt x="2117" y="559"/>
                    </a:cubicBezTo>
                    <a:cubicBezTo>
                      <a:pt x="1910" y="195"/>
                      <a:pt x="1601" y="0"/>
                      <a:pt x="12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5"/>
              <p:cNvSpPr/>
              <p:nvPr/>
            </p:nvSpPr>
            <p:spPr>
              <a:xfrm>
                <a:off x="-728644" y="1995239"/>
                <a:ext cx="15578" cy="262076"/>
              </a:xfrm>
              <a:custGeom>
                <a:avLst/>
                <a:gdLst/>
                <a:ahLst/>
                <a:cxnLst/>
                <a:rect l="l" t="t" r="r" b="b"/>
                <a:pathLst>
                  <a:path w="181" h="3045" extrusionOk="0">
                    <a:moveTo>
                      <a:pt x="89" y="0"/>
                    </a:moveTo>
                    <a:cubicBezTo>
                      <a:pt x="40" y="0"/>
                      <a:pt x="0" y="41"/>
                      <a:pt x="0" y="89"/>
                    </a:cubicBezTo>
                    <a:lnTo>
                      <a:pt x="0" y="2953"/>
                    </a:lnTo>
                    <a:cubicBezTo>
                      <a:pt x="0" y="3005"/>
                      <a:pt x="40" y="3045"/>
                      <a:pt x="89" y="3045"/>
                    </a:cubicBezTo>
                    <a:cubicBezTo>
                      <a:pt x="140" y="3045"/>
                      <a:pt x="181" y="3005"/>
                      <a:pt x="175" y="2953"/>
                    </a:cubicBezTo>
                    <a:lnTo>
                      <a:pt x="175" y="89"/>
                    </a:lnTo>
                    <a:cubicBezTo>
                      <a:pt x="175" y="41"/>
                      <a:pt x="140" y="0"/>
                      <a:pt x="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5"/>
              <p:cNvSpPr/>
              <p:nvPr/>
            </p:nvSpPr>
            <p:spPr>
              <a:xfrm>
                <a:off x="-762210" y="2016928"/>
                <a:ext cx="49919" cy="55514"/>
              </a:xfrm>
              <a:custGeom>
                <a:avLst/>
                <a:gdLst/>
                <a:ahLst/>
                <a:cxnLst/>
                <a:rect l="l" t="t" r="r" b="b"/>
                <a:pathLst>
                  <a:path w="580" h="645" extrusionOk="0">
                    <a:moveTo>
                      <a:pt x="103" y="0"/>
                    </a:moveTo>
                    <a:cubicBezTo>
                      <a:pt x="84" y="0"/>
                      <a:pt x="64" y="7"/>
                      <a:pt x="46" y="20"/>
                    </a:cubicBezTo>
                    <a:cubicBezTo>
                      <a:pt x="6" y="52"/>
                      <a:pt x="1" y="106"/>
                      <a:pt x="32" y="146"/>
                    </a:cubicBezTo>
                    <a:lnTo>
                      <a:pt x="413" y="610"/>
                    </a:lnTo>
                    <a:cubicBezTo>
                      <a:pt x="430" y="633"/>
                      <a:pt x="456" y="645"/>
                      <a:pt x="479" y="645"/>
                    </a:cubicBezTo>
                    <a:cubicBezTo>
                      <a:pt x="502" y="645"/>
                      <a:pt x="519" y="636"/>
                      <a:pt x="533" y="625"/>
                    </a:cubicBezTo>
                    <a:cubicBezTo>
                      <a:pt x="573" y="593"/>
                      <a:pt x="579" y="539"/>
                      <a:pt x="548" y="502"/>
                    </a:cubicBezTo>
                    <a:lnTo>
                      <a:pt x="172" y="35"/>
                    </a:lnTo>
                    <a:cubicBezTo>
                      <a:pt x="155" y="12"/>
                      <a:pt x="129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5"/>
              <p:cNvSpPr/>
              <p:nvPr/>
            </p:nvSpPr>
            <p:spPr>
              <a:xfrm>
                <a:off x="-730193" y="2017014"/>
                <a:ext cx="49403" cy="55427"/>
              </a:xfrm>
              <a:custGeom>
                <a:avLst/>
                <a:gdLst/>
                <a:ahLst/>
                <a:cxnLst/>
                <a:rect l="l" t="t" r="r" b="b"/>
                <a:pathLst>
                  <a:path w="574" h="644" extrusionOk="0">
                    <a:moveTo>
                      <a:pt x="473" y="0"/>
                    </a:moveTo>
                    <a:cubicBezTo>
                      <a:pt x="447" y="0"/>
                      <a:pt x="422" y="11"/>
                      <a:pt x="405" y="34"/>
                    </a:cubicBezTo>
                    <a:lnTo>
                      <a:pt x="30" y="501"/>
                    </a:lnTo>
                    <a:cubicBezTo>
                      <a:pt x="1" y="538"/>
                      <a:pt x="4" y="592"/>
                      <a:pt x="44" y="624"/>
                    </a:cubicBezTo>
                    <a:cubicBezTo>
                      <a:pt x="58" y="635"/>
                      <a:pt x="78" y="644"/>
                      <a:pt x="98" y="644"/>
                    </a:cubicBezTo>
                    <a:cubicBezTo>
                      <a:pt x="121" y="644"/>
                      <a:pt x="147" y="632"/>
                      <a:pt x="170" y="609"/>
                    </a:cubicBezTo>
                    <a:lnTo>
                      <a:pt x="545" y="145"/>
                    </a:lnTo>
                    <a:cubicBezTo>
                      <a:pt x="574" y="105"/>
                      <a:pt x="571" y="48"/>
                      <a:pt x="531" y="19"/>
                    </a:cubicBezTo>
                    <a:cubicBezTo>
                      <a:pt x="513" y="7"/>
                      <a:pt x="493" y="0"/>
                      <a:pt x="4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5"/>
              <p:cNvSpPr/>
              <p:nvPr/>
            </p:nvSpPr>
            <p:spPr>
              <a:xfrm>
                <a:off x="-559865" y="2004104"/>
                <a:ext cx="124109" cy="170930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1986" extrusionOk="0">
                    <a:moveTo>
                      <a:pt x="720" y="178"/>
                    </a:moveTo>
                    <a:cubicBezTo>
                      <a:pt x="1078" y="178"/>
                      <a:pt x="1264" y="367"/>
                      <a:pt x="1264" y="745"/>
                    </a:cubicBezTo>
                    <a:cubicBezTo>
                      <a:pt x="1264" y="1109"/>
                      <a:pt x="874" y="1567"/>
                      <a:pt x="720" y="1733"/>
                    </a:cubicBezTo>
                    <a:cubicBezTo>
                      <a:pt x="568" y="1567"/>
                      <a:pt x="176" y="1109"/>
                      <a:pt x="176" y="745"/>
                    </a:cubicBezTo>
                    <a:cubicBezTo>
                      <a:pt x="176" y="370"/>
                      <a:pt x="359" y="178"/>
                      <a:pt x="720" y="178"/>
                    </a:cubicBezTo>
                    <a:close/>
                    <a:moveTo>
                      <a:pt x="720" y="1"/>
                    </a:moveTo>
                    <a:cubicBezTo>
                      <a:pt x="511" y="1"/>
                      <a:pt x="342" y="58"/>
                      <a:pt x="216" y="169"/>
                    </a:cubicBezTo>
                    <a:cubicBezTo>
                      <a:pt x="72" y="295"/>
                      <a:pt x="1" y="493"/>
                      <a:pt x="1" y="745"/>
                    </a:cubicBezTo>
                    <a:cubicBezTo>
                      <a:pt x="1" y="1266"/>
                      <a:pt x="631" y="1899"/>
                      <a:pt x="659" y="1925"/>
                    </a:cubicBezTo>
                    <a:lnTo>
                      <a:pt x="720" y="1985"/>
                    </a:lnTo>
                    <a:lnTo>
                      <a:pt x="783" y="1925"/>
                    </a:lnTo>
                    <a:cubicBezTo>
                      <a:pt x="811" y="1899"/>
                      <a:pt x="1441" y="1266"/>
                      <a:pt x="1441" y="745"/>
                    </a:cubicBezTo>
                    <a:cubicBezTo>
                      <a:pt x="1441" y="493"/>
                      <a:pt x="1370" y="298"/>
                      <a:pt x="1227" y="169"/>
                    </a:cubicBezTo>
                    <a:cubicBezTo>
                      <a:pt x="1103" y="58"/>
                      <a:pt x="932" y="1"/>
                      <a:pt x="7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5"/>
              <p:cNvSpPr/>
              <p:nvPr/>
            </p:nvSpPr>
            <p:spPr>
              <a:xfrm>
                <a:off x="-552722" y="2159370"/>
                <a:ext cx="109048" cy="109306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1270" extrusionOk="0">
                    <a:moveTo>
                      <a:pt x="634" y="1"/>
                    </a:moveTo>
                    <a:cubicBezTo>
                      <a:pt x="284" y="1"/>
                      <a:pt x="1" y="284"/>
                      <a:pt x="1" y="636"/>
                    </a:cubicBezTo>
                    <a:cubicBezTo>
                      <a:pt x="1" y="986"/>
                      <a:pt x="284" y="1269"/>
                      <a:pt x="634" y="1269"/>
                    </a:cubicBezTo>
                    <a:cubicBezTo>
                      <a:pt x="986" y="1269"/>
                      <a:pt x="1267" y="986"/>
                      <a:pt x="1267" y="636"/>
                    </a:cubicBezTo>
                    <a:cubicBezTo>
                      <a:pt x="1267" y="284"/>
                      <a:pt x="986" y="1"/>
                      <a:pt x="6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5"/>
              <p:cNvSpPr/>
              <p:nvPr/>
            </p:nvSpPr>
            <p:spPr>
              <a:xfrm>
                <a:off x="-844749" y="2337358"/>
                <a:ext cx="426723" cy="15320"/>
              </a:xfrm>
              <a:custGeom>
                <a:avLst/>
                <a:gdLst/>
                <a:ahLst/>
                <a:cxnLst/>
                <a:rect l="l" t="t" r="r" b="b"/>
                <a:pathLst>
                  <a:path w="4958" h="178" extrusionOk="0">
                    <a:moveTo>
                      <a:pt x="89" y="0"/>
                    </a:moveTo>
                    <a:cubicBezTo>
                      <a:pt x="40" y="0"/>
                      <a:pt x="0" y="38"/>
                      <a:pt x="0" y="89"/>
                    </a:cubicBezTo>
                    <a:cubicBezTo>
                      <a:pt x="0" y="138"/>
                      <a:pt x="40" y="178"/>
                      <a:pt x="89" y="178"/>
                    </a:cubicBezTo>
                    <a:lnTo>
                      <a:pt x="4869" y="178"/>
                    </a:lnTo>
                    <a:cubicBezTo>
                      <a:pt x="4917" y="178"/>
                      <a:pt x="4957" y="138"/>
                      <a:pt x="4957" y="89"/>
                    </a:cubicBezTo>
                    <a:cubicBezTo>
                      <a:pt x="4957" y="38"/>
                      <a:pt x="4917" y="0"/>
                      <a:pt x="48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5"/>
              <p:cNvSpPr/>
              <p:nvPr/>
            </p:nvSpPr>
            <p:spPr>
              <a:xfrm>
                <a:off x="-825814" y="2311882"/>
                <a:ext cx="47423" cy="68940"/>
              </a:xfrm>
              <a:custGeom>
                <a:avLst/>
                <a:gdLst/>
                <a:ahLst/>
                <a:cxnLst/>
                <a:rect l="l" t="t" r="r" b="b"/>
                <a:pathLst>
                  <a:path w="551" h="801" extrusionOk="0">
                    <a:moveTo>
                      <a:pt x="102" y="1"/>
                    </a:moveTo>
                    <a:cubicBezTo>
                      <a:pt x="87" y="1"/>
                      <a:pt x="72" y="4"/>
                      <a:pt x="58" y="13"/>
                    </a:cubicBezTo>
                    <a:cubicBezTo>
                      <a:pt x="21" y="33"/>
                      <a:pt x="1" y="87"/>
                      <a:pt x="27" y="130"/>
                    </a:cubicBezTo>
                    <a:lnTo>
                      <a:pt x="373" y="755"/>
                    </a:lnTo>
                    <a:cubicBezTo>
                      <a:pt x="387" y="783"/>
                      <a:pt x="416" y="800"/>
                      <a:pt x="450" y="800"/>
                    </a:cubicBezTo>
                    <a:cubicBezTo>
                      <a:pt x="465" y="800"/>
                      <a:pt x="479" y="797"/>
                      <a:pt x="493" y="786"/>
                    </a:cubicBezTo>
                    <a:cubicBezTo>
                      <a:pt x="531" y="763"/>
                      <a:pt x="551" y="712"/>
                      <a:pt x="525" y="669"/>
                    </a:cubicBezTo>
                    <a:lnTo>
                      <a:pt x="178" y="44"/>
                    </a:lnTo>
                    <a:cubicBezTo>
                      <a:pt x="163" y="17"/>
                      <a:pt x="133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5"/>
              <p:cNvSpPr/>
              <p:nvPr/>
            </p:nvSpPr>
            <p:spPr>
              <a:xfrm>
                <a:off x="-772797" y="2311882"/>
                <a:ext cx="47423" cy="68940"/>
              </a:xfrm>
              <a:custGeom>
                <a:avLst/>
                <a:gdLst/>
                <a:ahLst/>
                <a:cxnLst/>
                <a:rect l="l" t="t" r="r" b="b"/>
                <a:pathLst>
                  <a:path w="551" h="801" extrusionOk="0">
                    <a:moveTo>
                      <a:pt x="102" y="1"/>
                    </a:moveTo>
                    <a:cubicBezTo>
                      <a:pt x="87" y="1"/>
                      <a:pt x="72" y="4"/>
                      <a:pt x="58" y="13"/>
                    </a:cubicBezTo>
                    <a:cubicBezTo>
                      <a:pt x="21" y="33"/>
                      <a:pt x="1" y="87"/>
                      <a:pt x="26" y="130"/>
                    </a:cubicBezTo>
                    <a:lnTo>
                      <a:pt x="373" y="755"/>
                    </a:lnTo>
                    <a:cubicBezTo>
                      <a:pt x="387" y="783"/>
                      <a:pt x="416" y="800"/>
                      <a:pt x="450" y="800"/>
                    </a:cubicBezTo>
                    <a:cubicBezTo>
                      <a:pt x="464" y="800"/>
                      <a:pt x="479" y="797"/>
                      <a:pt x="493" y="786"/>
                    </a:cubicBezTo>
                    <a:cubicBezTo>
                      <a:pt x="530" y="763"/>
                      <a:pt x="550" y="712"/>
                      <a:pt x="525" y="669"/>
                    </a:cubicBezTo>
                    <a:lnTo>
                      <a:pt x="178" y="44"/>
                    </a:lnTo>
                    <a:cubicBezTo>
                      <a:pt x="163" y="17"/>
                      <a:pt x="133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5"/>
              <p:cNvSpPr/>
              <p:nvPr/>
            </p:nvSpPr>
            <p:spPr>
              <a:xfrm>
                <a:off x="-538865" y="2311882"/>
                <a:ext cx="47165" cy="6894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801" extrusionOk="0">
                    <a:moveTo>
                      <a:pt x="101" y="1"/>
                    </a:moveTo>
                    <a:cubicBezTo>
                      <a:pt x="87" y="1"/>
                      <a:pt x="71" y="4"/>
                      <a:pt x="58" y="13"/>
                    </a:cubicBezTo>
                    <a:cubicBezTo>
                      <a:pt x="15" y="33"/>
                      <a:pt x="0" y="87"/>
                      <a:pt x="26" y="130"/>
                    </a:cubicBezTo>
                    <a:lnTo>
                      <a:pt x="373" y="755"/>
                    </a:lnTo>
                    <a:cubicBezTo>
                      <a:pt x="390" y="783"/>
                      <a:pt x="418" y="800"/>
                      <a:pt x="453" y="800"/>
                    </a:cubicBezTo>
                    <a:cubicBezTo>
                      <a:pt x="467" y="800"/>
                      <a:pt x="481" y="797"/>
                      <a:pt x="490" y="786"/>
                    </a:cubicBezTo>
                    <a:cubicBezTo>
                      <a:pt x="530" y="763"/>
                      <a:pt x="547" y="712"/>
                      <a:pt x="524" y="669"/>
                    </a:cubicBezTo>
                    <a:lnTo>
                      <a:pt x="175" y="44"/>
                    </a:lnTo>
                    <a:cubicBezTo>
                      <a:pt x="161" y="17"/>
                      <a:pt x="132" y="1"/>
                      <a:pt x="1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5"/>
              <p:cNvSpPr/>
              <p:nvPr/>
            </p:nvSpPr>
            <p:spPr>
              <a:xfrm>
                <a:off x="-485159" y="2311882"/>
                <a:ext cx="47165" cy="6894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801" extrusionOk="0">
                    <a:moveTo>
                      <a:pt x="101" y="1"/>
                    </a:moveTo>
                    <a:cubicBezTo>
                      <a:pt x="87" y="1"/>
                      <a:pt x="72" y="4"/>
                      <a:pt x="58" y="13"/>
                    </a:cubicBezTo>
                    <a:cubicBezTo>
                      <a:pt x="18" y="33"/>
                      <a:pt x="1" y="87"/>
                      <a:pt x="23" y="130"/>
                    </a:cubicBezTo>
                    <a:lnTo>
                      <a:pt x="373" y="755"/>
                    </a:lnTo>
                    <a:cubicBezTo>
                      <a:pt x="387" y="783"/>
                      <a:pt x="416" y="800"/>
                      <a:pt x="447" y="800"/>
                    </a:cubicBezTo>
                    <a:cubicBezTo>
                      <a:pt x="462" y="800"/>
                      <a:pt x="476" y="797"/>
                      <a:pt x="490" y="786"/>
                    </a:cubicBezTo>
                    <a:cubicBezTo>
                      <a:pt x="530" y="763"/>
                      <a:pt x="548" y="712"/>
                      <a:pt x="522" y="669"/>
                    </a:cubicBezTo>
                    <a:lnTo>
                      <a:pt x="175" y="44"/>
                    </a:lnTo>
                    <a:cubicBezTo>
                      <a:pt x="160" y="17"/>
                      <a:pt x="131" y="1"/>
                      <a:pt x="1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5"/>
              <p:cNvSpPr/>
              <p:nvPr/>
            </p:nvSpPr>
            <p:spPr>
              <a:xfrm>
                <a:off x="-607891" y="2311882"/>
                <a:ext cx="47165" cy="68940"/>
              </a:xfrm>
              <a:custGeom>
                <a:avLst/>
                <a:gdLst/>
                <a:ahLst/>
                <a:cxnLst/>
                <a:rect l="l" t="t" r="r" b="b"/>
                <a:pathLst>
                  <a:path w="548" h="801" extrusionOk="0">
                    <a:moveTo>
                      <a:pt x="102" y="1"/>
                    </a:moveTo>
                    <a:cubicBezTo>
                      <a:pt x="87" y="1"/>
                      <a:pt x="72" y="4"/>
                      <a:pt x="58" y="13"/>
                    </a:cubicBezTo>
                    <a:cubicBezTo>
                      <a:pt x="18" y="33"/>
                      <a:pt x="0" y="87"/>
                      <a:pt x="26" y="130"/>
                    </a:cubicBezTo>
                    <a:lnTo>
                      <a:pt x="373" y="755"/>
                    </a:lnTo>
                    <a:cubicBezTo>
                      <a:pt x="387" y="783"/>
                      <a:pt x="416" y="800"/>
                      <a:pt x="447" y="800"/>
                    </a:cubicBezTo>
                    <a:cubicBezTo>
                      <a:pt x="461" y="800"/>
                      <a:pt x="476" y="797"/>
                      <a:pt x="490" y="786"/>
                    </a:cubicBezTo>
                    <a:cubicBezTo>
                      <a:pt x="530" y="763"/>
                      <a:pt x="547" y="712"/>
                      <a:pt x="524" y="669"/>
                    </a:cubicBezTo>
                    <a:lnTo>
                      <a:pt x="175" y="44"/>
                    </a:lnTo>
                    <a:cubicBezTo>
                      <a:pt x="162" y="17"/>
                      <a:pt x="132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83" name="Google Shape;483;p5"/>
              <p:cNvGrpSpPr/>
              <p:nvPr/>
            </p:nvGrpSpPr>
            <p:grpSpPr>
              <a:xfrm>
                <a:off x="-856196" y="2421790"/>
                <a:ext cx="441871" cy="594900"/>
                <a:chOff x="-856196" y="2421790"/>
                <a:chExt cx="441871" cy="594900"/>
              </a:xfrm>
            </p:grpSpPr>
            <p:sp>
              <p:nvSpPr>
                <p:cNvPr id="484" name="Google Shape;484;p5"/>
                <p:cNvSpPr/>
                <p:nvPr/>
              </p:nvSpPr>
              <p:spPr>
                <a:xfrm>
                  <a:off x="-551689" y="2553216"/>
                  <a:ext cx="137364" cy="54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6" h="629" extrusionOk="0">
                      <a:moveTo>
                        <a:pt x="0" y="1"/>
                      </a:moveTo>
                      <a:cubicBezTo>
                        <a:pt x="86" y="359"/>
                        <a:pt x="410" y="628"/>
                        <a:pt x="796" y="628"/>
                      </a:cubicBezTo>
                      <a:cubicBezTo>
                        <a:pt x="1183" y="628"/>
                        <a:pt x="1507" y="362"/>
                        <a:pt x="159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" name="Google Shape;485;p5"/>
                <p:cNvSpPr/>
                <p:nvPr/>
              </p:nvSpPr>
              <p:spPr>
                <a:xfrm>
                  <a:off x="-856196" y="2421790"/>
                  <a:ext cx="61280" cy="185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" h="2150" extrusionOk="0">
                      <a:moveTo>
                        <a:pt x="339" y="1"/>
                      </a:moveTo>
                      <a:cubicBezTo>
                        <a:pt x="319" y="1"/>
                        <a:pt x="305" y="18"/>
                        <a:pt x="308" y="36"/>
                      </a:cubicBezTo>
                      <a:lnTo>
                        <a:pt x="308" y="39"/>
                      </a:lnTo>
                      <a:cubicBezTo>
                        <a:pt x="308" y="82"/>
                        <a:pt x="314" y="125"/>
                        <a:pt x="314" y="168"/>
                      </a:cubicBezTo>
                      <a:cubicBezTo>
                        <a:pt x="319" y="214"/>
                        <a:pt x="319" y="259"/>
                        <a:pt x="319" y="311"/>
                      </a:cubicBezTo>
                      <a:cubicBezTo>
                        <a:pt x="319" y="408"/>
                        <a:pt x="308" y="503"/>
                        <a:pt x="285" y="597"/>
                      </a:cubicBezTo>
                      <a:cubicBezTo>
                        <a:pt x="248" y="781"/>
                        <a:pt x="168" y="967"/>
                        <a:pt x="24" y="1090"/>
                      </a:cubicBezTo>
                      <a:cubicBezTo>
                        <a:pt x="0" y="1111"/>
                        <a:pt x="16" y="1148"/>
                        <a:pt x="44" y="1148"/>
                      </a:cubicBezTo>
                      <a:cubicBezTo>
                        <a:pt x="46" y="1148"/>
                        <a:pt x="48" y="1147"/>
                        <a:pt x="50" y="1147"/>
                      </a:cubicBezTo>
                      <a:cubicBezTo>
                        <a:pt x="75" y="1145"/>
                        <a:pt x="100" y="1144"/>
                        <a:pt x="125" y="1144"/>
                      </a:cubicBezTo>
                      <a:cubicBezTo>
                        <a:pt x="212" y="1144"/>
                        <a:pt x="299" y="1157"/>
                        <a:pt x="380" y="1193"/>
                      </a:cubicBezTo>
                      <a:cubicBezTo>
                        <a:pt x="457" y="1227"/>
                        <a:pt x="526" y="1282"/>
                        <a:pt x="586" y="1342"/>
                      </a:cubicBezTo>
                      <a:lnTo>
                        <a:pt x="586" y="2149"/>
                      </a:lnTo>
                      <a:lnTo>
                        <a:pt x="709" y="2149"/>
                      </a:lnTo>
                      <a:lnTo>
                        <a:pt x="709" y="1230"/>
                      </a:lnTo>
                      <a:cubicBezTo>
                        <a:pt x="712" y="1141"/>
                        <a:pt x="712" y="1053"/>
                        <a:pt x="712" y="961"/>
                      </a:cubicBezTo>
                      <a:cubicBezTo>
                        <a:pt x="712" y="826"/>
                        <a:pt x="712" y="689"/>
                        <a:pt x="697" y="554"/>
                      </a:cubicBezTo>
                      <a:cubicBezTo>
                        <a:pt x="686" y="425"/>
                        <a:pt x="655" y="297"/>
                        <a:pt x="592" y="185"/>
                      </a:cubicBezTo>
                      <a:cubicBezTo>
                        <a:pt x="537" y="93"/>
                        <a:pt x="448" y="39"/>
                        <a:pt x="348" y="2"/>
                      </a:cubicBezTo>
                      <a:cubicBezTo>
                        <a:pt x="345" y="1"/>
                        <a:pt x="342" y="1"/>
                        <a:pt x="33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" name="Google Shape;486;p5"/>
                <p:cNvSpPr/>
                <p:nvPr/>
              </p:nvSpPr>
              <p:spPr>
                <a:xfrm>
                  <a:off x="-757132" y="2421790"/>
                  <a:ext cx="61538" cy="185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" h="2150" extrusionOk="0">
                      <a:moveTo>
                        <a:pt x="337" y="1"/>
                      </a:moveTo>
                      <a:cubicBezTo>
                        <a:pt x="316" y="1"/>
                        <a:pt x="303" y="18"/>
                        <a:pt x="305" y="36"/>
                      </a:cubicBezTo>
                      <a:lnTo>
                        <a:pt x="305" y="39"/>
                      </a:lnTo>
                      <a:cubicBezTo>
                        <a:pt x="305" y="82"/>
                        <a:pt x="314" y="125"/>
                        <a:pt x="314" y="168"/>
                      </a:cubicBezTo>
                      <a:cubicBezTo>
                        <a:pt x="317" y="214"/>
                        <a:pt x="317" y="259"/>
                        <a:pt x="317" y="311"/>
                      </a:cubicBezTo>
                      <a:cubicBezTo>
                        <a:pt x="317" y="408"/>
                        <a:pt x="305" y="503"/>
                        <a:pt x="285" y="597"/>
                      </a:cubicBezTo>
                      <a:cubicBezTo>
                        <a:pt x="245" y="781"/>
                        <a:pt x="165" y="967"/>
                        <a:pt x="22" y="1090"/>
                      </a:cubicBezTo>
                      <a:cubicBezTo>
                        <a:pt x="0" y="1111"/>
                        <a:pt x="14" y="1148"/>
                        <a:pt x="42" y="1148"/>
                      </a:cubicBezTo>
                      <a:cubicBezTo>
                        <a:pt x="44" y="1148"/>
                        <a:pt x="46" y="1147"/>
                        <a:pt x="48" y="1147"/>
                      </a:cubicBezTo>
                      <a:cubicBezTo>
                        <a:pt x="72" y="1145"/>
                        <a:pt x="97" y="1144"/>
                        <a:pt x="122" y="1144"/>
                      </a:cubicBezTo>
                      <a:cubicBezTo>
                        <a:pt x="209" y="1144"/>
                        <a:pt x="297" y="1157"/>
                        <a:pt x="377" y="1193"/>
                      </a:cubicBezTo>
                      <a:cubicBezTo>
                        <a:pt x="457" y="1227"/>
                        <a:pt x="523" y="1282"/>
                        <a:pt x="586" y="1342"/>
                      </a:cubicBezTo>
                      <a:lnTo>
                        <a:pt x="586" y="2149"/>
                      </a:lnTo>
                      <a:lnTo>
                        <a:pt x="706" y="2149"/>
                      </a:lnTo>
                      <a:lnTo>
                        <a:pt x="706" y="1230"/>
                      </a:lnTo>
                      <a:cubicBezTo>
                        <a:pt x="715" y="1141"/>
                        <a:pt x="715" y="1053"/>
                        <a:pt x="712" y="961"/>
                      </a:cubicBezTo>
                      <a:cubicBezTo>
                        <a:pt x="712" y="826"/>
                        <a:pt x="712" y="689"/>
                        <a:pt x="698" y="554"/>
                      </a:cubicBezTo>
                      <a:cubicBezTo>
                        <a:pt x="686" y="425"/>
                        <a:pt x="655" y="297"/>
                        <a:pt x="589" y="185"/>
                      </a:cubicBezTo>
                      <a:cubicBezTo>
                        <a:pt x="534" y="93"/>
                        <a:pt x="446" y="39"/>
                        <a:pt x="345" y="2"/>
                      </a:cubicBezTo>
                      <a:cubicBezTo>
                        <a:pt x="342" y="1"/>
                        <a:pt x="339" y="1"/>
                        <a:pt x="33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5"/>
                <p:cNvSpPr/>
                <p:nvPr/>
              </p:nvSpPr>
              <p:spPr>
                <a:xfrm>
                  <a:off x="-658068" y="2421790"/>
                  <a:ext cx="61366" cy="185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" h="2150" extrusionOk="0">
                      <a:moveTo>
                        <a:pt x="340" y="1"/>
                      </a:moveTo>
                      <a:cubicBezTo>
                        <a:pt x="319" y="1"/>
                        <a:pt x="306" y="18"/>
                        <a:pt x="308" y="36"/>
                      </a:cubicBezTo>
                      <a:lnTo>
                        <a:pt x="308" y="39"/>
                      </a:lnTo>
                      <a:cubicBezTo>
                        <a:pt x="308" y="82"/>
                        <a:pt x="314" y="125"/>
                        <a:pt x="314" y="168"/>
                      </a:cubicBezTo>
                      <a:cubicBezTo>
                        <a:pt x="317" y="214"/>
                        <a:pt x="317" y="259"/>
                        <a:pt x="317" y="311"/>
                      </a:cubicBezTo>
                      <a:cubicBezTo>
                        <a:pt x="317" y="408"/>
                        <a:pt x="308" y="503"/>
                        <a:pt x="286" y="597"/>
                      </a:cubicBezTo>
                      <a:cubicBezTo>
                        <a:pt x="245" y="781"/>
                        <a:pt x="168" y="967"/>
                        <a:pt x="25" y="1090"/>
                      </a:cubicBezTo>
                      <a:cubicBezTo>
                        <a:pt x="1" y="1111"/>
                        <a:pt x="14" y="1148"/>
                        <a:pt x="44" y="1148"/>
                      </a:cubicBezTo>
                      <a:cubicBezTo>
                        <a:pt x="46" y="1148"/>
                        <a:pt x="48" y="1147"/>
                        <a:pt x="51" y="1147"/>
                      </a:cubicBezTo>
                      <a:cubicBezTo>
                        <a:pt x="75" y="1145"/>
                        <a:pt x="99" y="1144"/>
                        <a:pt x="124" y="1144"/>
                      </a:cubicBezTo>
                      <a:cubicBezTo>
                        <a:pt x="210" y="1144"/>
                        <a:pt x="298" y="1157"/>
                        <a:pt x="380" y="1193"/>
                      </a:cubicBezTo>
                      <a:cubicBezTo>
                        <a:pt x="457" y="1227"/>
                        <a:pt x="526" y="1282"/>
                        <a:pt x="586" y="1342"/>
                      </a:cubicBezTo>
                      <a:lnTo>
                        <a:pt x="586" y="2149"/>
                      </a:lnTo>
                      <a:lnTo>
                        <a:pt x="709" y="2149"/>
                      </a:lnTo>
                      <a:lnTo>
                        <a:pt x="709" y="1230"/>
                      </a:lnTo>
                      <a:cubicBezTo>
                        <a:pt x="712" y="1141"/>
                        <a:pt x="712" y="1053"/>
                        <a:pt x="712" y="961"/>
                      </a:cubicBezTo>
                      <a:cubicBezTo>
                        <a:pt x="712" y="826"/>
                        <a:pt x="712" y="689"/>
                        <a:pt x="698" y="554"/>
                      </a:cubicBezTo>
                      <a:cubicBezTo>
                        <a:pt x="686" y="425"/>
                        <a:pt x="655" y="297"/>
                        <a:pt x="592" y="185"/>
                      </a:cubicBezTo>
                      <a:cubicBezTo>
                        <a:pt x="538" y="93"/>
                        <a:pt x="449" y="39"/>
                        <a:pt x="349" y="2"/>
                      </a:cubicBezTo>
                      <a:cubicBezTo>
                        <a:pt x="346" y="1"/>
                        <a:pt x="343" y="1"/>
                        <a:pt x="34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8" name="Google Shape;488;p5"/>
                <p:cNvSpPr/>
                <p:nvPr/>
              </p:nvSpPr>
              <p:spPr>
                <a:xfrm>
                  <a:off x="-547041" y="2430483"/>
                  <a:ext cx="128068" cy="39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" h="460" extrusionOk="0">
                      <a:moveTo>
                        <a:pt x="1" y="1"/>
                      </a:moveTo>
                      <a:lnTo>
                        <a:pt x="1" y="459"/>
                      </a:lnTo>
                      <a:lnTo>
                        <a:pt x="1487" y="459"/>
                      </a:lnTo>
                      <a:lnTo>
                        <a:pt x="148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89" name="Google Shape;489;p5"/>
                <p:cNvGrpSpPr/>
                <p:nvPr/>
              </p:nvGrpSpPr>
              <p:grpSpPr>
                <a:xfrm>
                  <a:off x="-847245" y="2633603"/>
                  <a:ext cx="429219" cy="383087"/>
                  <a:chOff x="-847245" y="2633603"/>
                  <a:chExt cx="429219" cy="383087"/>
                </a:xfrm>
              </p:grpSpPr>
              <p:sp>
                <p:nvSpPr>
                  <p:cNvPr id="490" name="Google Shape;490;p5"/>
                  <p:cNvSpPr/>
                  <p:nvPr/>
                </p:nvSpPr>
                <p:spPr>
                  <a:xfrm>
                    <a:off x="-541103" y="2920467"/>
                    <a:ext cx="28144" cy="77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" h="90" extrusionOk="0">
                        <a:moveTo>
                          <a:pt x="0" y="1"/>
                        </a:moveTo>
                        <a:lnTo>
                          <a:pt x="0" y="90"/>
                        </a:lnTo>
                        <a:lnTo>
                          <a:pt x="327" y="90"/>
                        </a:lnTo>
                        <a:cubicBezTo>
                          <a:pt x="295" y="44"/>
                          <a:pt x="164" y="4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1" name="Google Shape;491;p5"/>
                  <p:cNvSpPr/>
                  <p:nvPr/>
                </p:nvSpPr>
                <p:spPr>
                  <a:xfrm>
                    <a:off x="-575616" y="2920467"/>
                    <a:ext cx="28144" cy="77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" h="90" extrusionOk="0">
                        <a:moveTo>
                          <a:pt x="1" y="1"/>
                        </a:moveTo>
                        <a:lnTo>
                          <a:pt x="1" y="90"/>
                        </a:lnTo>
                        <a:lnTo>
                          <a:pt x="327" y="90"/>
                        </a:lnTo>
                        <a:cubicBezTo>
                          <a:pt x="296" y="44"/>
                          <a:pt x="164" y="4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492" name="Google Shape;492;p5"/>
                  <p:cNvGrpSpPr/>
                  <p:nvPr/>
                </p:nvGrpSpPr>
                <p:grpSpPr>
                  <a:xfrm>
                    <a:off x="-847245" y="2633603"/>
                    <a:ext cx="429219" cy="383087"/>
                    <a:chOff x="-847245" y="2633603"/>
                    <a:chExt cx="429219" cy="383087"/>
                  </a:xfrm>
                </p:grpSpPr>
                <p:sp>
                  <p:nvSpPr>
                    <p:cNvPr id="493" name="Google Shape;493;p5"/>
                    <p:cNvSpPr/>
                    <p:nvPr/>
                  </p:nvSpPr>
                  <p:spPr>
                    <a:xfrm>
                      <a:off x="-667278" y="2650644"/>
                      <a:ext cx="97945" cy="979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8" h="1138" extrusionOk="0">
                          <a:moveTo>
                            <a:pt x="570" y="330"/>
                          </a:moveTo>
                          <a:cubicBezTo>
                            <a:pt x="702" y="330"/>
                            <a:pt x="808" y="435"/>
                            <a:pt x="808" y="570"/>
                          </a:cubicBezTo>
                          <a:cubicBezTo>
                            <a:pt x="814" y="702"/>
                            <a:pt x="702" y="808"/>
                            <a:pt x="570" y="808"/>
                          </a:cubicBezTo>
                          <a:cubicBezTo>
                            <a:pt x="436" y="808"/>
                            <a:pt x="330" y="702"/>
                            <a:pt x="330" y="570"/>
                          </a:cubicBezTo>
                          <a:cubicBezTo>
                            <a:pt x="330" y="435"/>
                            <a:pt x="436" y="330"/>
                            <a:pt x="570" y="330"/>
                          </a:cubicBezTo>
                          <a:close/>
                          <a:moveTo>
                            <a:pt x="570" y="0"/>
                          </a:moveTo>
                          <a:cubicBezTo>
                            <a:pt x="255" y="0"/>
                            <a:pt x="0" y="252"/>
                            <a:pt x="0" y="570"/>
                          </a:cubicBezTo>
                          <a:cubicBezTo>
                            <a:pt x="0" y="885"/>
                            <a:pt x="255" y="1137"/>
                            <a:pt x="570" y="1137"/>
                          </a:cubicBezTo>
                          <a:cubicBezTo>
                            <a:pt x="885" y="1137"/>
                            <a:pt x="1137" y="885"/>
                            <a:pt x="1137" y="570"/>
                          </a:cubicBezTo>
                          <a:cubicBezTo>
                            <a:pt x="1137" y="255"/>
                            <a:pt x="885" y="0"/>
                            <a:pt x="570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494" name="Google Shape;494;p5"/>
                    <p:cNvSpPr/>
                    <p:nvPr/>
                  </p:nvSpPr>
                  <p:spPr>
                    <a:xfrm>
                      <a:off x="-543857" y="2738692"/>
                      <a:ext cx="56546" cy="1050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7" h="1220" extrusionOk="0">
                          <a:moveTo>
                            <a:pt x="442" y="1"/>
                          </a:moveTo>
                          <a:cubicBezTo>
                            <a:pt x="400" y="1"/>
                            <a:pt x="359" y="10"/>
                            <a:pt x="325" y="25"/>
                          </a:cubicBezTo>
                          <a:cubicBezTo>
                            <a:pt x="316" y="28"/>
                            <a:pt x="305" y="34"/>
                            <a:pt x="299" y="40"/>
                          </a:cubicBezTo>
                          <a:cubicBezTo>
                            <a:pt x="284" y="48"/>
                            <a:pt x="267" y="54"/>
                            <a:pt x="253" y="63"/>
                          </a:cubicBezTo>
                          <a:cubicBezTo>
                            <a:pt x="184" y="100"/>
                            <a:pt x="141" y="177"/>
                            <a:pt x="116" y="249"/>
                          </a:cubicBezTo>
                          <a:cubicBezTo>
                            <a:pt x="101" y="277"/>
                            <a:pt x="90" y="309"/>
                            <a:pt x="84" y="337"/>
                          </a:cubicBezTo>
                          <a:cubicBezTo>
                            <a:pt x="1" y="658"/>
                            <a:pt x="184" y="967"/>
                            <a:pt x="402" y="1188"/>
                          </a:cubicBezTo>
                          <a:cubicBezTo>
                            <a:pt x="420" y="1208"/>
                            <a:pt x="443" y="1220"/>
                            <a:pt x="467" y="1220"/>
                          </a:cubicBezTo>
                          <a:cubicBezTo>
                            <a:pt x="483" y="1220"/>
                            <a:pt x="500" y="1214"/>
                            <a:pt x="516" y="1202"/>
                          </a:cubicBezTo>
                          <a:cubicBezTo>
                            <a:pt x="548" y="1179"/>
                            <a:pt x="559" y="1122"/>
                            <a:pt x="531" y="1093"/>
                          </a:cubicBezTo>
                          <a:cubicBezTo>
                            <a:pt x="356" y="916"/>
                            <a:pt x="187" y="684"/>
                            <a:pt x="201" y="423"/>
                          </a:cubicBezTo>
                          <a:cubicBezTo>
                            <a:pt x="210" y="312"/>
                            <a:pt x="253" y="214"/>
                            <a:pt x="342" y="151"/>
                          </a:cubicBezTo>
                          <a:cubicBezTo>
                            <a:pt x="373" y="126"/>
                            <a:pt x="419" y="111"/>
                            <a:pt x="462" y="111"/>
                          </a:cubicBezTo>
                          <a:cubicBezTo>
                            <a:pt x="519" y="114"/>
                            <a:pt x="562" y="143"/>
                            <a:pt x="614" y="163"/>
                          </a:cubicBezTo>
                          <a:cubicBezTo>
                            <a:pt x="616" y="163"/>
                            <a:pt x="618" y="163"/>
                            <a:pt x="619" y="163"/>
                          </a:cubicBezTo>
                          <a:cubicBezTo>
                            <a:pt x="642" y="163"/>
                            <a:pt x="656" y="147"/>
                            <a:pt x="648" y="126"/>
                          </a:cubicBezTo>
                          <a:cubicBezTo>
                            <a:pt x="617" y="38"/>
                            <a:pt x="529" y="1"/>
                            <a:pt x="442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495" name="Google Shape;495;p5"/>
                    <p:cNvSpPr/>
                    <p:nvPr/>
                  </p:nvSpPr>
                  <p:spPr>
                    <a:xfrm>
                      <a:off x="-631560" y="2814775"/>
                      <a:ext cx="139860" cy="5749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25" h="668" extrusionOk="0">
                          <a:moveTo>
                            <a:pt x="814" y="0"/>
                          </a:moveTo>
                          <a:cubicBezTo>
                            <a:pt x="364" y="0"/>
                            <a:pt x="0" y="152"/>
                            <a:pt x="0" y="333"/>
                          </a:cubicBezTo>
                          <a:cubicBezTo>
                            <a:pt x="0" y="516"/>
                            <a:pt x="364" y="668"/>
                            <a:pt x="814" y="668"/>
                          </a:cubicBezTo>
                          <a:cubicBezTo>
                            <a:pt x="1261" y="668"/>
                            <a:pt x="1624" y="516"/>
                            <a:pt x="1624" y="333"/>
                          </a:cubicBezTo>
                          <a:cubicBezTo>
                            <a:pt x="1624" y="152"/>
                            <a:pt x="1263" y="0"/>
                            <a:pt x="814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496" name="Google Shape;496;p5"/>
                    <p:cNvSpPr/>
                    <p:nvPr/>
                  </p:nvSpPr>
                  <p:spPr>
                    <a:xfrm>
                      <a:off x="-672270" y="2826395"/>
                      <a:ext cx="66702" cy="175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75" h="204" extrusionOk="0">
                          <a:moveTo>
                            <a:pt x="673" y="1"/>
                          </a:moveTo>
                          <a:cubicBezTo>
                            <a:pt x="600" y="1"/>
                            <a:pt x="490" y="14"/>
                            <a:pt x="370" y="40"/>
                          </a:cubicBezTo>
                          <a:cubicBezTo>
                            <a:pt x="158" y="92"/>
                            <a:pt x="1" y="195"/>
                            <a:pt x="1" y="195"/>
                          </a:cubicBezTo>
                          <a:cubicBezTo>
                            <a:pt x="1" y="195"/>
                            <a:pt x="58" y="204"/>
                            <a:pt x="146" y="204"/>
                          </a:cubicBezTo>
                          <a:cubicBezTo>
                            <a:pt x="216" y="204"/>
                            <a:pt x="305" y="198"/>
                            <a:pt x="399" y="178"/>
                          </a:cubicBezTo>
                          <a:cubicBezTo>
                            <a:pt x="608" y="126"/>
                            <a:pt x="774" y="60"/>
                            <a:pt x="766" y="23"/>
                          </a:cubicBezTo>
                          <a:cubicBezTo>
                            <a:pt x="763" y="8"/>
                            <a:pt x="729" y="1"/>
                            <a:pt x="673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497" name="Google Shape;497;p5"/>
                    <p:cNvSpPr/>
                    <p:nvPr/>
                  </p:nvSpPr>
                  <p:spPr>
                    <a:xfrm>
                      <a:off x="-668569" y="2830009"/>
                      <a:ext cx="63432" cy="274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37" h="319" extrusionOk="0">
                          <a:moveTo>
                            <a:pt x="686" y="0"/>
                          </a:moveTo>
                          <a:cubicBezTo>
                            <a:pt x="622" y="0"/>
                            <a:pt x="486" y="39"/>
                            <a:pt x="336" y="104"/>
                          </a:cubicBezTo>
                          <a:cubicBezTo>
                            <a:pt x="135" y="184"/>
                            <a:pt x="1" y="319"/>
                            <a:pt x="1" y="319"/>
                          </a:cubicBezTo>
                          <a:cubicBezTo>
                            <a:pt x="1" y="319"/>
                            <a:pt x="187" y="310"/>
                            <a:pt x="388" y="227"/>
                          </a:cubicBezTo>
                          <a:cubicBezTo>
                            <a:pt x="588" y="147"/>
                            <a:pt x="737" y="50"/>
                            <a:pt x="723" y="12"/>
                          </a:cubicBezTo>
                          <a:cubicBezTo>
                            <a:pt x="719" y="4"/>
                            <a:pt x="706" y="0"/>
                            <a:pt x="686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498" name="Google Shape;498;p5"/>
                    <p:cNvSpPr/>
                    <p:nvPr/>
                  </p:nvSpPr>
                  <p:spPr>
                    <a:xfrm>
                      <a:off x="-654023" y="2825964"/>
                      <a:ext cx="54567" cy="443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34" h="515" extrusionOk="0">
                          <a:moveTo>
                            <a:pt x="568" y="0"/>
                          </a:moveTo>
                          <a:cubicBezTo>
                            <a:pt x="506" y="0"/>
                            <a:pt x="373" y="75"/>
                            <a:pt x="236" y="188"/>
                          </a:cubicBezTo>
                          <a:cubicBezTo>
                            <a:pt x="72" y="329"/>
                            <a:pt x="1" y="515"/>
                            <a:pt x="1" y="515"/>
                          </a:cubicBezTo>
                          <a:cubicBezTo>
                            <a:pt x="1" y="515"/>
                            <a:pt x="196" y="475"/>
                            <a:pt x="362" y="337"/>
                          </a:cubicBezTo>
                          <a:cubicBezTo>
                            <a:pt x="525" y="197"/>
                            <a:pt x="634" y="51"/>
                            <a:pt x="597" y="11"/>
                          </a:cubicBezTo>
                          <a:cubicBezTo>
                            <a:pt x="591" y="4"/>
                            <a:pt x="581" y="0"/>
                            <a:pt x="568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499" name="Google Shape;499;p5"/>
                    <p:cNvSpPr/>
                    <p:nvPr/>
                  </p:nvSpPr>
                  <p:spPr>
                    <a:xfrm>
                      <a:off x="-512786" y="2734991"/>
                      <a:ext cx="42776" cy="295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97" h="343" extrusionOk="0">
                          <a:moveTo>
                            <a:pt x="193" y="1"/>
                          </a:moveTo>
                          <a:cubicBezTo>
                            <a:pt x="118" y="1"/>
                            <a:pt x="56" y="31"/>
                            <a:pt x="35" y="85"/>
                          </a:cubicBezTo>
                          <a:cubicBezTo>
                            <a:pt x="1" y="169"/>
                            <a:pt x="72" y="272"/>
                            <a:pt x="193" y="320"/>
                          </a:cubicBezTo>
                          <a:cubicBezTo>
                            <a:pt x="230" y="335"/>
                            <a:pt x="268" y="342"/>
                            <a:pt x="304" y="342"/>
                          </a:cubicBezTo>
                          <a:cubicBezTo>
                            <a:pt x="379" y="342"/>
                            <a:pt x="441" y="311"/>
                            <a:pt x="465" y="254"/>
                          </a:cubicBezTo>
                          <a:cubicBezTo>
                            <a:pt x="496" y="171"/>
                            <a:pt x="425" y="68"/>
                            <a:pt x="307" y="22"/>
                          </a:cubicBezTo>
                          <a:cubicBezTo>
                            <a:pt x="268" y="8"/>
                            <a:pt x="229" y="1"/>
                            <a:pt x="193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00" name="Google Shape;500;p5"/>
                    <p:cNvSpPr/>
                    <p:nvPr/>
                  </p:nvSpPr>
                  <p:spPr>
                    <a:xfrm>
                      <a:off x="-485159" y="2749450"/>
                      <a:ext cx="65670" cy="4174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63" h="485" extrusionOk="0">
                          <a:moveTo>
                            <a:pt x="52" y="0"/>
                          </a:moveTo>
                          <a:cubicBezTo>
                            <a:pt x="48" y="0"/>
                            <a:pt x="1" y="118"/>
                            <a:pt x="35" y="124"/>
                          </a:cubicBezTo>
                          <a:cubicBezTo>
                            <a:pt x="61" y="127"/>
                            <a:pt x="367" y="175"/>
                            <a:pt x="562" y="284"/>
                          </a:cubicBezTo>
                          <a:cubicBezTo>
                            <a:pt x="668" y="341"/>
                            <a:pt x="719" y="485"/>
                            <a:pt x="719" y="485"/>
                          </a:cubicBezTo>
                          <a:cubicBezTo>
                            <a:pt x="762" y="204"/>
                            <a:pt x="58" y="1"/>
                            <a:pt x="52" y="1"/>
                          </a:cubicBezTo>
                          <a:cubicBezTo>
                            <a:pt x="52" y="1"/>
                            <a:pt x="52" y="0"/>
                            <a:pt x="52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01" name="Google Shape;501;p5"/>
                    <p:cNvSpPr/>
                    <p:nvPr/>
                  </p:nvSpPr>
                  <p:spPr>
                    <a:xfrm>
                      <a:off x="-541103" y="2859875"/>
                      <a:ext cx="5767" cy="683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7" h="794" extrusionOk="0">
                          <a:moveTo>
                            <a:pt x="0" y="1"/>
                          </a:moveTo>
                          <a:lnTo>
                            <a:pt x="0" y="794"/>
                          </a:lnTo>
                          <a:lnTo>
                            <a:pt x="66" y="794"/>
                          </a:lnTo>
                          <a:lnTo>
                            <a:pt x="66" y="1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02" name="Google Shape;502;p5"/>
                    <p:cNvSpPr/>
                    <p:nvPr/>
                  </p:nvSpPr>
                  <p:spPr>
                    <a:xfrm>
                      <a:off x="-575874" y="2859875"/>
                      <a:ext cx="5767" cy="683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7" h="794" extrusionOk="0">
                          <a:moveTo>
                            <a:pt x="1" y="1"/>
                          </a:moveTo>
                          <a:lnTo>
                            <a:pt x="1" y="794"/>
                          </a:lnTo>
                          <a:lnTo>
                            <a:pt x="67" y="794"/>
                          </a:lnTo>
                          <a:lnTo>
                            <a:pt x="67" y="1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03" name="Google Shape;503;p5"/>
                    <p:cNvSpPr/>
                    <p:nvPr/>
                  </p:nvSpPr>
                  <p:spPr>
                    <a:xfrm>
                      <a:off x="-847245" y="2633603"/>
                      <a:ext cx="138655" cy="3022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11" h="3512" extrusionOk="0">
                          <a:moveTo>
                            <a:pt x="805" y="181"/>
                          </a:moveTo>
                          <a:cubicBezTo>
                            <a:pt x="1152" y="181"/>
                            <a:pt x="1433" y="462"/>
                            <a:pt x="1433" y="805"/>
                          </a:cubicBezTo>
                          <a:lnTo>
                            <a:pt x="1433" y="2707"/>
                          </a:lnTo>
                          <a:cubicBezTo>
                            <a:pt x="1433" y="3050"/>
                            <a:pt x="1152" y="3334"/>
                            <a:pt x="805" y="3334"/>
                          </a:cubicBezTo>
                          <a:cubicBezTo>
                            <a:pt x="462" y="3334"/>
                            <a:pt x="178" y="3053"/>
                            <a:pt x="178" y="2707"/>
                          </a:cubicBezTo>
                          <a:lnTo>
                            <a:pt x="178" y="805"/>
                          </a:lnTo>
                          <a:cubicBezTo>
                            <a:pt x="178" y="462"/>
                            <a:pt x="459" y="181"/>
                            <a:pt x="805" y="181"/>
                          </a:cubicBezTo>
                          <a:close/>
                          <a:moveTo>
                            <a:pt x="805" y="1"/>
                          </a:moveTo>
                          <a:cubicBezTo>
                            <a:pt x="361" y="1"/>
                            <a:pt x="1" y="361"/>
                            <a:pt x="1" y="805"/>
                          </a:cubicBezTo>
                          <a:lnTo>
                            <a:pt x="1" y="2707"/>
                          </a:lnTo>
                          <a:cubicBezTo>
                            <a:pt x="1" y="3151"/>
                            <a:pt x="361" y="3512"/>
                            <a:pt x="805" y="3512"/>
                          </a:cubicBezTo>
                          <a:cubicBezTo>
                            <a:pt x="1249" y="3512"/>
                            <a:pt x="1610" y="3151"/>
                            <a:pt x="1610" y="2707"/>
                          </a:cubicBezTo>
                          <a:lnTo>
                            <a:pt x="1610" y="805"/>
                          </a:lnTo>
                          <a:cubicBezTo>
                            <a:pt x="1610" y="361"/>
                            <a:pt x="1249" y="1"/>
                            <a:pt x="805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04" name="Google Shape;504;p5"/>
                    <p:cNvSpPr/>
                    <p:nvPr/>
                  </p:nvSpPr>
                  <p:spPr>
                    <a:xfrm>
                      <a:off x="-844749" y="2975980"/>
                      <a:ext cx="426723" cy="153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958" h="178" extrusionOk="0">
                          <a:moveTo>
                            <a:pt x="89" y="0"/>
                          </a:moveTo>
                          <a:cubicBezTo>
                            <a:pt x="40" y="0"/>
                            <a:pt x="0" y="40"/>
                            <a:pt x="0" y="89"/>
                          </a:cubicBezTo>
                          <a:cubicBezTo>
                            <a:pt x="0" y="141"/>
                            <a:pt x="40" y="178"/>
                            <a:pt x="89" y="178"/>
                          </a:cubicBezTo>
                          <a:lnTo>
                            <a:pt x="4869" y="178"/>
                          </a:lnTo>
                          <a:cubicBezTo>
                            <a:pt x="4917" y="178"/>
                            <a:pt x="4957" y="141"/>
                            <a:pt x="4957" y="89"/>
                          </a:cubicBezTo>
                          <a:cubicBezTo>
                            <a:pt x="4957" y="40"/>
                            <a:pt x="4917" y="0"/>
                            <a:pt x="4869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05" name="Google Shape;505;p5"/>
                    <p:cNvSpPr/>
                    <p:nvPr/>
                  </p:nvSpPr>
                  <p:spPr>
                    <a:xfrm>
                      <a:off x="-483695" y="2947836"/>
                      <a:ext cx="47165" cy="688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8" h="800" extrusionOk="0">
                          <a:moveTo>
                            <a:pt x="102" y="0"/>
                          </a:moveTo>
                          <a:cubicBezTo>
                            <a:pt x="87" y="0"/>
                            <a:pt x="72" y="4"/>
                            <a:pt x="58" y="12"/>
                          </a:cubicBezTo>
                          <a:cubicBezTo>
                            <a:pt x="18" y="32"/>
                            <a:pt x="1" y="87"/>
                            <a:pt x="26" y="130"/>
                          </a:cubicBezTo>
                          <a:lnTo>
                            <a:pt x="373" y="754"/>
                          </a:lnTo>
                          <a:cubicBezTo>
                            <a:pt x="387" y="783"/>
                            <a:pt x="416" y="800"/>
                            <a:pt x="447" y="800"/>
                          </a:cubicBezTo>
                          <a:cubicBezTo>
                            <a:pt x="462" y="800"/>
                            <a:pt x="476" y="800"/>
                            <a:pt x="490" y="786"/>
                          </a:cubicBezTo>
                          <a:cubicBezTo>
                            <a:pt x="531" y="763"/>
                            <a:pt x="548" y="711"/>
                            <a:pt x="522" y="668"/>
                          </a:cubicBezTo>
                          <a:lnTo>
                            <a:pt x="175" y="44"/>
                          </a:lnTo>
                          <a:cubicBezTo>
                            <a:pt x="162" y="17"/>
                            <a:pt x="133" y="0"/>
                            <a:pt x="102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06" name="Google Shape;506;p5"/>
                    <p:cNvSpPr/>
                    <p:nvPr/>
                  </p:nvSpPr>
                  <p:spPr>
                    <a:xfrm>
                      <a:off x="-536885" y="2947836"/>
                      <a:ext cx="47165" cy="688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8" h="800" extrusionOk="0">
                          <a:moveTo>
                            <a:pt x="101" y="0"/>
                          </a:moveTo>
                          <a:cubicBezTo>
                            <a:pt x="86" y="0"/>
                            <a:pt x="71" y="4"/>
                            <a:pt x="57" y="12"/>
                          </a:cubicBezTo>
                          <a:cubicBezTo>
                            <a:pt x="17" y="32"/>
                            <a:pt x="0" y="87"/>
                            <a:pt x="23" y="130"/>
                          </a:cubicBezTo>
                          <a:lnTo>
                            <a:pt x="372" y="754"/>
                          </a:lnTo>
                          <a:cubicBezTo>
                            <a:pt x="387" y="783"/>
                            <a:pt x="415" y="800"/>
                            <a:pt x="447" y="800"/>
                          </a:cubicBezTo>
                          <a:cubicBezTo>
                            <a:pt x="461" y="800"/>
                            <a:pt x="476" y="800"/>
                            <a:pt x="490" y="786"/>
                          </a:cubicBezTo>
                          <a:cubicBezTo>
                            <a:pt x="530" y="763"/>
                            <a:pt x="547" y="711"/>
                            <a:pt x="521" y="668"/>
                          </a:cubicBezTo>
                          <a:lnTo>
                            <a:pt x="175" y="44"/>
                          </a:lnTo>
                          <a:cubicBezTo>
                            <a:pt x="159" y="17"/>
                            <a:pt x="131" y="0"/>
                            <a:pt x="101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07" name="Google Shape;507;p5"/>
                    <p:cNvSpPr/>
                    <p:nvPr/>
                  </p:nvSpPr>
                  <p:spPr>
                    <a:xfrm>
                      <a:off x="-771075" y="2947836"/>
                      <a:ext cx="47165" cy="688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8" h="800" extrusionOk="0">
                          <a:moveTo>
                            <a:pt x="101" y="0"/>
                          </a:moveTo>
                          <a:cubicBezTo>
                            <a:pt x="87" y="0"/>
                            <a:pt x="72" y="4"/>
                            <a:pt x="58" y="12"/>
                          </a:cubicBezTo>
                          <a:cubicBezTo>
                            <a:pt x="18" y="32"/>
                            <a:pt x="1" y="87"/>
                            <a:pt x="23" y="130"/>
                          </a:cubicBezTo>
                          <a:lnTo>
                            <a:pt x="373" y="754"/>
                          </a:lnTo>
                          <a:cubicBezTo>
                            <a:pt x="387" y="783"/>
                            <a:pt x="416" y="800"/>
                            <a:pt x="447" y="800"/>
                          </a:cubicBezTo>
                          <a:cubicBezTo>
                            <a:pt x="462" y="800"/>
                            <a:pt x="476" y="800"/>
                            <a:pt x="490" y="786"/>
                          </a:cubicBezTo>
                          <a:cubicBezTo>
                            <a:pt x="530" y="763"/>
                            <a:pt x="548" y="711"/>
                            <a:pt x="522" y="668"/>
                          </a:cubicBezTo>
                          <a:lnTo>
                            <a:pt x="175" y="44"/>
                          </a:lnTo>
                          <a:cubicBezTo>
                            <a:pt x="160" y="17"/>
                            <a:pt x="131" y="0"/>
                            <a:pt x="101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08" name="Google Shape;508;p5"/>
                    <p:cNvSpPr/>
                    <p:nvPr/>
                  </p:nvSpPr>
                  <p:spPr>
                    <a:xfrm>
                      <a:off x="-824093" y="2947836"/>
                      <a:ext cx="47165" cy="688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8" h="800" extrusionOk="0">
                          <a:moveTo>
                            <a:pt x="101" y="0"/>
                          </a:moveTo>
                          <a:cubicBezTo>
                            <a:pt x="87" y="0"/>
                            <a:pt x="72" y="4"/>
                            <a:pt x="58" y="12"/>
                          </a:cubicBezTo>
                          <a:cubicBezTo>
                            <a:pt x="18" y="32"/>
                            <a:pt x="1" y="87"/>
                            <a:pt x="24" y="130"/>
                          </a:cubicBezTo>
                          <a:lnTo>
                            <a:pt x="373" y="754"/>
                          </a:lnTo>
                          <a:cubicBezTo>
                            <a:pt x="387" y="783"/>
                            <a:pt x="416" y="800"/>
                            <a:pt x="448" y="800"/>
                          </a:cubicBezTo>
                          <a:cubicBezTo>
                            <a:pt x="462" y="800"/>
                            <a:pt x="476" y="800"/>
                            <a:pt x="491" y="786"/>
                          </a:cubicBezTo>
                          <a:cubicBezTo>
                            <a:pt x="531" y="763"/>
                            <a:pt x="548" y="711"/>
                            <a:pt x="522" y="668"/>
                          </a:cubicBezTo>
                          <a:lnTo>
                            <a:pt x="176" y="44"/>
                          </a:lnTo>
                          <a:cubicBezTo>
                            <a:pt x="160" y="17"/>
                            <a:pt x="132" y="0"/>
                            <a:pt x="101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09" name="Google Shape;509;p5"/>
                    <p:cNvSpPr/>
                    <p:nvPr/>
                  </p:nvSpPr>
                  <p:spPr>
                    <a:xfrm>
                      <a:off x="-701791" y="2947836"/>
                      <a:ext cx="47165" cy="688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48" h="800" extrusionOk="0">
                          <a:moveTo>
                            <a:pt x="101" y="0"/>
                          </a:moveTo>
                          <a:cubicBezTo>
                            <a:pt x="87" y="0"/>
                            <a:pt x="72" y="4"/>
                            <a:pt x="58" y="12"/>
                          </a:cubicBezTo>
                          <a:cubicBezTo>
                            <a:pt x="17" y="32"/>
                            <a:pt x="0" y="87"/>
                            <a:pt x="26" y="130"/>
                          </a:cubicBezTo>
                          <a:lnTo>
                            <a:pt x="373" y="754"/>
                          </a:lnTo>
                          <a:cubicBezTo>
                            <a:pt x="387" y="783"/>
                            <a:pt x="416" y="800"/>
                            <a:pt x="447" y="800"/>
                          </a:cubicBezTo>
                          <a:cubicBezTo>
                            <a:pt x="461" y="800"/>
                            <a:pt x="479" y="800"/>
                            <a:pt x="490" y="786"/>
                          </a:cubicBezTo>
                          <a:cubicBezTo>
                            <a:pt x="530" y="763"/>
                            <a:pt x="547" y="711"/>
                            <a:pt x="521" y="668"/>
                          </a:cubicBezTo>
                          <a:lnTo>
                            <a:pt x="175" y="44"/>
                          </a:lnTo>
                          <a:cubicBezTo>
                            <a:pt x="161" y="17"/>
                            <a:pt x="132" y="0"/>
                            <a:pt x="101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10" name="Google Shape;510;p5"/>
                    <p:cNvSpPr/>
                    <p:nvPr/>
                  </p:nvSpPr>
                  <p:spPr>
                    <a:xfrm>
                      <a:off x="-452625" y="2848084"/>
                      <a:ext cx="33394" cy="580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8" h="674" extrusionOk="0">
                          <a:moveTo>
                            <a:pt x="1" y="0"/>
                          </a:moveTo>
                          <a:lnTo>
                            <a:pt x="1" y="673"/>
                          </a:lnTo>
                          <a:lnTo>
                            <a:pt x="387" y="673"/>
                          </a:lnTo>
                          <a:lnTo>
                            <a:pt x="387" y="0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  <p:sp>
            <p:nvSpPr>
              <p:cNvPr id="511" name="Google Shape;511;p5"/>
              <p:cNvSpPr/>
              <p:nvPr/>
            </p:nvSpPr>
            <p:spPr>
              <a:xfrm>
                <a:off x="-632506" y="2002899"/>
                <a:ext cx="33308" cy="58009"/>
              </a:xfrm>
              <a:custGeom>
                <a:avLst/>
                <a:gdLst/>
                <a:ahLst/>
                <a:cxnLst/>
                <a:rect l="l" t="t" r="r" b="b"/>
                <a:pathLst>
                  <a:path w="387" h="674" extrusionOk="0">
                    <a:moveTo>
                      <a:pt x="0" y="0"/>
                    </a:moveTo>
                    <a:lnTo>
                      <a:pt x="0" y="673"/>
                    </a:lnTo>
                    <a:lnTo>
                      <a:pt x="387" y="673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5"/>
              <p:cNvSpPr/>
              <p:nvPr/>
            </p:nvSpPr>
            <p:spPr>
              <a:xfrm>
                <a:off x="-628892" y="1201609"/>
                <a:ext cx="33394" cy="4148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482" extrusionOk="0">
                    <a:moveTo>
                      <a:pt x="196" y="0"/>
                    </a:moveTo>
                    <a:cubicBezTo>
                      <a:pt x="87" y="0"/>
                      <a:pt x="1" y="109"/>
                      <a:pt x="1" y="241"/>
                    </a:cubicBezTo>
                    <a:cubicBezTo>
                      <a:pt x="1" y="372"/>
                      <a:pt x="87" y="481"/>
                      <a:pt x="196" y="481"/>
                    </a:cubicBezTo>
                    <a:cubicBezTo>
                      <a:pt x="302" y="481"/>
                      <a:pt x="388" y="372"/>
                      <a:pt x="388" y="241"/>
                    </a:cubicBezTo>
                    <a:cubicBezTo>
                      <a:pt x="388" y="109"/>
                      <a:pt x="302" y="0"/>
                      <a:pt x="1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"/>
          <p:cNvSpPr txBox="1">
            <a:spLocks noGrp="1"/>
          </p:cNvSpPr>
          <p:nvPr>
            <p:ph type="subTitle" idx="1"/>
          </p:nvPr>
        </p:nvSpPr>
        <p:spPr>
          <a:xfrm>
            <a:off x="1857153" y="453656"/>
            <a:ext cx="5564372" cy="411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000"/>
              <a:t>VQE: Variational Quantum Eigensolver for priority scoring.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000"/>
              <a:t>QAOA: Budget-constrained combinatorial optimization.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000"/>
              <a:t>Amplitude Amplification: Enhanced selection via Grover-inspired search.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7"/>
          <p:cNvPicPr preferRelativeResize="0"/>
          <p:nvPr/>
        </p:nvPicPr>
        <p:blipFill rotWithShape="1">
          <a:blip r:embed="rId3">
            <a:alphaModFix/>
          </a:blip>
          <a:srcRect r="65876" b="24098"/>
          <a:stretch/>
        </p:blipFill>
        <p:spPr>
          <a:xfrm>
            <a:off x="595650" y="626175"/>
            <a:ext cx="2497149" cy="3127076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7"/>
          <p:cNvSpPr txBox="1">
            <a:spLocks noGrp="1"/>
          </p:cNvSpPr>
          <p:nvPr>
            <p:ph type="title"/>
          </p:nvPr>
        </p:nvSpPr>
        <p:spPr>
          <a:xfrm>
            <a:off x="4358025" y="1390225"/>
            <a:ext cx="4090200" cy="111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/>
              <a:t>Feature Engineering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24" name="Google Shape;524;p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l="1112" r="32219"/>
          <a:stretch/>
        </p:blipFill>
        <p:spPr>
          <a:xfrm flipH="1">
            <a:off x="970875" y="965513"/>
            <a:ext cx="3212100" cy="32121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rgbClr val="000000">
                <a:alpha val="22745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"/>
          <p:cNvSpPr txBox="1">
            <a:spLocks noGrp="1"/>
          </p:cNvSpPr>
          <p:nvPr>
            <p:ph type="title"/>
          </p:nvPr>
        </p:nvSpPr>
        <p:spPr>
          <a:xfrm>
            <a:off x="737054" y="1814623"/>
            <a:ext cx="7542300" cy="2166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 sz="3500"/>
              <a:t>40+ features per site including:</a:t>
            </a:r>
            <a:br>
              <a:rPr lang="en-US" sz="3500"/>
            </a:br>
            <a:r>
              <a:rPr lang="en-US" sz="3500"/>
              <a:t>- Historical Period (cyclic encoded)</a:t>
            </a:r>
            <a:br>
              <a:rPr lang="en-US" sz="3500"/>
            </a:br>
            <a:r>
              <a:rPr lang="en-US" sz="3500"/>
              <a:t>- Cultural Sensitivity, Accessibility, Terrain, Cost, Duration</a:t>
            </a:r>
            <a:endParaRPr/>
          </a:p>
        </p:txBody>
      </p:sp>
      <p:sp>
        <p:nvSpPr>
          <p:cNvPr id="530" name="Google Shape;530;p8"/>
          <p:cNvSpPr txBox="1"/>
          <p:nvPr/>
        </p:nvSpPr>
        <p:spPr>
          <a:xfrm>
            <a:off x="1290084" y="971107"/>
            <a:ext cx="587626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i="0" u="none" strike="noStrike" cap="none">
                <a:solidFill>
                  <a:srgbClr val="723810"/>
                </a:solidFill>
                <a:latin typeface="Marcellus"/>
                <a:ea typeface="Marcellus"/>
                <a:cs typeface="Marcellus"/>
                <a:sym typeface="Marcellus"/>
              </a:rPr>
              <a:t>Feature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9"/>
          <p:cNvGrpSpPr/>
          <p:nvPr/>
        </p:nvGrpSpPr>
        <p:grpSpPr>
          <a:xfrm>
            <a:off x="962774" y="1662779"/>
            <a:ext cx="2406094" cy="2954439"/>
            <a:chOff x="2671100" y="2192438"/>
            <a:chExt cx="979800" cy="1203192"/>
          </a:xfrm>
        </p:grpSpPr>
        <p:sp>
          <p:nvSpPr>
            <p:cNvPr id="536" name="Google Shape;536;p9"/>
            <p:cNvSpPr/>
            <p:nvPr/>
          </p:nvSpPr>
          <p:spPr>
            <a:xfrm>
              <a:off x="2679111" y="2236345"/>
              <a:ext cx="963776" cy="932640"/>
            </a:xfrm>
            <a:custGeom>
              <a:avLst/>
              <a:gdLst/>
              <a:ahLst/>
              <a:cxnLst/>
              <a:rect l="l" t="t" r="r" b="b"/>
              <a:pathLst>
                <a:path w="12753" h="12341" extrusionOk="0">
                  <a:moveTo>
                    <a:pt x="4460" y="1"/>
                  </a:moveTo>
                  <a:cubicBezTo>
                    <a:pt x="3173" y="1"/>
                    <a:pt x="0" y="4560"/>
                    <a:pt x="0" y="4560"/>
                  </a:cubicBezTo>
                  <a:cubicBezTo>
                    <a:pt x="0" y="4560"/>
                    <a:pt x="1701" y="6167"/>
                    <a:pt x="587" y="8947"/>
                  </a:cubicBezTo>
                  <a:lnTo>
                    <a:pt x="5685" y="12341"/>
                  </a:lnTo>
                  <a:lnTo>
                    <a:pt x="11954" y="8781"/>
                  </a:lnTo>
                  <a:cubicBezTo>
                    <a:pt x="10840" y="5998"/>
                    <a:pt x="12753" y="4560"/>
                    <a:pt x="12753" y="4560"/>
                  </a:cubicBezTo>
                  <a:cubicBezTo>
                    <a:pt x="12753" y="4560"/>
                    <a:pt x="9585" y="1"/>
                    <a:pt x="8293" y="1"/>
                  </a:cubicBezTo>
                  <a:cubicBezTo>
                    <a:pt x="8195" y="1"/>
                    <a:pt x="8107" y="27"/>
                    <a:pt x="8033" y="84"/>
                  </a:cubicBezTo>
                  <a:cubicBezTo>
                    <a:pt x="7583" y="433"/>
                    <a:pt x="7274" y="1834"/>
                    <a:pt x="7068" y="3334"/>
                  </a:cubicBezTo>
                  <a:cubicBezTo>
                    <a:pt x="6129" y="1842"/>
                    <a:pt x="5178" y="436"/>
                    <a:pt x="4720" y="84"/>
                  </a:cubicBezTo>
                  <a:cubicBezTo>
                    <a:pt x="4646" y="27"/>
                    <a:pt x="4558" y="1"/>
                    <a:pt x="446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3252632" y="2269673"/>
              <a:ext cx="166033" cy="36653"/>
            </a:xfrm>
            <a:custGeom>
              <a:avLst/>
              <a:gdLst/>
              <a:ahLst/>
              <a:cxnLst/>
              <a:rect l="l" t="t" r="r" b="b"/>
              <a:pathLst>
                <a:path w="2197" h="485" extrusionOk="0">
                  <a:moveTo>
                    <a:pt x="198" y="1"/>
                  </a:moveTo>
                  <a:cubicBezTo>
                    <a:pt x="126" y="138"/>
                    <a:pt x="63" y="302"/>
                    <a:pt x="0" y="485"/>
                  </a:cubicBezTo>
                  <a:lnTo>
                    <a:pt x="2197" y="485"/>
                  </a:lnTo>
                  <a:cubicBezTo>
                    <a:pt x="2008" y="302"/>
                    <a:pt x="1822" y="138"/>
                    <a:pt x="16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3244621" y="2320382"/>
              <a:ext cx="200040" cy="11940"/>
            </a:xfrm>
            <a:custGeom>
              <a:avLst/>
              <a:gdLst/>
              <a:ahLst/>
              <a:cxnLst/>
              <a:rect l="l" t="t" r="r" b="b"/>
              <a:pathLst>
                <a:path w="2647" h="158" extrusionOk="0">
                  <a:moveTo>
                    <a:pt x="43" y="0"/>
                  </a:moveTo>
                  <a:cubicBezTo>
                    <a:pt x="29" y="52"/>
                    <a:pt x="15" y="103"/>
                    <a:pt x="0" y="158"/>
                  </a:cubicBezTo>
                  <a:lnTo>
                    <a:pt x="2646" y="158"/>
                  </a:lnTo>
                  <a:cubicBezTo>
                    <a:pt x="2598" y="103"/>
                    <a:pt x="2546" y="55"/>
                    <a:pt x="24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3230943" y="2362552"/>
              <a:ext cx="268056" cy="30153"/>
            </a:xfrm>
            <a:custGeom>
              <a:avLst/>
              <a:gdLst/>
              <a:ahLst/>
              <a:cxnLst/>
              <a:rect l="l" t="t" r="r" b="b"/>
              <a:pathLst>
                <a:path w="3547" h="399" extrusionOk="0">
                  <a:moveTo>
                    <a:pt x="87" y="1"/>
                  </a:moveTo>
                  <a:cubicBezTo>
                    <a:pt x="58" y="129"/>
                    <a:pt x="30" y="261"/>
                    <a:pt x="1" y="399"/>
                  </a:cubicBezTo>
                  <a:lnTo>
                    <a:pt x="3546" y="399"/>
                  </a:lnTo>
                  <a:cubicBezTo>
                    <a:pt x="3432" y="261"/>
                    <a:pt x="3314" y="129"/>
                    <a:pt x="3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3224065" y="2406913"/>
              <a:ext cx="304557" cy="20858"/>
            </a:xfrm>
            <a:custGeom>
              <a:avLst/>
              <a:gdLst/>
              <a:ahLst/>
              <a:cxnLst/>
              <a:rect l="l" t="t" r="r" b="b"/>
              <a:pathLst>
                <a:path w="4030" h="276" extrusionOk="0">
                  <a:moveTo>
                    <a:pt x="52" y="1"/>
                  </a:moveTo>
                  <a:cubicBezTo>
                    <a:pt x="35" y="89"/>
                    <a:pt x="20" y="184"/>
                    <a:pt x="0" y="276"/>
                  </a:cubicBezTo>
                  <a:lnTo>
                    <a:pt x="4030" y="276"/>
                  </a:lnTo>
                  <a:cubicBezTo>
                    <a:pt x="3952" y="184"/>
                    <a:pt x="3878" y="89"/>
                    <a:pt x="38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2731709" y="2493292"/>
              <a:ext cx="862282" cy="18440"/>
            </a:xfrm>
            <a:custGeom>
              <a:avLst/>
              <a:gdLst/>
              <a:ahLst/>
              <a:cxnLst/>
              <a:rect l="l" t="t" r="r" b="b"/>
              <a:pathLst>
                <a:path w="11410" h="244" extrusionOk="0">
                  <a:moveTo>
                    <a:pt x="183" y="0"/>
                  </a:moveTo>
                  <a:cubicBezTo>
                    <a:pt x="120" y="83"/>
                    <a:pt x="57" y="163"/>
                    <a:pt x="0" y="244"/>
                  </a:cubicBezTo>
                  <a:lnTo>
                    <a:pt x="11409" y="244"/>
                  </a:lnTo>
                  <a:cubicBezTo>
                    <a:pt x="11352" y="163"/>
                    <a:pt x="11292" y="86"/>
                    <a:pt x="11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2711985" y="2520574"/>
              <a:ext cx="901504" cy="17155"/>
            </a:xfrm>
            <a:custGeom>
              <a:avLst/>
              <a:gdLst/>
              <a:ahLst/>
              <a:cxnLst/>
              <a:rect l="l" t="t" r="r" b="b"/>
              <a:pathLst>
                <a:path w="11929" h="227" extrusionOk="0">
                  <a:moveTo>
                    <a:pt x="170" y="0"/>
                  </a:moveTo>
                  <a:cubicBezTo>
                    <a:pt x="109" y="80"/>
                    <a:pt x="55" y="155"/>
                    <a:pt x="1" y="226"/>
                  </a:cubicBezTo>
                  <a:lnTo>
                    <a:pt x="11928" y="226"/>
                  </a:lnTo>
                  <a:cubicBezTo>
                    <a:pt x="11879" y="155"/>
                    <a:pt x="11822" y="80"/>
                    <a:pt x="117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2685837" y="2552164"/>
              <a:ext cx="954254" cy="22369"/>
            </a:xfrm>
            <a:custGeom>
              <a:avLst/>
              <a:gdLst/>
              <a:ahLst/>
              <a:cxnLst/>
              <a:rect l="l" t="t" r="r" b="b"/>
              <a:pathLst>
                <a:path w="12627" h="296" extrusionOk="0">
                  <a:moveTo>
                    <a:pt x="212" y="0"/>
                  </a:moveTo>
                  <a:cubicBezTo>
                    <a:pt x="117" y="129"/>
                    <a:pt x="46" y="229"/>
                    <a:pt x="0" y="295"/>
                  </a:cubicBezTo>
                  <a:lnTo>
                    <a:pt x="12626" y="295"/>
                  </a:lnTo>
                  <a:cubicBezTo>
                    <a:pt x="12578" y="229"/>
                    <a:pt x="12506" y="129"/>
                    <a:pt x="1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2696870" y="2599321"/>
              <a:ext cx="928257" cy="40582"/>
            </a:xfrm>
            <a:custGeom>
              <a:avLst/>
              <a:gdLst/>
              <a:ahLst/>
              <a:cxnLst/>
              <a:rect l="l" t="t" r="r" b="b"/>
              <a:pathLst>
                <a:path w="12283" h="537" extrusionOk="0">
                  <a:moveTo>
                    <a:pt x="0" y="0"/>
                  </a:moveTo>
                  <a:cubicBezTo>
                    <a:pt x="97" y="129"/>
                    <a:pt x="218" y="307"/>
                    <a:pt x="338" y="536"/>
                  </a:cubicBezTo>
                  <a:lnTo>
                    <a:pt x="11879" y="536"/>
                  </a:lnTo>
                  <a:cubicBezTo>
                    <a:pt x="12016" y="307"/>
                    <a:pt x="12160" y="129"/>
                    <a:pt x="12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2728006" y="2651466"/>
              <a:ext cx="860166" cy="45721"/>
            </a:xfrm>
            <a:custGeom>
              <a:avLst/>
              <a:gdLst/>
              <a:ahLst/>
              <a:cxnLst/>
              <a:rect l="l" t="t" r="r" b="b"/>
              <a:pathLst>
                <a:path w="11382" h="605" extrusionOk="0">
                  <a:moveTo>
                    <a:pt x="0" y="1"/>
                  </a:moveTo>
                  <a:cubicBezTo>
                    <a:pt x="84" y="181"/>
                    <a:pt x="158" y="382"/>
                    <a:pt x="215" y="605"/>
                  </a:cubicBezTo>
                  <a:lnTo>
                    <a:pt x="11129" y="605"/>
                  </a:lnTo>
                  <a:cubicBezTo>
                    <a:pt x="11198" y="382"/>
                    <a:pt x="11287" y="175"/>
                    <a:pt x="113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2749469" y="2719633"/>
              <a:ext cx="813991" cy="39298"/>
            </a:xfrm>
            <a:custGeom>
              <a:avLst/>
              <a:gdLst/>
              <a:ahLst/>
              <a:cxnLst/>
              <a:rect l="l" t="t" r="r" b="b"/>
              <a:pathLst>
                <a:path w="10771" h="520" extrusionOk="0">
                  <a:moveTo>
                    <a:pt x="0" y="1"/>
                  </a:moveTo>
                  <a:cubicBezTo>
                    <a:pt x="29" y="161"/>
                    <a:pt x="49" y="339"/>
                    <a:pt x="57" y="519"/>
                  </a:cubicBezTo>
                  <a:lnTo>
                    <a:pt x="10702" y="519"/>
                  </a:lnTo>
                  <a:cubicBezTo>
                    <a:pt x="10713" y="339"/>
                    <a:pt x="10733" y="161"/>
                    <a:pt x="10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2753096" y="2776992"/>
              <a:ext cx="805830" cy="18515"/>
            </a:xfrm>
            <a:custGeom>
              <a:avLst/>
              <a:gdLst/>
              <a:ahLst/>
              <a:cxnLst/>
              <a:rect l="l" t="t" r="r" b="b"/>
              <a:pathLst>
                <a:path w="10663" h="245" extrusionOk="0">
                  <a:moveTo>
                    <a:pt x="12" y="1"/>
                  </a:moveTo>
                  <a:cubicBezTo>
                    <a:pt x="12" y="81"/>
                    <a:pt x="9" y="161"/>
                    <a:pt x="1" y="244"/>
                  </a:cubicBezTo>
                  <a:lnTo>
                    <a:pt x="10663" y="244"/>
                  </a:lnTo>
                  <a:cubicBezTo>
                    <a:pt x="10654" y="161"/>
                    <a:pt x="10651" y="81"/>
                    <a:pt x="10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2750754" y="2800571"/>
              <a:ext cx="810968" cy="19800"/>
            </a:xfrm>
            <a:custGeom>
              <a:avLst/>
              <a:gdLst/>
              <a:ahLst/>
              <a:cxnLst/>
              <a:rect l="l" t="t" r="r" b="b"/>
              <a:pathLst>
                <a:path w="10731" h="262" extrusionOk="0">
                  <a:moveTo>
                    <a:pt x="29" y="1"/>
                  </a:moveTo>
                  <a:cubicBezTo>
                    <a:pt x="20" y="87"/>
                    <a:pt x="12" y="173"/>
                    <a:pt x="0" y="261"/>
                  </a:cubicBezTo>
                  <a:lnTo>
                    <a:pt x="10731" y="261"/>
                  </a:lnTo>
                  <a:cubicBezTo>
                    <a:pt x="10716" y="173"/>
                    <a:pt x="10708" y="87"/>
                    <a:pt x="106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2714554" y="2865715"/>
              <a:ext cx="886768" cy="303272"/>
            </a:xfrm>
            <a:custGeom>
              <a:avLst/>
              <a:gdLst/>
              <a:ahLst/>
              <a:cxnLst/>
              <a:rect l="l" t="t" r="r" b="b"/>
              <a:pathLst>
                <a:path w="11734" h="4013" extrusionOk="0">
                  <a:moveTo>
                    <a:pt x="350" y="1"/>
                  </a:moveTo>
                  <a:lnTo>
                    <a:pt x="350" y="4"/>
                  </a:lnTo>
                  <a:cubicBezTo>
                    <a:pt x="296" y="201"/>
                    <a:pt x="227" y="407"/>
                    <a:pt x="141" y="619"/>
                  </a:cubicBezTo>
                  <a:lnTo>
                    <a:pt x="1" y="1318"/>
                  </a:lnTo>
                  <a:lnTo>
                    <a:pt x="5236" y="4013"/>
                  </a:lnTo>
                  <a:lnTo>
                    <a:pt x="11734" y="1092"/>
                  </a:lnTo>
                  <a:lnTo>
                    <a:pt x="11505" y="453"/>
                  </a:lnTo>
                  <a:cubicBezTo>
                    <a:pt x="11442" y="299"/>
                    <a:pt x="11390" y="147"/>
                    <a:pt x="11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2744254" y="2830649"/>
              <a:ext cx="824874" cy="23503"/>
            </a:xfrm>
            <a:custGeom>
              <a:avLst/>
              <a:gdLst/>
              <a:ahLst/>
              <a:cxnLst/>
              <a:rect l="l" t="t" r="r" b="b"/>
              <a:pathLst>
                <a:path w="10915" h="311" extrusionOk="0">
                  <a:moveTo>
                    <a:pt x="63" y="1"/>
                  </a:moveTo>
                  <a:cubicBezTo>
                    <a:pt x="46" y="98"/>
                    <a:pt x="26" y="204"/>
                    <a:pt x="0" y="310"/>
                  </a:cubicBezTo>
                  <a:lnTo>
                    <a:pt x="10914" y="310"/>
                  </a:lnTo>
                  <a:cubicBezTo>
                    <a:pt x="10885" y="204"/>
                    <a:pt x="10860" y="101"/>
                    <a:pt x="108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3219304" y="2435933"/>
              <a:ext cx="333350" cy="22143"/>
            </a:xfrm>
            <a:custGeom>
              <a:avLst/>
              <a:gdLst/>
              <a:ahLst/>
              <a:cxnLst/>
              <a:rect l="l" t="t" r="r" b="b"/>
              <a:pathLst>
                <a:path w="4411" h="293" extrusionOk="0">
                  <a:moveTo>
                    <a:pt x="46" y="0"/>
                  </a:moveTo>
                  <a:cubicBezTo>
                    <a:pt x="29" y="98"/>
                    <a:pt x="15" y="195"/>
                    <a:pt x="0" y="292"/>
                  </a:cubicBezTo>
                  <a:lnTo>
                    <a:pt x="4410" y="292"/>
                  </a:lnTo>
                  <a:cubicBezTo>
                    <a:pt x="4336" y="195"/>
                    <a:pt x="4256" y="101"/>
                    <a:pt x="41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2772821" y="2435933"/>
              <a:ext cx="422979" cy="22143"/>
            </a:xfrm>
            <a:custGeom>
              <a:avLst/>
              <a:gdLst/>
              <a:ahLst/>
              <a:cxnLst/>
              <a:rect l="l" t="t" r="r" b="b"/>
              <a:pathLst>
                <a:path w="5597" h="293" extrusionOk="0">
                  <a:moveTo>
                    <a:pt x="238" y="0"/>
                  </a:moveTo>
                  <a:cubicBezTo>
                    <a:pt x="155" y="101"/>
                    <a:pt x="80" y="195"/>
                    <a:pt x="0" y="292"/>
                  </a:cubicBezTo>
                  <a:lnTo>
                    <a:pt x="5596" y="292"/>
                  </a:lnTo>
                  <a:cubicBezTo>
                    <a:pt x="5533" y="192"/>
                    <a:pt x="5470" y="98"/>
                    <a:pt x="54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2797231" y="2406913"/>
              <a:ext cx="379298" cy="20858"/>
            </a:xfrm>
            <a:custGeom>
              <a:avLst/>
              <a:gdLst/>
              <a:ahLst/>
              <a:cxnLst/>
              <a:rect l="l" t="t" r="r" b="b"/>
              <a:pathLst>
                <a:path w="5019" h="276" extrusionOk="0">
                  <a:moveTo>
                    <a:pt x="230" y="1"/>
                  </a:moveTo>
                  <a:cubicBezTo>
                    <a:pt x="150" y="92"/>
                    <a:pt x="75" y="187"/>
                    <a:pt x="1" y="276"/>
                  </a:cubicBezTo>
                  <a:lnTo>
                    <a:pt x="5018" y="276"/>
                  </a:lnTo>
                  <a:cubicBezTo>
                    <a:pt x="4958" y="184"/>
                    <a:pt x="4898" y="89"/>
                    <a:pt x="48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2826704" y="2362552"/>
              <a:ext cx="326624" cy="30153"/>
            </a:xfrm>
            <a:custGeom>
              <a:avLst/>
              <a:gdLst/>
              <a:ahLst/>
              <a:cxnLst/>
              <a:rect l="l" t="t" r="r" b="b"/>
              <a:pathLst>
                <a:path w="4322" h="399" extrusionOk="0">
                  <a:moveTo>
                    <a:pt x="347" y="1"/>
                  </a:moveTo>
                  <a:cubicBezTo>
                    <a:pt x="229" y="129"/>
                    <a:pt x="115" y="264"/>
                    <a:pt x="0" y="399"/>
                  </a:cubicBezTo>
                  <a:lnTo>
                    <a:pt x="4322" y="399"/>
                  </a:lnTo>
                  <a:cubicBezTo>
                    <a:pt x="4233" y="261"/>
                    <a:pt x="4141" y="129"/>
                    <a:pt x="40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2881041" y="2320382"/>
              <a:ext cx="231176" cy="11940"/>
            </a:xfrm>
            <a:custGeom>
              <a:avLst/>
              <a:gdLst/>
              <a:ahLst/>
              <a:cxnLst/>
              <a:rect l="l" t="t" r="r" b="b"/>
              <a:pathLst>
                <a:path w="3059" h="158" extrusionOk="0">
                  <a:moveTo>
                    <a:pt x="152" y="0"/>
                  </a:moveTo>
                  <a:cubicBezTo>
                    <a:pt x="100" y="52"/>
                    <a:pt x="52" y="103"/>
                    <a:pt x="0" y="158"/>
                  </a:cubicBezTo>
                  <a:lnTo>
                    <a:pt x="3059" y="158"/>
                  </a:lnTo>
                  <a:cubicBezTo>
                    <a:pt x="3019" y="103"/>
                    <a:pt x="2984" y="55"/>
                    <a:pt x="29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906962" y="2269673"/>
              <a:ext cx="186211" cy="36653"/>
            </a:xfrm>
            <a:custGeom>
              <a:avLst/>
              <a:gdLst/>
              <a:ahLst/>
              <a:cxnLst/>
              <a:rect l="l" t="t" r="r" b="b"/>
              <a:pathLst>
                <a:path w="2464" h="485" extrusionOk="0">
                  <a:moveTo>
                    <a:pt x="556" y="1"/>
                  </a:moveTo>
                  <a:cubicBezTo>
                    <a:pt x="379" y="138"/>
                    <a:pt x="193" y="302"/>
                    <a:pt x="1" y="485"/>
                  </a:cubicBezTo>
                  <a:lnTo>
                    <a:pt x="2464" y="485"/>
                  </a:lnTo>
                  <a:cubicBezTo>
                    <a:pt x="2326" y="299"/>
                    <a:pt x="2200" y="138"/>
                    <a:pt x="20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3040953" y="2608390"/>
              <a:ext cx="240547" cy="183868"/>
            </a:xfrm>
            <a:custGeom>
              <a:avLst/>
              <a:gdLst/>
              <a:ahLst/>
              <a:cxnLst/>
              <a:rect l="l" t="t" r="r" b="b"/>
              <a:pathLst>
                <a:path w="3183" h="2433" extrusionOk="0">
                  <a:moveTo>
                    <a:pt x="1" y="1"/>
                  </a:moveTo>
                  <a:lnTo>
                    <a:pt x="1" y="2432"/>
                  </a:lnTo>
                  <a:lnTo>
                    <a:pt x="3182" y="2432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3040953" y="2608390"/>
              <a:ext cx="240925" cy="124317"/>
            </a:xfrm>
            <a:custGeom>
              <a:avLst/>
              <a:gdLst/>
              <a:ahLst/>
              <a:cxnLst/>
              <a:rect l="l" t="t" r="r" b="b"/>
              <a:pathLst>
                <a:path w="3188" h="1645" extrusionOk="0">
                  <a:moveTo>
                    <a:pt x="1" y="1"/>
                  </a:moveTo>
                  <a:lnTo>
                    <a:pt x="1" y="874"/>
                  </a:lnTo>
                  <a:lnTo>
                    <a:pt x="3188" y="1645"/>
                  </a:lnTo>
                  <a:lnTo>
                    <a:pt x="31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2708962" y="2732631"/>
              <a:ext cx="904754" cy="632013"/>
            </a:xfrm>
            <a:custGeom>
              <a:avLst/>
              <a:gdLst/>
              <a:ahLst/>
              <a:cxnLst/>
              <a:rect l="l" t="t" r="r" b="b"/>
              <a:pathLst>
                <a:path w="11972" h="8363" extrusionOk="0">
                  <a:moveTo>
                    <a:pt x="4394" y="1"/>
                  </a:moveTo>
                  <a:lnTo>
                    <a:pt x="3526" y="479"/>
                  </a:lnTo>
                  <a:lnTo>
                    <a:pt x="3131" y="699"/>
                  </a:lnTo>
                  <a:lnTo>
                    <a:pt x="986" y="1888"/>
                  </a:lnTo>
                  <a:cubicBezTo>
                    <a:pt x="883" y="1945"/>
                    <a:pt x="782" y="2020"/>
                    <a:pt x="688" y="2105"/>
                  </a:cubicBezTo>
                  <a:cubicBezTo>
                    <a:pt x="582" y="2203"/>
                    <a:pt x="484" y="2312"/>
                    <a:pt x="399" y="2435"/>
                  </a:cubicBezTo>
                  <a:cubicBezTo>
                    <a:pt x="353" y="2501"/>
                    <a:pt x="310" y="2567"/>
                    <a:pt x="270" y="2638"/>
                  </a:cubicBezTo>
                  <a:cubicBezTo>
                    <a:pt x="227" y="2710"/>
                    <a:pt x="192" y="2781"/>
                    <a:pt x="158" y="2859"/>
                  </a:cubicBezTo>
                  <a:cubicBezTo>
                    <a:pt x="138" y="2910"/>
                    <a:pt x="115" y="2965"/>
                    <a:pt x="98" y="3019"/>
                  </a:cubicBezTo>
                  <a:cubicBezTo>
                    <a:pt x="72" y="3091"/>
                    <a:pt x="52" y="3165"/>
                    <a:pt x="38" y="3237"/>
                  </a:cubicBezTo>
                  <a:cubicBezTo>
                    <a:pt x="12" y="3345"/>
                    <a:pt x="0" y="3454"/>
                    <a:pt x="0" y="3560"/>
                  </a:cubicBezTo>
                  <a:lnTo>
                    <a:pt x="0" y="8363"/>
                  </a:lnTo>
                  <a:lnTo>
                    <a:pt x="11971" y="8363"/>
                  </a:lnTo>
                  <a:lnTo>
                    <a:pt x="11971" y="3560"/>
                  </a:lnTo>
                  <a:cubicBezTo>
                    <a:pt x="11971" y="3454"/>
                    <a:pt x="11957" y="3348"/>
                    <a:pt x="11931" y="3237"/>
                  </a:cubicBezTo>
                  <a:cubicBezTo>
                    <a:pt x="11917" y="3165"/>
                    <a:pt x="11897" y="3091"/>
                    <a:pt x="11871" y="3019"/>
                  </a:cubicBezTo>
                  <a:cubicBezTo>
                    <a:pt x="11854" y="2965"/>
                    <a:pt x="11831" y="2910"/>
                    <a:pt x="11811" y="2859"/>
                  </a:cubicBezTo>
                  <a:cubicBezTo>
                    <a:pt x="11779" y="2781"/>
                    <a:pt x="11739" y="2710"/>
                    <a:pt x="11699" y="2638"/>
                  </a:cubicBezTo>
                  <a:cubicBezTo>
                    <a:pt x="11659" y="2567"/>
                    <a:pt x="11616" y="2498"/>
                    <a:pt x="11570" y="2435"/>
                  </a:cubicBezTo>
                  <a:cubicBezTo>
                    <a:pt x="11484" y="2312"/>
                    <a:pt x="11384" y="2203"/>
                    <a:pt x="11281" y="2105"/>
                  </a:cubicBezTo>
                  <a:cubicBezTo>
                    <a:pt x="11186" y="2020"/>
                    <a:pt x="11086" y="1945"/>
                    <a:pt x="10983" y="1888"/>
                  </a:cubicBezTo>
                  <a:lnTo>
                    <a:pt x="8838" y="699"/>
                  </a:lnTo>
                  <a:lnTo>
                    <a:pt x="8443" y="479"/>
                  </a:lnTo>
                  <a:lnTo>
                    <a:pt x="75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2992057" y="2222062"/>
              <a:ext cx="344384" cy="426909"/>
            </a:xfrm>
            <a:custGeom>
              <a:avLst/>
              <a:gdLst/>
              <a:ahLst/>
              <a:cxnLst/>
              <a:rect l="l" t="t" r="r" b="b"/>
              <a:pathLst>
                <a:path w="4557" h="5649" extrusionOk="0">
                  <a:moveTo>
                    <a:pt x="2277" y="1"/>
                  </a:moveTo>
                  <a:cubicBezTo>
                    <a:pt x="1194" y="1"/>
                    <a:pt x="292" y="104"/>
                    <a:pt x="135" y="242"/>
                  </a:cubicBezTo>
                  <a:cubicBezTo>
                    <a:pt x="92" y="282"/>
                    <a:pt x="49" y="370"/>
                    <a:pt x="32" y="439"/>
                  </a:cubicBezTo>
                  <a:cubicBezTo>
                    <a:pt x="6" y="539"/>
                    <a:pt x="0" y="671"/>
                    <a:pt x="0" y="857"/>
                  </a:cubicBezTo>
                  <a:lnTo>
                    <a:pt x="0" y="4320"/>
                  </a:lnTo>
                  <a:cubicBezTo>
                    <a:pt x="0" y="5053"/>
                    <a:pt x="593" y="5648"/>
                    <a:pt x="1326" y="5648"/>
                  </a:cubicBezTo>
                  <a:lnTo>
                    <a:pt x="3228" y="5648"/>
                  </a:lnTo>
                  <a:cubicBezTo>
                    <a:pt x="3961" y="5648"/>
                    <a:pt x="4557" y="5053"/>
                    <a:pt x="4557" y="4320"/>
                  </a:cubicBezTo>
                  <a:lnTo>
                    <a:pt x="4557" y="857"/>
                  </a:lnTo>
                  <a:cubicBezTo>
                    <a:pt x="4557" y="514"/>
                    <a:pt x="4537" y="342"/>
                    <a:pt x="4436" y="256"/>
                  </a:cubicBezTo>
                  <a:cubicBezTo>
                    <a:pt x="4327" y="113"/>
                    <a:pt x="3400" y="1"/>
                    <a:pt x="2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3111916" y="2192438"/>
              <a:ext cx="98773" cy="134292"/>
            </a:xfrm>
            <a:custGeom>
              <a:avLst/>
              <a:gdLst/>
              <a:ahLst/>
              <a:cxnLst/>
              <a:rect l="l" t="t" r="r" b="b"/>
              <a:pathLst>
                <a:path w="1307" h="1777" extrusionOk="0">
                  <a:moveTo>
                    <a:pt x="654" y="1"/>
                  </a:moveTo>
                  <a:cubicBezTo>
                    <a:pt x="376" y="1"/>
                    <a:pt x="1" y="204"/>
                    <a:pt x="50" y="550"/>
                  </a:cubicBezTo>
                  <a:cubicBezTo>
                    <a:pt x="87" y="788"/>
                    <a:pt x="115" y="1023"/>
                    <a:pt x="138" y="1261"/>
                  </a:cubicBezTo>
                  <a:cubicBezTo>
                    <a:pt x="167" y="1536"/>
                    <a:pt x="387" y="1776"/>
                    <a:pt x="654" y="1776"/>
                  </a:cubicBezTo>
                  <a:cubicBezTo>
                    <a:pt x="923" y="1770"/>
                    <a:pt x="1141" y="1536"/>
                    <a:pt x="1169" y="1261"/>
                  </a:cubicBezTo>
                  <a:cubicBezTo>
                    <a:pt x="1195" y="1023"/>
                    <a:pt x="1227" y="788"/>
                    <a:pt x="1261" y="550"/>
                  </a:cubicBezTo>
                  <a:cubicBezTo>
                    <a:pt x="1307" y="201"/>
                    <a:pt x="934" y="1"/>
                    <a:pt x="6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3140104" y="2192438"/>
              <a:ext cx="42472" cy="134292"/>
            </a:xfrm>
            <a:custGeom>
              <a:avLst/>
              <a:gdLst/>
              <a:ahLst/>
              <a:cxnLst/>
              <a:rect l="l" t="t" r="r" b="b"/>
              <a:pathLst>
                <a:path w="562" h="1777" extrusionOk="0">
                  <a:moveTo>
                    <a:pt x="281" y="1"/>
                  </a:moveTo>
                  <a:cubicBezTo>
                    <a:pt x="160" y="1"/>
                    <a:pt x="0" y="204"/>
                    <a:pt x="20" y="550"/>
                  </a:cubicBezTo>
                  <a:cubicBezTo>
                    <a:pt x="34" y="788"/>
                    <a:pt x="49" y="1023"/>
                    <a:pt x="60" y="1261"/>
                  </a:cubicBezTo>
                  <a:cubicBezTo>
                    <a:pt x="75" y="1536"/>
                    <a:pt x="166" y="1776"/>
                    <a:pt x="281" y="1776"/>
                  </a:cubicBezTo>
                  <a:cubicBezTo>
                    <a:pt x="401" y="1770"/>
                    <a:pt x="493" y="1536"/>
                    <a:pt x="504" y="1261"/>
                  </a:cubicBezTo>
                  <a:cubicBezTo>
                    <a:pt x="516" y="1023"/>
                    <a:pt x="530" y="788"/>
                    <a:pt x="544" y="550"/>
                  </a:cubicBezTo>
                  <a:cubicBezTo>
                    <a:pt x="561" y="201"/>
                    <a:pt x="401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3018886" y="2380311"/>
              <a:ext cx="116306" cy="46779"/>
            </a:xfrm>
            <a:custGeom>
              <a:avLst/>
              <a:gdLst/>
              <a:ahLst/>
              <a:cxnLst/>
              <a:rect l="l" t="t" r="r" b="b"/>
              <a:pathLst>
                <a:path w="1539" h="619" extrusionOk="0">
                  <a:moveTo>
                    <a:pt x="768" y="0"/>
                  </a:moveTo>
                  <a:cubicBezTo>
                    <a:pt x="344" y="0"/>
                    <a:pt x="0" y="310"/>
                    <a:pt x="0" y="310"/>
                  </a:cubicBezTo>
                  <a:cubicBezTo>
                    <a:pt x="0" y="310"/>
                    <a:pt x="344" y="619"/>
                    <a:pt x="768" y="619"/>
                  </a:cubicBezTo>
                  <a:cubicBezTo>
                    <a:pt x="1195" y="619"/>
                    <a:pt x="1538" y="310"/>
                    <a:pt x="1538" y="310"/>
                  </a:cubicBezTo>
                  <a:cubicBezTo>
                    <a:pt x="1538" y="310"/>
                    <a:pt x="1192" y="0"/>
                    <a:pt x="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3193534" y="2380311"/>
              <a:ext cx="116533" cy="46779"/>
            </a:xfrm>
            <a:custGeom>
              <a:avLst/>
              <a:gdLst/>
              <a:ahLst/>
              <a:cxnLst/>
              <a:rect l="l" t="t" r="r" b="b"/>
              <a:pathLst>
                <a:path w="1542" h="619" extrusionOk="0">
                  <a:moveTo>
                    <a:pt x="771" y="0"/>
                  </a:moveTo>
                  <a:cubicBezTo>
                    <a:pt x="344" y="0"/>
                    <a:pt x="0" y="310"/>
                    <a:pt x="0" y="310"/>
                  </a:cubicBezTo>
                  <a:cubicBezTo>
                    <a:pt x="0" y="310"/>
                    <a:pt x="344" y="619"/>
                    <a:pt x="771" y="619"/>
                  </a:cubicBezTo>
                  <a:cubicBezTo>
                    <a:pt x="1198" y="619"/>
                    <a:pt x="1541" y="310"/>
                    <a:pt x="1541" y="310"/>
                  </a:cubicBezTo>
                  <a:cubicBezTo>
                    <a:pt x="1541" y="310"/>
                    <a:pt x="1192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052667" y="2381823"/>
              <a:ext cx="82525" cy="45721"/>
            </a:xfrm>
            <a:custGeom>
              <a:avLst/>
              <a:gdLst/>
              <a:ahLst/>
              <a:cxnLst/>
              <a:rect l="l" t="t" r="r" b="b"/>
              <a:pathLst>
                <a:path w="1092" h="605" extrusionOk="0">
                  <a:moveTo>
                    <a:pt x="450" y="0"/>
                  </a:moveTo>
                  <a:cubicBezTo>
                    <a:pt x="716" y="89"/>
                    <a:pt x="899" y="250"/>
                    <a:pt x="899" y="250"/>
                  </a:cubicBezTo>
                  <a:cubicBezTo>
                    <a:pt x="899" y="250"/>
                    <a:pt x="556" y="559"/>
                    <a:pt x="129" y="559"/>
                  </a:cubicBezTo>
                  <a:cubicBezTo>
                    <a:pt x="86" y="559"/>
                    <a:pt x="43" y="556"/>
                    <a:pt x="0" y="547"/>
                  </a:cubicBezTo>
                  <a:lnTo>
                    <a:pt x="0" y="547"/>
                  </a:lnTo>
                  <a:cubicBezTo>
                    <a:pt x="98" y="579"/>
                    <a:pt x="206" y="605"/>
                    <a:pt x="321" y="605"/>
                  </a:cubicBezTo>
                  <a:cubicBezTo>
                    <a:pt x="745" y="602"/>
                    <a:pt x="1091" y="298"/>
                    <a:pt x="1091" y="298"/>
                  </a:cubicBezTo>
                  <a:cubicBezTo>
                    <a:pt x="1091" y="298"/>
                    <a:pt x="816" y="49"/>
                    <a:pt x="4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227315" y="2381823"/>
              <a:ext cx="82752" cy="45721"/>
            </a:xfrm>
            <a:custGeom>
              <a:avLst/>
              <a:gdLst/>
              <a:ahLst/>
              <a:cxnLst/>
              <a:rect l="l" t="t" r="r" b="b"/>
              <a:pathLst>
                <a:path w="1095" h="605" extrusionOk="0">
                  <a:moveTo>
                    <a:pt x="453" y="0"/>
                  </a:moveTo>
                  <a:cubicBezTo>
                    <a:pt x="716" y="89"/>
                    <a:pt x="899" y="250"/>
                    <a:pt x="899" y="250"/>
                  </a:cubicBezTo>
                  <a:cubicBezTo>
                    <a:pt x="899" y="250"/>
                    <a:pt x="556" y="559"/>
                    <a:pt x="129" y="559"/>
                  </a:cubicBezTo>
                  <a:cubicBezTo>
                    <a:pt x="86" y="559"/>
                    <a:pt x="43" y="553"/>
                    <a:pt x="0" y="547"/>
                  </a:cubicBezTo>
                  <a:lnTo>
                    <a:pt x="0" y="547"/>
                  </a:lnTo>
                  <a:cubicBezTo>
                    <a:pt x="100" y="579"/>
                    <a:pt x="209" y="605"/>
                    <a:pt x="324" y="605"/>
                  </a:cubicBezTo>
                  <a:cubicBezTo>
                    <a:pt x="751" y="605"/>
                    <a:pt x="1094" y="298"/>
                    <a:pt x="1094" y="298"/>
                  </a:cubicBezTo>
                  <a:cubicBezTo>
                    <a:pt x="1094" y="298"/>
                    <a:pt x="814" y="49"/>
                    <a:pt x="4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095063" y="2528887"/>
              <a:ext cx="138373" cy="52145"/>
            </a:xfrm>
            <a:custGeom>
              <a:avLst/>
              <a:gdLst/>
              <a:ahLst/>
              <a:cxnLst/>
              <a:rect l="l" t="t" r="r" b="b"/>
              <a:pathLst>
                <a:path w="1831" h="690" extrusionOk="0">
                  <a:moveTo>
                    <a:pt x="1141" y="1"/>
                  </a:moveTo>
                  <a:cubicBezTo>
                    <a:pt x="1087" y="1"/>
                    <a:pt x="1054" y="5"/>
                    <a:pt x="1054" y="5"/>
                  </a:cubicBezTo>
                  <a:lnTo>
                    <a:pt x="903" y="159"/>
                  </a:lnTo>
                  <a:lnTo>
                    <a:pt x="754" y="5"/>
                  </a:lnTo>
                  <a:cubicBezTo>
                    <a:pt x="754" y="5"/>
                    <a:pt x="734" y="3"/>
                    <a:pt x="699" y="3"/>
                  </a:cubicBezTo>
                  <a:cubicBezTo>
                    <a:pt x="572" y="3"/>
                    <a:pt x="246" y="29"/>
                    <a:pt x="0" y="280"/>
                  </a:cubicBezTo>
                  <a:cubicBezTo>
                    <a:pt x="89" y="560"/>
                    <a:pt x="613" y="689"/>
                    <a:pt x="903" y="689"/>
                  </a:cubicBezTo>
                  <a:cubicBezTo>
                    <a:pt x="1192" y="689"/>
                    <a:pt x="1736" y="546"/>
                    <a:pt x="1830" y="265"/>
                  </a:cubicBezTo>
                  <a:cubicBezTo>
                    <a:pt x="1601" y="32"/>
                    <a:pt x="1289" y="1"/>
                    <a:pt x="11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133605" y="2433137"/>
              <a:ext cx="58493" cy="50709"/>
            </a:xfrm>
            <a:custGeom>
              <a:avLst/>
              <a:gdLst/>
              <a:ahLst/>
              <a:cxnLst/>
              <a:rect l="l" t="t" r="r" b="b"/>
              <a:pathLst>
                <a:path w="774" h="671" extrusionOk="0">
                  <a:moveTo>
                    <a:pt x="387" y="0"/>
                  </a:moveTo>
                  <a:lnTo>
                    <a:pt x="0" y="670"/>
                  </a:lnTo>
                  <a:lnTo>
                    <a:pt x="773" y="670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2945731" y="2768982"/>
              <a:ext cx="431368" cy="16550"/>
            </a:xfrm>
            <a:custGeom>
              <a:avLst/>
              <a:gdLst/>
              <a:ahLst/>
              <a:cxnLst/>
              <a:rect l="l" t="t" r="r" b="b"/>
              <a:pathLst>
                <a:path w="5708" h="219" extrusionOk="0">
                  <a:moveTo>
                    <a:pt x="399" y="1"/>
                  </a:moveTo>
                  <a:lnTo>
                    <a:pt x="0" y="218"/>
                  </a:lnTo>
                  <a:lnTo>
                    <a:pt x="5708" y="218"/>
                  </a:lnTo>
                  <a:lnTo>
                    <a:pt x="5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2721280" y="2931992"/>
              <a:ext cx="880268" cy="16702"/>
            </a:xfrm>
            <a:custGeom>
              <a:avLst/>
              <a:gdLst/>
              <a:ahLst/>
              <a:cxnLst/>
              <a:rect l="l" t="t" r="r" b="b"/>
              <a:pathLst>
                <a:path w="11648" h="221" extrusionOk="0">
                  <a:moveTo>
                    <a:pt x="110" y="0"/>
                  </a:moveTo>
                  <a:cubicBezTo>
                    <a:pt x="67" y="72"/>
                    <a:pt x="32" y="143"/>
                    <a:pt x="1" y="221"/>
                  </a:cubicBezTo>
                  <a:lnTo>
                    <a:pt x="11648" y="221"/>
                  </a:lnTo>
                  <a:cubicBezTo>
                    <a:pt x="11616" y="143"/>
                    <a:pt x="11579" y="69"/>
                    <a:pt x="11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2711758" y="2960710"/>
              <a:ext cx="899313" cy="16550"/>
            </a:xfrm>
            <a:custGeom>
              <a:avLst/>
              <a:gdLst/>
              <a:ahLst/>
              <a:cxnLst/>
              <a:rect l="l" t="t" r="r" b="b"/>
              <a:pathLst>
                <a:path w="11900" h="219" extrusionOk="0">
                  <a:moveTo>
                    <a:pt x="61" y="1"/>
                  </a:moveTo>
                  <a:cubicBezTo>
                    <a:pt x="35" y="73"/>
                    <a:pt x="15" y="147"/>
                    <a:pt x="1" y="219"/>
                  </a:cubicBezTo>
                  <a:lnTo>
                    <a:pt x="11900" y="219"/>
                  </a:lnTo>
                  <a:cubicBezTo>
                    <a:pt x="11885" y="147"/>
                    <a:pt x="11862" y="73"/>
                    <a:pt x="11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2708962" y="3181684"/>
              <a:ext cx="904754" cy="16550"/>
            </a:xfrm>
            <a:custGeom>
              <a:avLst/>
              <a:gdLst/>
              <a:ahLst/>
              <a:cxnLst/>
              <a:rect l="l" t="t" r="r" b="b"/>
              <a:pathLst>
                <a:path w="11972" h="219" extrusionOk="0">
                  <a:moveTo>
                    <a:pt x="0" y="1"/>
                  </a:moveTo>
                  <a:lnTo>
                    <a:pt x="0" y="219"/>
                  </a:lnTo>
                  <a:lnTo>
                    <a:pt x="11971" y="219"/>
                  </a:lnTo>
                  <a:lnTo>
                    <a:pt x="11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2851114" y="2812965"/>
              <a:ext cx="620828" cy="24939"/>
            </a:xfrm>
            <a:custGeom>
              <a:avLst/>
              <a:gdLst/>
              <a:ahLst/>
              <a:cxnLst/>
              <a:rect l="l" t="t" r="r" b="b"/>
              <a:pathLst>
                <a:path w="8215" h="330" extrusionOk="0">
                  <a:moveTo>
                    <a:pt x="591" y="0"/>
                  </a:moveTo>
                  <a:lnTo>
                    <a:pt x="1" y="329"/>
                  </a:lnTo>
                  <a:lnTo>
                    <a:pt x="8214" y="329"/>
                  </a:lnTo>
                  <a:lnTo>
                    <a:pt x="76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2739040" y="2891485"/>
              <a:ext cx="844372" cy="24939"/>
            </a:xfrm>
            <a:custGeom>
              <a:avLst/>
              <a:gdLst/>
              <a:ahLst/>
              <a:cxnLst/>
              <a:rect l="l" t="t" r="r" b="b"/>
              <a:pathLst>
                <a:path w="11173" h="330" extrusionOk="0">
                  <a:moveTo>
                    <a:pt x="290" y="1"/>
                  </a:moveTo>
                  <a:cubicBezTo>
                    <a:pt x="184" y="98"/>
                    <a:pt x="86" y="207"/>
                    <a:pt x="1" y="330"/>
                  </a:cubicBezTo>
                  <a:lnTo>
                    <a:pt x="11172" y="330"/>
                  </a:lnTo>
                  <a:cubicBezTo>
                    <a:pt x="11086" y="207"/>
                    <a:pt x="10992" y="98"/>
                    <a:pt x="10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2708962" y="3022679"/>
              <a:ext cx="904754" cy="24939"/>
            </a:xfrm>
            <a:custGeom>
              <a:avLst/>
              <a:gdLst/>
              <a:ahLst/>
              <a:cxnLst/>
              <a:rect l="l" t="t" r="r" b="b"/>
              <a:pathLst>
                <a:path w="11972" h="330" extrusionOk="0">
                  <a:moveTo>
                    <a:pt x="0" y="0"/>
                  </a:moveTo>
                  <a:lnTo>
                    <a:pt x="0" y="329"/>
                  </a:lnTo>
                  <a:lnTo>
                    <a:pt x="11971" y="329"/>
                  </a:lnTo>
                  <a:lnTo>
                    <a:pt x="119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2708962" y="3236701"/>
              <a:ext cx="904754" cy="16475"/>
            </a:xfrm>
            <a:custGeom>
              <a:avLst/>
              <a:gdLst/>
              <a:ahLst/>
              <a:cxnLst/>
              <a:rect l="l" t="t" r="r" b="b"/>
              <a:pathLst>
                <a:path w="11972" h="218" extrusionOk="0">
                  <a:moveTo>
                    <a:pt x="0" y="0"/>
                  </a:moveTo>
                  <a:lnTo>
                    <a:pt x="0" y="218"/>
                  </a:lnTo>
                  <a:lnTo>
                    <a:pt x="11971" y="218"/>
                  </a:lnTo>
                  <a:lnTo>
                    <a:pt x="119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2708962" y="3265267"/>
              <a:ext cx="904754" cy="16702"/>
            </a:xfrm>
            <a:custGeom>
              <a:avLst/>
              <a:gdLst/>
              <a:ahLst/>
              <a:cxnLst/>
              <a:rect l="l" t="t" r="r" b="b"/>
              <a:pathLst>
                <a:path w="11972" h="221" extrusionOk="0">
                  <a:moveTo>
                    <a:pt x="0" y="0"/>
                  </a:moveTo>
                  <a:lnTo>
                    <a:pt x="0" y="221"/>
                  </a:lnTo>
                  <a:lnTo>
                    <a:pt x="11971" y="221"/>
                  </a:lnTo>
                  <a:lnTo>
                    <a:pt x="119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2708962" y="3327162"/>
              <a:ext cx="904754" cy="24939"/>
            </a:xfrm>
            <a:custGeom>
              <a:avLst/>
              <a:gdLst/>
              <a:ahLst/>
              <a:cxnLst/>
              <a:rect l="l" t="t" r="r" b="b"/>
              <a:pathLst>
                <a:path w="11972" h="330" extrusionOk="0">
                  <a:moveTo>
                    <a:pt x="0" y="0"/>
                  </a:moveTo>
                  <a:lnTo>
                    <a:pt x="0" y="330"/>
                  </a:lnTo>
                  <a:lnTo>
                    <a:pt x="11971" y="330"/>
                  </a:lnTo>
                  <a:lnTo>
                    <a:pt x="119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2708962" y="3115709"/>
              <a:ext cx="904754" cy="24939"/>
            </a:xfrm>
            <a:custGeom>
              <a:avLst/>
              <a:gdLst/>
              <a:ahLst/>
              <a:cxnLst/>
              <a:rect l="l" t="t" r="r" b="b"/>
              <a:pathLst>
                <a:path w="11972" h="330" extrusionOk="0">
                  <a:moveTo>
                    <a:pt x="0" y="0"/>
                  </a:moveTo>
                  <a:lnTo>
                    <a:pt x="0" y="330"/>
                  </a:lnTo>
                  <a:lnTo>
                    <a:pt x="11971" y="330"/>
                  </a:lnTo>
                  <a:lnTo>
                    <a:pt x="119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3079722" y="3167401"/>
              <a:ext cx="163463" cy="197244"/>
            </a:xfrm>
            <a:custGeom>
              <a:avLst/>
              <a:gdLst/>
              <a:ahLst/>
              <a:cxnLst/>
              <a:rect l="l" t="t" r="r" b="b"/>
              <a:pathLst>
                <a:path w="2163" h="2610" extrusionOk="0">
                  <a:moveTo>
                    <a:pt x="779" y="1"/>
                  </a:moveTo>
                  <a:cubicBezTo>
                    <a:pt x="349" y="1"/>
                    <a:pt x="0" y="350"/>
                    <a:pt x="0" y="780"/>
                  </a:cubicBezTo>
                  <a:lnTo>
                    <a:pt x="0" y="2610"/>
                  </a:lnTo>
                  <a:lnTo>
                    <a:pt x="2162" y="2610"/>
                  </a:lnTo>
                  <a:lnTo>
                    <a:pt x="2162" y="780"/>
                  </a:lnTo>
                  <a:cubicBezTo>
                    <a:pt x="2162" y="350"/>
                    <a:pt x="1810" y="1"/>
                    <a:pt x="13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3158468" y="3167401"/>
              <a:ext cx="84717" cy="197244"/>
            </a:xfrm>
            <a:custGeom>
              <a:avLst/>
              <a:gdLst/>
              <a:ahLst/>
              <a:cxnLst/>
              <a:rect l="l" t="t" r="r" b="b"/>
              <a:pathLst>
                <a:path w="1121" h="2610" extrusionOk="0">
                  <a:moveTo>
                    <a:pt x="1" y="1"/>
                  </a:moveTo>
                  <a:cubicBezTo>
                    <a:pt x="430" y="1"/>
                    <a:pt x="779" y="350"/>
                    <a:pt x="779" y="780"/>
                  </a:cubicBezTo>
                  <a:lnTo>
                    <a:pt x="779" y="2610"/>
                  </a:lnTo>
                  <a:lnTo>
                    <a:pt x="1120" y="2610"/>
                  </a:lnTo>
                  <a:lnTo>
                    <a:pt x="1120" y="780"/>
                  </a:lnTo>
                  <a:cubicBezTo>
                    <a:pt x="1120" y="350"/>
                    <a:pt x="774" y="1"/>
                    <a:pt x="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2671100" y="3211762"/>
              <a:ext cx="85548" cy="183868"/>
            </a:xfrm>
            <a:custGeom>
              <a:avLst/>
              <a:gdLst/>
              <a:ahLst/>
              <a:cxnLst/>
              <a:rect l="l" t="t" r="r" b="b"/>
              <a:pathLst>
                <a:path w="1132" h="2433" extrusionOk="0">
                  <a:moveTo>
                    <a:pt x="567" y="1"/>
                  </a:moveTo>
                  <a:cubicBezTo>
                    <a:pt x="255" y="1"/>
                    <a:pt x="0" y="256"/>
                    <a:pt x="0" y="565"/>
                  </a:cubicBezTo>
                  <a:lnTo>
                    <a:pt x="0" y="2126"/>
                  </a:lnTo>
                  <a:cubicBezTo>
                    <a:pt x="0" y="2427"/>
                    <a:pt x="237" y="2432"/>
                    <a:pt x="534" y="2432"/>
                  </a:cubicBezTo>
                  <a:cubicBezTo>
                    <a:pt x="545" y="2432"/>
                    <a:pt x="556" y="2432"/>
                    <a:pt x="567" y="2432"/>
                  </a:cubicBezTo>
                  <a:cubicBezTo>
                    <a:pt x="578" y="2432"/>
                    <a:pt x="589" y="2432"/>
                    <a:pt x="600" y="2432"/>
                  </a:cubicBezTo>
                  <a:cubicBezTo>
                    <a:pt x="897" y="2432"/>
                    <a:pt x="1132" y="2427"/>
                    <a:pt x="1132" y="2126"/>
                  </a:cubicBezTo>
                  <a:lnTo>
                    <a:pt x="1132" y="565"/>
                  </a:lnTo>
                  <a:cubicBezTo>
                    <a:pt x="1132" y="256"/>
                    <a:pt x="877" y="1"/>
                    <a:pt x="5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2756573" y="3211762"/>
              <a:ext cx="85548" cy="183868"/>
            </a:xfrm>
            <a:custGeom>
              <a:avLst/>
              <a:gdLst/>
              <a:ahLst/>
              <a:cxnLst/>
              <a:rect l="l" t="t" r="r" b="b"/>
              <a:pathLst>
                <a:path w="1132" h="2433" extrusionOk="0">
                  <a:moveTo>
                    <a:pt x="568" y="1"/>
                  </a:moveTo>
                  <a:cubicBezTo>
                    <a:pt x="255" y="1"/>
                    <a:pt x="1" y="256"/>
                    <a:pt x="1" y="565"/>
                  </a:cubicBezTo>
                  <a:lnTo>
                    <a:pt x="1" y="2126"/>
                  </a:lnTo>
                  <a:cubicBezTo>
                    <a:pt x="1" y="2427"/>
                    <a:pt x="238" y="2432"/>
                    <a:pt x="535" y="2432"/>
                  </a:cubicBezTo>
                  <a:cubicBezTo>
                    <a:pt x="546" y="2432"/>
                    <a:pt x="556" y="2432"/>
                    <a:pt x="568" y="2432"/>
                  </a:cubicBezTo>
                  <a:cubicBezTo>
                    <a:pt x="579" y="2432"/>
                    <a:pt x="590" y="2432"/>
                    <a:pt x="600" y="2432"/>
                  </a:cubicBezTo>
                  <a:cubicBezTo>
                    <a:pt x="897" y="2432"/>
                    <a:pt x="1132" y="2427"/>
                    <a:pt x="1132" y="2126"/>
                  </a:cubicBezTo>
                  <a:lnTo>
                    <a:pt x="1132" y="565"/>
                  </a:lnTo>
                  <a:cubicBezTo>
                    <a:pt x="1132" y="256"/>
                    <a:pt x="877" y="1"/>
                    <a:pt x="5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2842045" y="3211762"/>
              <a:ext cx="85548" cy="183868"/>
            </a:xfrm>
            <a:custGeom>
              <a:avLst/>
              <a:gdLst/>
              <a:ahLst/>
              <a:cxnLst/>
              <a:rect l="l" t="t" r="r" b="b"/>
              <a:pathLst>
                <a:path w="1132" h="2433" extrusionOk="0">
                  <a:moveTo>
                    <a:pt x="568" y="1"/>
                  </a:moveTo>
                  <a:cubicBezTo>
                    <a:pt x="256" y="1"/>
                    <a:pt x="1" y="256"/>
                    <a:pt x="1" y="565"/>
                  </a:cubicBezTo>
                  <a:lnTo>
                    <a:pt x="1" y="2126"/>
                  </a:lnTo>
                  <a:cubicBezTo>
                    <a:pt x="1" y="2427"/>
                    <a:pt x="238" y="2432"/>
                    <a:pt x="535" y="2432"/>
                  </a:cubicBezTo>
                  <a:cubicBezTo>
                    <a:pt x="546" y="2432"/>
                    <a:pt x="557" y="2432"/>
                    <a:pt x="568" y="2432"/>
                  </a:cubicBezTo>
                  <a:cubicBezTo>
                    <a:pt x="579" y="2432"/>
                    <a:pt x="590" y="2432"/>
                    <a:pt x="601" y="2432"/>
                  </a:cubicBezTo>
                  <a:cubicBezTo>
                    <a:pt x="897" y="2432"/>
                    <a:pt x="1132" y="2427"/>
                    <a:pt x="1132" y="2126"/>
                  </a:cubicBezTo>
                  <a:lnTo>
                    <a:pt x="1132" y="565"/>
                  </a:lnTo>
                  <a:cubicBezTo>
                    <a:pt x="1132" y="256"/>
                    <a:pt x="877" y="1"/>
                    <a:pt x="5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2927518" y="3211762"/>
              <a:ext cx="85624" cy="183868"/>
            </a:xfrm>
            <a:custGeom>
              <a:avLst/>
              <a:gdLst/>
              <a:ahLst/>
              <a:cxnLst/>
              <a:rect l="l" t="t" r="r" b="b"/>
              <a:pathLst>
                <a:path w="1133" h="2433" extrusionOk="0">
                  <a:moveTo>
                    <a:pt x="568" y="1"/>
                  </a:moveTo>
                  <a:cubicBezTo>
                    <a:pt x="256" y="1"/>
                    <a:pt x="1" y="256"/>
                    <a:pt x="1" y="565"/>
                  </a:cubicBezTo>
                  <a:lnTo>
                    <a:pt x="1" y="2126"/>
                  </a:lnTo>
                  <a:cubicBezTo>
                    <a:pt x="1" y="2427"/>
                    <a:pt x="238" y="2432"/>
                    <a:pt x="535" y="2432"/>
                  </a:cubicBezTo>
                  <a:cubicBezTo>
                    <a:pt x="546" y="2432"/>
                    <a:pt x="557" y="2432"/>
                    <a:pt x="568" y="2432"/>
                  </a:cubicBezTo>
                  <a:cubicBezTo>
                    <a:pt x="579" y="2432"/>
                    <a:pt x="590" y="2432"/>
                    <a:pt x="601" y="2432"/>
                  </a:cubicBezTo>
                  <a:cubicBezTo>
                    <a:pt x="898" y="2432"/>
                    <a:pt x="1132" y="2427"/>
                    <a:pt x="1132" y="2126"/>
                  </a:cubicBezTo>
                  <a:lnTo>
                    <a:pt x="1132" y="565"/>
                  </a:lnTo>
                  <a:cubicBezTo>
                    <a:pt x="1132" y="256"/>
                    <a:pt x="880" y="1"/>
                    <a:pt x="5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2671100" y="3216523"/>
              <a:ext cx="85548" cy="179107"/>
            </a:xfrm>
            <a:custGeom>
              <a:avLst/>
              <a:gdLst/>
              <a:ahLst/>
              <a:cxnLst/>
              <a:rect l="l" t="t" r="r" b="b"/>
              <a:pathLst>
                <a:path w="1132" h="2370" extrusionOk="0">
                  <a:moveTo>
                    <a:pt x="828" y="1"/>
                  </a:moveTo>
                  <a:lnTo>
                    <a:pt x="828" y="1"/>
                  </a:lnTo>
                  <a:cubicBezTo>
                    <a:pt x="1046" y="431"/>
                    <a:pt x="1043" y="989"/>
                    <a:pt x="888" y="1459"/>
                  </a:cubicBezTo>
                  <a:cubicBezTo>
                    <a:pt x="756" y="1857"/>
                    <a:pt x="384" y="2000"/>
                    <a:pt x="0" y="2000"/>
                  </a:cubicBezTo>
                  <a:lnTo>
                    <a:pt x="0" y="2063"/>
                  </a:lnTo>
                  <a:cubicBezTo>
                    <a:pt x="0" y="2364"/>
                    <a:pt x="237" y="2369"/>
                    <a:pt x="534" y="2369"/>
                  </a:cubicBezTo>
                  <a:cubicBezTo>
                    <a:pt x="545" y="2369"/>
                    <a:pt x="556" y="2369"/>
                    <a:pt x="567" y="2369"/>
                  </a:cubicBezTo>
                  <a:cubicBezTo>
                    <a:pt x="578" y="2369"/>
                    <a:pt x="589" y="2369"/>
                    <a:pt x="600" y="2369"/>
                  </a:cubicBezTo>
                  <a:cubicBezTo>
                    <a:pt x="894" y="2369"/>
                    <a:pt x="1132" y="2364"/>
                    <a:pt x="1132" y="2063"/>
                  </a:cubicBezTo>
                  <a:lnTo>
                    <a:pt x="1132" y="502"/>
                  </a:lnTo>
                  <a:cubicBezTo>
                    <a:pt x="1132" y="284"/>
                    <a:pt x="1008" y="95"/>
                    <a:pt x="8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2756346" y="3212669"/>
              <a:ext cx="85775" cy="182508"/>
            </a:xfrm>
            <a:custGeom>
              <a:avLst/>
              <a:gdLst/>
              <a:ahLst/>
              <a:cxnLst/>
              <a:rect l="l" t="t" r="r" b="b"/>
              <a:pathLst>
                <a:path w="1135" h="2415" extrusionOk="0">
                  <a:moveTo>
                    <a:pt x="685" y="0"/>
                  </a:moveTo>
                  <a:lnTo>
                    <a:pt x="685" y="0"/>
                  </a:lnTo>
                  <a:cubicBezTo>
                    <a:pt x="811" y="195"/>
                    <a:pt x="911" y="407"/>
                    <a:pt x="943" y="645"/>
                  </a:cubicBezTo>
                  <a:cubicBezTo>
                    <a:pt x="1000" y="1112"/>
                    <a:pt x="868" y="1621"/>
                    <a:pt x="453" y="1922"/>
                  </a:cubicBezTo>
                  <a:cubicBezTo>
                    <a:pt x="353" y="1999"/>
                    <a:pt x="235" y="2044"/>
                    <a:pt x="118" y="2044"/>
                  </a:cubicBezTo>
                  <a:cubicBezTo>
                    <a:pt x="78" y="2044"/>
                    <a:pt x="39" y="2039"/>
                    <a:pt x="1" y="2028"/>
                  </a:cubicBezTo>
                  <a:lnTo>
                    <a:pt x="1" y="2111"/>
                  </a:lnTo>
                  <a:cubicBezTo>
                    <a:pt x="1" y="2407"/>
                    <a:pt x="230" y="2415"/>
                    <a:pt x="519" y="2415"/>
                  </a:cubicBezTo>
                  <a:cubicBezTo>
                    <a:pt x="535" y="2415"/>
                    <a:pt x="551" y="2415"/>
                    <a:pt x="568" y="2415"/>
                  </a:cubicBezTo>
                  <a:cubicBezTo>
                    <a:pt x="584" y="2415"/>
                    <a:pt x="600" y="2415"/>
                    <a:pt x="616" y="2415"/>
                  </a:cubicBezTo>
                  <a:cubicBezTo>
                    <a:pt x="903" y="2415"/>
                    <a:pt x="1132" y="2407"/>
                    <a:pt x="1132" y="2111"/>
                  </a:cubicBezTo>
                  <a:lnTo>
                    <a:pt x="1132" y="550"/>
                  </a:lnTo>
                  <a:cubicBezTo>
                    <a:pt x="1135" y="281"/>
                    <a:pt x="943" y="52"/>
                    <a:pt x="6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2842499" y="3216523"/>
              <a:ext cx="87740" cy="179107"/>
            </a:xfrm>
            <a:custGeom>
              <a:avLst/>
              <a:gdLst/>
              <a:ahLst/>
              <a:cxnLst/>
              <a:rect l="l" t="t" r="r" b="b"/>
              <a:pathLst>
                <a:path w="1161" h="2370" extrusionOk="0">
                  <a:moveTo>
                    <a:pt x="825" y="1"/>
                  </a:moveTo>
                  <a:lnTo>
                    <a:pt x="825" y="1"/>
                  </a:lnTo>
                  <a:cubicBezTo>
                    <a:pt x="1026" y="557"/>
                    <a:pt x="1160" y="1161"/>
                    <a:pt x="860" y="1702"/>
                  </a:cubicBezTo>
                  <a:cubicBezTo>
                    <a:pt x="742" y="1921"/>
                    <a:pt x="494" y="2053"/>
                    <a:pt x="240" y="2053"/>
                  </a:cubicBezTo>
                  <a:cubicBezTo>
                    <a:pt x="159" y="2053"/>
                    <a:pt x="78" y="2040"/>
                    <a:pt x="0" y="2011"/>
                  </a:cubicBezTo>
                  <a:lnTo>
                    <a:pt x="0" y="2063"/>
                  </a:lnTo>
                  <a:cubicBezTo>
                    <a:pt x="0" y="2364"/>
                    <a:pt x="235" y="2369"/>
                    <a:pt x="532" y="2369"/>
                  </a:cubicBezTo>
                  <a:cubicBezTo>
                    <a:pt x="543" y="2369"/>
                    <a:pt x="554" y="2369"/>
                    <a:pt x="565" y="2369"/>
                  </a:cubicBezTo>
                  <a:cubicBezTo>
                    <a:pt x="576" y="2369"/>
                    <a:pt x="587" y="2369"/>
                    <a:pt x="598" y="2369"/>
                  </a:cubicBezTo>
                  <a:cubicBezTo>
                    <a:pt x="894" y="2369"/>
                    <a:pt x="1132" y="2364"/>
                    <a:pt x="1132" y="2063"/>
                  </a:cubicBezTo>
                  <a:lnTo>
                    <a:pt x="1132" y="502"/>
                  </a:lnTo>
                  <a:cubicBezTo>
                    <a:pt x="1126" y="284"/>
                    <a:pt x="1006" y="98"/>
                    <a:pt x="8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2927518" y="3212669"/>
              <a:ext cx="85624" cy="182961"/>
            </a:xfrm>
            <a:custGeom>
              <a:avLst/>
              <a:gdLst/>
              <a:ahLst/>
              <a:cxnLst/>
              <a:rect l="l" t="t" r="r" b="b"/>
              <a:pathLst>
                <a:path w="1133" h="2421" extrusionOk="0">
                  <a:moveTo>
                    <a:pt x="674" y="0"/>
                  </a:moveTo>
                  <a:lnTo>
                    <a:pt x="674" y="0"/>
                  </a:lnTo>
                  <a:cubicBezTo>
                    <a:pt x="857" y="447"/>
                    <a:pt x="923" y="934"/>
                    <a:pt x="840" y="1418"/>
                  </a:cubicBezTo>
                  <a:cubicBezTo>
                    <a:pt x="780" y="1772"/>
                    <a:pt x="477" y="2022"/>
                    <a:pt x="148" y="2022"/>
                  </a:cubicBezTo>
                  <a:cubicBezTo>
                    <a:pt x="99" y="2022"/>
                    <a:pt x="50" y="2017"/>
                    <a:pt x="1" y="2005"/>
                  </a:cubicBezTo>
                  <a:lnTo>
                    <a:pt x="1" y="2114"/>
                  </a:lnTo>
                  <a:cubicBezTo>
                    <a:pt x="1" y="2415"/>
                    <a:pt x="238" y="2420"/>
                    <a:pt x="535" y="2420"/>
                  </a:cubicBezTo>
                  <a:cubicBezTo>
                    <a:pt x="546" y="2420"/>
                    <a:pt x="557" y="2420"/>
                    <a:pt x="568" y="2420"/>
                  </a:cubicBezTo>
                  <a:cubicBezTo>
                    <a:pt x="579" y="2420"/>
                    <a:pt x="590" y="2420"/>
                    <a:pt x="601" y="2420"/>
                  </a:cubicBezTo>
                  <a:cubicBezTo>
                    <a:pt x="898" y="2420"/>
                    <a:pt x="1132" y="2415"/>
                    <a:pt x="1132" y="2114"/>
                  </a:cubicBezTo>
                  <a:lnTo>
                    <a:pt x="1132" y="553"/>
                  </a:lnTo>
                  <a:cubicBezTo>
                    <a:pt x="1132" y="278"/>
                    <a:pt x="937" y="49"/>
                    <a:pt x="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308631" y="3211762"/>
              <a:ext cx="85850" cy="183868"/>
            </a:xfrm>
            <a:custGeom>
              <a:avLst/>
              <a:gdLst/>
              <a:ahLst/>
              <a:cxnLst/>
              <a:rect l="l" t="t" r="r" b="b"/>
              <a:pathLst>
                <a:path w="1136" h="2433" extrusionOk="0">
                  <a:moveTo>
                    <a:pt x="568" y="1"/>
                  </a:moveTo>
                  <a:cubicBezTo>
                    <a:pt x="256" y="1"/>
                    <a:pt x="1" y="256"/>
                    <a:pt x="1" y="565"/>
                  </a:cubicBezTo>
                  <a:lnTo>
                    <a:pt x="1" y="2126"/>
                  </a:lnTo>
                  <a:cubicBezTo>
                    <a:pt x="1" y="2427"/>
                    <a:pt x="238" y="2432"/>
                    <a:pt x="535" y="2432"/>
                  </a:cubicBezTo>
                  <a:cubicBezTo>
                    <a:pt x="546" y="2432"/>
                    <a:pt x="557" y="2432"/>
                    <a:pt x="568" y="2432"/>
                  </a:cubicBezTo>
                  <a:cubicBezTo>
                    <a:pt x="579" y="2432"/>
                    <a:pt x="590" y="2432"/>
                    <a:pt x="601" y="2432"/>
                  </a:cubicBezTo>
                  <a:cubicBezTo>
                    <a:pt x="898" y="2432"/>
                    <a:pt x="1135" y="2427"/>
                    <a:pt x="1135" y="2126"/>
                  </a:cubicBezTo>
                  <a:lnTo>
                    <a:pt x="1135" y="565"/>
                  </a:lnTo>
                  <a:cubicBezTo>
                    <a:pt x="1135" y="256"/>
                    <a:pt x="880" y="1"/>
                    <a:pt x="5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3394406" y="3211762"/>
              <a:ext cx="85548" cy="183868"/>
            </a:xfrm>
            <a:custGeom>
              <a:avLst/>
              <a:gdLst/>
              <a:ahLst/>
              <a:cxnLst/>
              <a:rect l="l" t="t" r="r" b="b"/>
              <a:pathLst>
                <a:path w="1132" h="2433" extrusionOk="0">
                  <a:moveTo>
                    <a:pt x="564" y="1"/>
                  </a:moveTo>
                  <a:cubicBezTo>
                    <a:pt x="252" y="1"/>
                    <a:pt x="0" y="256"/>
                    <a:pt x="0" y="565"/>
                  </a:cubicBezTo>
                  <a:lnTo>
                    <a:pt x="0" y="2126"/>
                  </a:lnTo>
                  <a:cubicBezTo>
                    <a:pt x="0" y="2427"/>
                    <a:pt x="235" y="2432"/>
                    <a:pt x="531" y="2432"/>
                  </a:cubicBezTo>
                  <a:cubicBezTo>
                    <a:pt x="542" y="2432"/>
                    <a:pt x="553" y="2432"/>
                    <a:pt x="564" y="2432"/>
                  </a:cubicBezTo>
                  <a:cubicBezTo>
                    <a:pt x="575" y="2432"/>
                    <a:pt x="586" y="2432"/>
                    <a:pt x="597" y="2432"/>
                  </a:cubicBezTo>
                  <a:cubicBezTo>
                    <a:pt x="894" y="2432"/>
                    <a:pt x="1131" y="2427"/>
                    <a:pt x="1131" y="2126"/>
                  </a:cubicBezTo>
                  <a:lnTo>
                    <a:pt x="1131" y="565"/>
                  </a:lnTo>
                  <a:cubicBezTo>
                    <a:pt x="1131" y="256"/>
                    <a:pt x="876" y="1"/>
                    <a:pt x="56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479879" y="3211762"/>
              <a:ext cx="85548" cy="183868"/>
            </a:xfrm>
            <a:custGeom>
              <a:avLst/>
              <a:gdLst/>
              <a:ahLst/>
              <a:cxnLst/>
              <a:rect l="l" t="t" r="r" b="b"/>
              <a:pathLst>
                <a:path w="1132" h="2433" extrusionOk="0">
                  <a:moveTo>
                    <a:pt x="564" y="1"/>
                  </a:moveTo>
                  <a:cubicBezTo>
                    <a:pt x="252" y="1"/>
                    <a:pt x="0" y="256"/>
                    <a:pt x="0" y="565"/>
                  </a:cubicBezTo>
                  <a:lnTo>
                    <a:pt x="0" y="2126"/>
                  </a:lnTo>
                  <a:cubicBezTo>
                    <a:pt x="0" y="2427"/>
                    <a:pt x="235" y="2432"/>
                    <a:pt x="531" y="2432"/>
                  </a:cubicBezTo>
                  <a:cubicBezTo>
                    <a:pt x="542" y="2432"/>
                    <a:pt x="553" y="2432"/>
                    <a:pt x="564" y="2432"/>
                  </a:cubicBezTo>
                  <a:cubicBezTo>
                    <a:pt x="575" y="2432"/>
                    <a:pt x="586" y="2432"/>
                    <a:pt x="597" y="2432"/>
                  </a:cubicBezTo>
                  <a:cubicBezTo>
                    <a:pt x="894" y="2432"/>
                    <a:pt x="1131" y="2427"/>
                    <a:pt x="1131" y="2126"/>
                  </a:cubicBezTo>
                  <a:lnTo>
                    <a:pt x="1131" y="565"/>
                  </a:lnTo>
                  <a:cubicBezTo>
                    <a:pt x="1131" y="256"/>
                    <a:pt x="877" y="1"/>
                    <a:pt x="56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3565125" y="3211762"/>
              <a:ext cx="85775" cy="183868"/>
            </a:xfrm>
            <a:custGeom>
              <a:avLst/>
              <a:gdLst/>
              <a:ahLst/>
              <a:cxnLst/>
              <a:rect l="l" t="t" r="r" b="b"/>
              <a:pathLst>
                <a:path w="1135" h="2433" extrusionOk="0">
                  <a:moveTo>
                    <a:pt x="568" y="1"/>
                  </a:moveTo>
                  <a:cubicBezTo>
                    <a:pt x="255" y="1"/>
                    <a:pt x="1" y="256"/>
                    <a:pt x="1" y="565"/>
                  </a:cubicBezTo>
                  <a:lnTo>
                    <a:pt x="1" y="2126"/>
                  </a:lnTo>
                  <a:cubicBezTo>
                    <a:pt x="1" y="2427"/>
                    <a:pt x="238" y="2432"/>
                    <a:pt x="535" y="2432"/>
                  </a:cubicBezTo>
                  <a:cubicBezTo>
                    <a:pt x="546" y="2432"/>
                    <a:pt x="557" y="2432"/>
                    <a:pt x="568" y="2432"/>
                  </a:cubicBezTo>
                  <a:cubicBezTo>
                    <a:pt x="579" y="2432"/>
                    <a:pt x="590" y="2432"/>
                    <a:pt x="601" y="2432"/>
                  </a:cubicBezTo>
                  <a:cubicBezTo>
                    <a:pt x="897" y="2432"/>
                    <a:pt x="1135" y="2427"/>
                    <a:pt x="1135" y="2126"/>
                  </a:cubicBezTo>
                  <a:lnTo>
                    <a:pt x="1135" y="565"/>
                  </a:lnTo>
                  <a:cubicBezTo>
                    <a:pt x="1135" y="256"/>
                    <a:pt x="880" y="1"/>
                    <a:pt x="5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2935529" y="2405401"/>
              <a:ext cx="113056" cy="124921"/>
            </a:xfrm>
            <a:custGeom>
              <a:avLst/>
              <a:gdLst/>
              <a:ahLst/>
              <a:cxnLst/>
              <a:rect l="l" t="t" r="r" b="b"/>
              <a:pathLst>
                <a:path w="1496" h="1653" extrusionOk="0">
                  <a:moveTo>
                    <a:pt x="748" y="1"/>
                  </a:moveTo>
                  <a:cubicBezTo>
                    <a:pt x="333" y="1"/>
                    <a:pt x="1" y="367"/>
                    <a:pt x="1" y="825"/>
                  </a:cubicBezTo>
                  <a:cubicBezTo>
                    <a:pt x="1" y="1281"/>
                    <a:pt x="333" y="1653"/>
                    <a:pt x="748" y="1653"/>
                  </a:cubicBezTo>
                  <a:cubicBezTo>
                    <a:pt x="1164" y="1653"/>
                    <a:pt x="1496" y="1284"/>
                    <a:pt x="1496" y="825"/>
                  </a:cubicBezTo>
                  <a:cubicBezTo>
                    <a:pt x="1496" y="367"/>
                    <a:pt x="1164" y="1"/>
                    <a:pt x="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3279914" y="2405401"/>
              <a:ext cx="112981" cy="124921"/>
            </a:xfrm>
            <a:custGeom>
              <a:avLst/>
              <a:gdLst/>
              <a:ahLst/>
              <a:cxnLst/>
              <a:rect l="l" t="t" r="r" b="b"/>
              <a:pathLst>
                <a:path w="1495" h="1653" extrusionOk="0">
                  <a:moveTo>
                    <a:pt x="748" y="1"/>
                  </a:moveTo>
                  <a:cubicBezTo>
                    <a:pt x="332" y="1"/>
                    <a:pt x="0" y="367"/>
                    <a:pt x="0" y="825"/>
                  </a:cubicBezTo>
                  <a:cubicBezTo>
                    <a:pt x="0" y="1281"/>
                    <a:pt x="335" y="1653"/>
                    <a:pt x="748" y="1653"/>
                  </a:cubicBezTo>
                  <a:cubicBezTo>
                    <a:pt x="1163" y="1653"/>
                    <a:pt x="1495" y="1284"/>
                    <a:pt x="1495" y="825"/>
                  </a:cubicBezTo>
                  <a:cubicBezTo>
                    <a:pt x="1495" y="367"/>
                    <a:pt x="1160" y="1"/>
                    <a:pt x="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3133605" y="2433137"/>
              <a:ext cx="58493" cy="50709"/>
            </a:xfrm>
            <a:custGeom>
              <a:avLst/>
              <a:gdLst/>
              <a:ahLst/>
              <a:cxnLst/>
              <a:rect l="l" t="t" r="r" b="b"/>
              <a:pathLst>
                <a:path w="774" h="671" extrusionOk="0">
                  <a:moveTo>
                    <a:pt x="387" y="0"/>
                  </a:moveTo>
                  <a:lnTo>
                    <a:pt x="304" y="143"/>
                  </a:lnTo>
                  <a:lnTo>
                    <a:pt x="579" y="624"/>
                  </a:lnTo>
                  <a:lnTo>
                    <a:pt x="29" y="624"/>
                  </a:lnTo>
                  <a:lnTo>
                    <a:pt x="0" y="670"/>
                  </a:lnTo>
                  <a:lnTo>
                    <a:pt x="773" y="670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3129902" y="2529643"/>
              <a:ext cx="103081" cy="51389"/>
            </a:xfrm>
            <a:custGeom>
              <a:avLst/>
              <a:gdLst/>
              <a:ahLst/>
              <a:cxnLst/>
              <a:rect l="l" t="t" r="r" b="b"/>
              <a:pathLst>
                <a:path w="1364" h="680" extrusionOk="0">
                  <a:moveTo>
                    <a:pt x="834" y="0"/>
                  </a:moveTo>
                  <a:cubicBezTo>
                    <a:pt x="954" y="40"/>
                    <a:pt x="1072" y="106"/>
                    <a:pt x="1172" y="209"/>
                  </a:cubicBezTo>
                  <a:cubicBezTo>
                    <a:pt x="1083" y="487"/>
                    <a:pt x="539" y="630"/>
                    <a:pt x="244" y="630"/>
                  </a:cubicBezTo>
                  <a:cubicBezTo>
                    <a:pt x="172" y="630"/>
                    <a:pt x="89" y="625"/>
                    <a:pt x="1" y="610"/>
                  </a:cubicBezTo>
                  <a:lnTo>
                    <a:pt x="1" y="610"/>
                  </a:lnTo>
                  <a:cubicBezTo>
                    <a:pt x="155" y="656"/>
                    <a:pt x="316" y="679"/>
                    <a:pt x="439" y="679"/>
                  </a:cubicBezTo>
                  <a:cubicBezTo>
                    <a:pt x="728" y="679"/>
                    <a:pt x="1272" y="536"/>
                    <a:pt x="1364" y="255"/>
                  </a:cubicBezTo>
                  <a:cubicBezTo>
                    <a:pt x="1200" y="86"/>
                    <a:pt x="997" y="23"/>
                    <a:pt x="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8" name="Google Shape;598;p9"/>
          <p:cNvSpPr txBox="1">
            <a:spLocks noGrp="1"/>
          </p:cNvSpPr>
          <p:nvPr>
            <p:ph type="subTitle" idx="1"/>
          </p:nvPr>
        </p:nvSpPr>
        <p:spPr>
          <a:xfrm>
            <a:off x="3568925" y="1378901"/>
            <a:ext cx="4531800" cy="26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500"/>
              <a:t>Final Loss: 0.000234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Training Speed: 85% faster than classical NN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Success Prediction Accuracy: 74.3%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Quantum Advantage: 34% improvement</a:t>
            </a:r>
            <a:endParaRPr/>
          </a:p>
        </p:txBody>
      </p:sp>
      <p:sp>
        <p:nvSpPr>
          <p:cNvPr id="599" name="Google Shape;599;p9"/>
          <p:cNvSpPr txBox="1">
            <a:spLocks noGrp="1"/>
          </p:cNvSpPr>
          <p:nvPr>
            <p:ph type="title"/>
          </p:nvPr>
        </p:nvSpPr>
        <p:spPr>
          <a:xfrm>
            <a:off x="3568925" y="639200"/>
            <a:ext cx="4531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3500"/>
              <a:t>Results Summary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cial Studies Subject for Middle School: Ancient Egypt by Slidesgo">
  <a:themeElements>
    <a:clrScheme name="Simple Light">
      <a:dk1>
        <a:srgbClr val="723810"/>
      </a:dk1>
      <a:lt1>
        <a:srgbClr val="353535"/>
      </a:lt1>
      <a:dk2>
        <a:srgbClr val="FFF8D9"/>
      </a:dk2>
      <a:lt2>
        <a:srgbClr val="FFCA90"/>
      </a:lt2>
      <a:accent1>
        <a:srgbClr val="F7A96F"/>
      </a:accent1>
      <a:accent2>
        <a:srgbClr val="FECC33"/>
      </a:accent2>
      <a:accent3>
        <a:srgbClr val="F8931E"/>
      </a:accent3>
      <a:accent4>
        <a:srgbClr val="B5442B"/>
      </a:accent4>
      <a:accent5>
        <a:srgbClr val="719F75"/>
      </a:accent5>
      <a:accent6>
        <a:srgbClr val="26425B"/>
      </a:accent6>
      <a:hlink>
        <a:srgbClr val="3535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1517</Words>
  <Application>Microsoft Office PowerPoint</Application>
  <PresentationFormat>On-screen Show (16:9)</PresentationFormat>
  <Paragraphs>205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PT Sans</vt:lpstr>
      <vt:lpstr>Nunito Light</vt:lpstr>
      <vt:lpstr>Assistant Light</vt:lpstr>
      <vt:lpstr>Anaheim</vt:lpstr>
      <vt:lpstr>Courier New</vt:lpstr>
      <vt:lpstr>Arial</vt:lpstr>
      <vt:lpstr>Actor</vt:lpstr>
      <vt:lpstr>Bebas Neue</vt:lpstr>
      <vt:lpstr>Times New Roman</vt:lpstr>
      <vt:lpstr>Marcellus</vt:lpstr>
      <vt:lpstr>Social Studies Subject for Middle School: Ancient Egypt by Slidesgo</vt:lpstr>
      <vt:lpstr>Quantum Neural Networks for Egyptian Archaeological Site Analysis</vt:lpstr>
      <vt:lpstr>Project Overview</vt:lpstr>
      <vt:lpstr>Key Features</vt:lpstr>
      <vt:lpstr>Key Features</vt:lpstr>
      <vt:lpstr>Quantum Algorithms</vt:lpstr>
      <vt:lpstr>PowerPoint Presentation</vt:lpstr>
      <vt:lpstr>Feature Engineering</vt:lpstr>
      <vt:lpstr>40+ features per site including: - Historical Period (cyclic encoded) - Cultural Sensitivity, Accessibility, Terrain, Cost, Duration</vt:lpstr>
      <vt:lpstr>Results Summary</vt:lpstr>
      <vt:lpstr>Future Work</vt:lpstr>
      <vt:lpstr>Quantum Advantage Demonstration</vt:lpstr>
      <vt:lpstr>📈 Experimental Results</vt:lpstr>
      <vt:lpstr>Advanced Analytics Results</vt:lpstr>
      <vt:lpstr>PowerPoint Presentation</vt:lpstr>
      <vt:lpstr>Visualization Dashboard 📊 Generated Visualizations </vt:lpstr>
      <vt:lpstr>PowerPoint Presentation</vt:lpstr>
      <vt:lpstr>Technical Implementation 🛠️ Technology Stack </vt:lpstr>
      <vt:lpstr>PowerPoint Presentation</vt:lpstr>
      <vt:lpstr>Results Summary 🏆 Key Achievements </vt:lpstr>
      <vt:lpstr>PowerPoint Presentation</vt:lpstr>
      <vt:lpstr>Challenges &amp; Solutions 🎯 Technical Challenges</vt:lpstr>
      <vt:lpstr>PowerPoint Presentation</vt:lpstr>
      <vt:lpstr>🏛️ Archaeological Domain Challenges</vt:lpstr>
      <vt:lpstr>Future Enhancements 🚀 Quantum Algorithm Improvements</vt:lpstr>
      <vt:lpstr>PowerPoint Presentation</vt:lpstr>
      <vt:lpstr>🏺 Archaeological Applications </vt:lpstr>
      <vt:lpstr>PowerPoint Presentation</vt:lpstr>
      <vt:lpstr>Publication &amp; Dissemination 📚 Academic Impact</vt:lpstr>
      <vt:lpstr>Conclusion 🌟 Revolutionary Impact on Archaeological Science 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Aly Soffar</cp:lastModifiedBy>
  <cp:revision>1</cp:revision>
  <dcterms:modified xsi:type="dcterms:W3CDTF">2025-08-01T20:50:23Z</dcterms:modified>
</cp:coreProperties>
</file>