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399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347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72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49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08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08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07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38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4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24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873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8AE39-5032-4488-A049-7A1076F1F740}" type="datetimeFigureOut">
              <a:rPr lang="pt-BR" smtClean="0"/>
              <a:t>26/03/2020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EBE02-BB5F-4628-AA0C-B903FEB991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3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87374" cy="21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Prof. Paulo Cruz</a:t>
            </a:r>
            <a:endParaRPr lang="pt-BR" sz="1600" i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4349932" y="546563"/>
            <a:ext cx="298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50"/>
                </a:solidFill>
              </a:rPr>
              <a:t>Engenharia de Software II</a:t>
            </a:r>
            <a:endParaRPr lang="pt-BR" sz="2000" b="1" dirty="0">
              <a:solidFill>
                <a:srgbClr val="00B050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166420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62" y="1221053"/>
            <a:ext cx="6270940" cy="4931553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916" y="375173"/>
            <a:ext cx="149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6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51515" cy="1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Prof. Paulo Cruz</a:t>
            </a:r>
            <a:endParaRPr lang="pt-BR" sz="1600" i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620342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86" y="985862"/>
            <a:ext cx="7315424" cy="5150058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4349932" y="546563"/>
            <a:ext cx="298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50"/>
                </a:solidFill>
              </a:rPr>
              <a:t>Engenharia de Software II</a:t>
            </a:r>
            <a:endParaRPr lang="pt-BR" sz="2000" b="1" dirty="0">
              <a:solidFill>
                <a:srgbClr val="00B050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916" y="375173"/>
            <a:ext cx="149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196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51515" cy="1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Prof. Paulo Cruz</a:t>
            </a:r>
            <a:endParaRPr lang="pt-BR" sz="1600" i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620342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86" y="1092211"/>
            <a:ext cx="8281283" cy="5504531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49932" y="546563"/>
            <a:ext cx="298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50"/>
                </a:solidFill>
              </a:rPr>
              <a:t>Engenharia de Software II</a:t>
            </a:r>
            <a:endParaRPr lang="pt-BR" sz="2000" b="1" dirty="0">
              <a:solidFill>
                <a:srgbClr val="00B05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916" y="375173"/>
            <a:ext cx="149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to 3"/>
          <p:cNvCxnSpPr/>
          <p:nvPr/>
        </p:nvCxnSpPr>
        <p:spPr>
          <a:xfrm>
            <a:off x="1161826" y="946673"/>
            <a:ext cx="10551515" cy="19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/>
          <p:cNvSpPr txBox="1"/>
          <p:nvPr/>
        </p:nvSpPr>
        <p:spPr>
          <a:xfrm>
            <a:off x="1084786" y="482389"/>
            <a:ext cx="14945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i="1" dirty="0" smtClean="0"/>
              <a:t>Prof. Paulo Cruz</a:t>
            </a:r>
            <a:endParaRPr lang="pt-BR" sz="1600" i="1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891" y="1620342"/>
            <a:ext cx="2457450" cy="15525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86" y="1072403"/>
            <a:ext cx="8125049" cy="540187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4349932" y="546563"/>
            <a:ext cx="298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solidFill>
                  <a:srgbClr val="00B050"/>
                </a:solidFill>
              </a:rPr>
              <a:t>Engenharia de Software II</a:t>
            </a:r>
            <a:endParaRPr lang="pt-BR" sz="2000" b="1" dirty="0">
              <a:solidFill>
                <a:srgbClr val="00B050"/>
              </a:solidFill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916" y="375173"/>
            <a:ext cx="14954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49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32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Professor IBTA</dc:creator>
  <cp:lastModifiedBy>Paulo</cp:lastModifiedBy>
  <cp:revision>38</cp:revision>
  <dcterms:created xsi:type="dcterms:W3CDTF">2018-02-15T12:06:30Z</dcterms:created>
  <dcterms:modified xsi:type="dcterms:W3CDTF">2020-03-26T23:54:32Z</dcterms:modified>
</cp:coreProperties>
</file>