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65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2402" autoAdjust="0"/>
  </p:normalViewPr>
  <p:slideViewPr>
    <p:cSldViewPr snapToGrid="0">
      <p:cViewPr varScale="1">
        <p:scale>
          <a:sx n="81" d="100"/>
          <a:sy n="8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99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34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72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91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08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08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07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3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4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24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73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AE39-5032-4488-A049-7A1076F1F74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11936" y="451611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106" y="1059604"/>
            <a:ext cx="1917178" cy="1376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1.png" descr="Estácio Diamante RGB Positivo">
            <a:extLst>
              <a:ext uri="{FF2B5EF4-FFF2-40B4-BE49-F238E27FC236}">
                <a16:creationId xmlns="" xmlns:a16="http://schemas.microsoft.com/office/drawing/2014/main" id="{106C2874-32B7-011D-212F-4B79DB2269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71585" y="30904"/>
            <a:ext cx="996950" cy="902970"/>
          </a:xfrm>
          <a:prstGeom prst="rect">
            <a:avLst/>
          </a:prstGeom>
          <a:ln/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826" y="1300161"/>
            <a:ext cx="8979701" cy="508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11936" y="451611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106" y="1059604"/>
            <a:ext cx="1917178" cy="1376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1.png" descr="Estácio Diamante RGB Positivo">
            <a:extLst>
              <a:ext uri="{FF2B5EF4-FFF2-40B4-BE49-F238E27FC236}">
                <a16:creationId xmlns="" xmlns:a16="http://schemas.microsoft.com/office/drawing/2014/main" id="{106C2874-32B7-011D-212F-4B79DB2269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71585" y="30904"/>
            <a:ext cx="996950" cy="902970"/>
          </a:xfrm>
          <a:prstGeom prst="rect">
            <a:avLst/>
          </a:prstGeom>
          <a:ln/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818" y="1157287"/>
            <a:ext cx="8914709" cy="48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11936" y="451611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106" y="1059604"/>
            <a:ext cx="1917178" cy="1376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1.png" descr="Estácio Diamante RGB Positivo">
            <a:extLst>
              <a:ext uri="{FF2B5EF4-FFF2-40B4-BE49-F238E27FC236}">
                <a16:creationId xmlns="" xmlns:a16="http://schemas.microsoft.com/office/drawing/2014/main" id="{106C2874-32B7-011D-212F-4B79DB2269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71585" y="30904"/>
            <a:ext cx="996950" cy="902970"/>
          </a:xfrm>
          <a:prstGeom prst="rect">
            <a:avLst/>
          </a:prstGeom>
          <a:ln/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55" y="1093918"/>
            <a:ext cx="9862851" cy="560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9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11936" y="451611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106" y="1059604"/>
            <a:ext cx="1917178" cy="1376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1.png" descr="Estácio Diamante RGB Positivo">
            <a:extLst>
              <a:ext uri="{FF2B5EF4-FFF2-40B4-BE49-F238E27FC236}">
                <a16:creationId xmlns="" xmlns:a16="http://schemas.microsoft.com/office/drawing/2014/main" id="{106C2874-32B7-011D-212F-4B79DB2269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71585" y="30904"/>
            <a:ext cx="996950" cy="902970"/>
          </a:xfrm>
          <a:prstGeom prst="rect">
            <a:avLst/>
          </a:prstGeom>
          <a:ln/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07" y="1059604"/>
            <a:ext cx="9846399" cy="570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11936" y="451611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106" y="1059604"/>
            <a:ext cx="1917178" cy="1376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1.png" descr="Estácio Diamante RGB Positivo">
            <a:extLst>
              <a:ext uri="{FF2B5EF4-FFF2-40B4-BE49-F238E27FC236}">
                <a16:creationId xmlns="" xmlns:a16="http://schemas.microsoft.com/office/drawing/2014/main" id="{106C2874-32B7-011D-212F-4B79DB2269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71585" y="30904"/>
            <a:ext cx="996950" cy="902970"/>
          </a:xfrm>
          <a:prstGeom prst="rect">
            <a:avLst/>
          </a:prstGeom>
          <a:ln/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10" y="1093918"/>
            <a:ext cx="9068617" cy="57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3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11936" y="451611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106" y="1059604"/>
            <a:ext cx="1917178" cy="1376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1.png" descr="Estácio Diamante RGB Positivo">
            <a:extLst>
              <a:ext uri="{FF2B5EF4-FFF2-40B4-BE49-F238E27FC236}">
                <a16:creationId xmlns="" xmlns:a16="http://schemas.microsoft.com/office/drawing/2014/main" id="{106C2874-32B7-011D-212F-4B79DB2269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71585" y="30904"/>
            <a:ext cx="996950" cy="9029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7726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/>
              <a:t>Prof. Paulo Cruz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511936" y="451611"/>
            <a:ext cx="284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Orientação a objeto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106" y="1059604"/>
            <a:ext cx="1917178" cy="13761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1.png" descr="Estácio Diamante RGB Positivo">
            <a:extLst>
              <a:ext uri="{FF2B5EF4-FFF2-40B4-BE49-F238E27FC236}">
                <a16:creationId xmlns="" xmlns:a16="http://schemas.microsoft.com/office/drawing/2014/main" id="{106C2874-32B7-011D-212F-4B79DB2269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671585" y="30904"/>
            <a:ext cx="996950" cy="9029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10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49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 IBTA</dc:creator>
  <cp:lastModifiedBy>Aluno</cp:lastModifiedBy>
  <cp:revision>67</cp:revision>
  <dcterms:created xsi:type="dcterms:W3CDTF">2018-02-15T12:06:30Z</dcterms:created>
  <dcterms:modified xsi:type="dcterms:W3CDTF">2024-08-30T01:00:55Z</dcterms:modified>
</cp:coreProperties>
</file>