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6J28SvPEdI2MlnsnHw0HOS2C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978945" y="1814236"/>
            <a:ext cx="6096000" cy="2383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coisas eu tenho?</a:t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Modelo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Cor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Ponta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Carga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4026945" y="1812476"/>
            <a:ext cx="6096000" cy="1984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coisas eu faço?</a:t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Escrever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Rabiscar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Pintar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Tampar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896369" y="1872151"/>
            <a:ext cx="3073101" cy="1186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Como eu estou agora?</a:t>
            </a:r>
            <a:endParaRPr b="1"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Tampada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Destampada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084786" y="1169798"/>
            <a:ext cx="17118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Caneta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stácio Diamante RGB Positivo"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0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0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5" y="1093918"/>
            <a:ext cx="7564163" cy="5416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89" name="Google Shape;18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11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11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5" y="1093917"/>
            <a:ext cx="7677717" cy="5568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2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2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351337" y="1346783"/>
            <a:ext cx="8904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caneta Preta com ponta 0.9 da marca TuboPrint que rabisque se estiver destampada </a:t>
            </a:r>
            <a:endParaRPr/>
          </a:p>
        </p:txBody>
      </p:sp>
      <p:pic>
        <p:nvPicPr>
          <p:cNvPr descr="Estácio Diamante RGB Positivo" id="209" name="Google Shape;2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240715" y="1728633"/>
            <a:ext cx="6096000" cy="519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Caneta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modelo: caractere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cor: caractere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ponta: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carga inteiro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tampada: logico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metodo rabiscar()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se(tampada) entao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 (“ERRO”)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senao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escreva(“Rabisco”)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fimse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FimMetodo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Metodo tampar()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tampada = verdadeiro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FimMetodo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FimClasse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61826" y="1069272"/>
            <a:ext cx="525150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objeto vem a partir de uma classe ou um molde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stácio Diamante RGB Positivo" id="103" name="Google Shape;10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3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240715" y="1539688"/>
            <a:ext cx="4989397" cy="519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Caneta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modelo: caractere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cor: caractere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ponta: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carga inteiro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tampada: logico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metodo rabiscar()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se(tampada) entao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 (“ERRO”)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senao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escreva(“Rabisco”)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fimse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FimMetodo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Metodo tampar()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tampada = verdadeiro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FimMetodo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FimClasse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61826" y="1069272"/>
            <a:ext cx="5251502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objeto vem a partir de uma classe ou um molde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810462" y="1502688"/>
            <a:ext cx="206171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Pilot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</a:t>
            </a:r>
            <a:r>
              <a:rPr lang="pt-BR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Ponta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r>
              <a:rPr lang="pt-BR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0,5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Carga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pt-BR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Tampada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pt-BR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falso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Métodos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Rabiscar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Pintar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Tampar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Destampar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Destampada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Azul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90% de carga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337" y="3404056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Estácio Diamante RGB Positivo"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4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24" name="Google Shape;12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6" y="1166420"/>
            <a:ext cx="7829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7832" y="2481944"/>
            <a:ext cx="9210084" cy="160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7832" y="4034519"/>
            <a:ext cx="9599208" cy="19851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27" name="Google Shape;12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5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768" y="1293973"/>
            <a:ext cx="7262370" cy="476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786" y="1293973"/>
            <a:ext cx="7262370" cy="47671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38" name="Google Shape;13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6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946" y="1293973"/>
            <a:ext cx="6571385" cy="3069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8945" y="4518460"/>
            <a:ext cx="6571385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49" name="Google Shape;14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7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7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5" y="1392450"/>
            <a:ext cx="7882025" cy="4887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59" name="Google Shape;1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8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8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6" y="1146728"/>
            <a:ext cx="7433534" cy="53193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69" name="Google Shape;16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9"/>
          <p:cNvCxnSpPr/>
          <p:nvPr/>
        </p:nvCxnSpPr>
        <p:spPr>
          <a:xfrm>
            <a:off x="1161826" y="946673"/>
            <a:ext cx="10587374" cy="2151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9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Paulo Cruz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4496696" y="620888"/>
            <a:ext cx="2840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Orientação a objeto 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5891" y="1166420"/>
            <a:ext cx="2457450" cy="155257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827" y="1093918"/>
            <a:ext cx="7747042" cy="5544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tácio Diamante RGB Positivo" id="179" name="Google Shape;17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52250" y="20131"/>
            <a:ext cx="996950" cy="902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2018-02-15T12:06:30Z</dcterms:created>
  <dc:creator>Professor IBTA</dc:creator>
</cp:coreProperties>
</file>