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12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Google Shape;46;p12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3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Google Shape;51;p13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13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Google Shape;16;p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Google Shape;25;p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Google Shape;26;p8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Google Shape;36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40" Type="http://schemas.openxmlformats.org/officeDocument/2006/relationships/image" Target="../media/image44.png"/><Relationship Id="rId20" Type="http://schemas.openxmlformats.org/officeDocument/2006/relationships/image" Target="../media/image10.png"/><Relationship Id="rId42" Type="http://schemas.openxmlformats.org/officeDocument/2006/relationships/image" Target="../media/image36.png"/><Relationship Id="rId41" Type="http://schemas.openxmlformats.org/officeDocument/2006/relationships/image" Target="../media/image39.png"/><Relationship Id="rId22" Type="http://schemas.openxmlformats.org/officeDocument/2006/relationships/image" Target="../media/image19.png"/><Relationship Id="rId44" Type="http://schemas.openxmlformats.org/officeDocument/2006/relationships/image" Target="../media/image43.png"/><Relationship Id="rId21" Type="http://schemas.openxmlformats.org/officeDocument/2006/relationships/image" Target="../media/image11.png"/><Relationship Id="rId43" Type="http://schemas.openxmlformats.org/officeDocument/2006/relationships/image" Target="../media/image42.png"/><Relationship Id="rId24" Type="http://schemas.openxmlformats.org/officeDocument/2006/relationships/image" Target="../media/image28.png"/><Relationship Id="rId46" Type="http://schemas.openxmlformats.org/officeDocument/2006/relationships/image" Target="../media/image41.png"/><Relationship Id="rId23" Type="http://schemas.openxmlformats.org/officeDocument/2006/relationships/image" Target="../media/image21.png"/><Relationship Id="rId45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.png"/><Relationship Id="rId26" Type="http://schemas.openxmlformats.org/officeDocument/2006/relationships/image" Target="../media/image33.png"/><Relationship Id="rId25" Type="http://schemas.openxmlformats.org/officeDocument/2006/relationships/image" Target="../media/image22.png"/><Relationship Id="rId28" Type="http://schemas.openxmlformats.org/officeDocument/2006/relationships/image" Target="../media/image23.png"/><Relationship Id="rId27" Type="http://schemas.openxmlformats.org/officeDocument/2006/relationships/image" Target="../media/image24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29" Type="http://schemas.openxmlformats.org/officeDocument/2006/relationships/image" Target="../media/image32.png"/><Relationship Id="rId7" Type="http://schemas.openxmlformats.org/officeDocument/2006/relationships/image" Target="../media/image17.png"/><Relationship Id="rId8" Type="http://schemas.openxmlformats.org/officeDocument/2006/relationships/image" Target="../media/image15.png"/><Relationship Id="rId31" Type="http://schemas.openxmlformats.org/officeDocument/2006/relationships/image" Target="../media/image29.png"/><Relationship Id="rId30" Type="http://schemas.openxmlformats.org/officeDocument/2006/relationships/image" Target="../media/image27.png"/><Relationship Id="rId11" Type="http://schemas.openxmlformats.org/officeDocument/2006/relationships/image" Target="../media/image12.png"/><Relationship Id="rId33" Type="http://schemas.openxmlformats.org/officeDocument/2006/relationships/image" Target="../media/image35.png"/><Relationship Id="rId10" Type="http://schemas.openxmlformats.org/officeDocument/2006/relationships/image" Target="../media/image2.png"/><Relationship Id="rId32" Type="http://schemas.openxmlformats.org/officeDocument/2006/relationships/image" Target="../media/image31.png"/><Relationship Id="rId13" Type="http://schemas.openxmlformats.org/officeDocument/2006/relationships/image" Target="../media/image7.png"/><Relationship Id="rId35" Type="http://schemas.openxmlformats.org/officeDocument/2006/relationships/image" Target="../media/image30.png"/><Relationship Id="rId12" Type="http://schemas.openxmlformats.org/officeDocument/2006/relationships/image" Target="../media/image20.png"/><Relationship Id="rId34" Type="http://schemas.openxmlformats.org/officeDocument/2006/relationships/image" Target="../media/image25.png"/><Relationship Id="rId15" Type="http://schemas.openxmlformats.org/officeDocument/2006/relationships/image" Target="../media/image4.png"/><Relationship Id="rId37" Type="http://schemas.openxmlformats.org/officeDocument/2006/relationships/image" Target="../media/image38.png"/><Relationship Id="rId14" Type="http://schemas.openxmlformats.org/officeDocument/2006/relationships/image" Target="../media/image9.png"/><Relationship Id="rId36" Type="http://schemas.openxmlformats.org/officeDocument/2006/relationships/image" Target="../media/image26.png"/><Relationship Id="rId17" Type="http://schemas.openxmlformats.org/officeDocument/2006/relationships/image" Target="../media/image3.png"/><Relationship Id="rId39" Type="http://schemas.openxmlformats.org/officeDocument/2006/relationships/image" Target="../media/image37.png"/><Relationship Id="rId16" Type="http://schemas.openxmlformats.org/officeDocument/2006/relationships/image" Target="../media/image5.png"/><Relationship Id="rId38" Type="http://schemas.openxmlformats.org/officeDocument/2006/relationships/image" Target="../media/image34.png"/><Relationship Id="rId19" Type="http://schemas.openxmlformats.org/officeDocument/2006/relationships/image" Target="../media/image6.png"/><Relationship Id="rId18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4"/>
          <p:cNvGrpSpPr/>
          <p:nvPr/>
        </p:nvGrpSpPr>
        <p:grpSpPr>
          <a:xfrm>
            <a:off x="108000" y="247680"/>
            <a:ext cx="8929800" cy="6276960"/>
            <a:chOff x="108000" y="247680"/>
            <a:chExt cx="8929800" cy="6276960"/>
          </a:xfrm>
        </p:grpSpPr>
        <p:pic>
          <p:nvPicPr>
            <p:cNvPr id="60" name="Google Shape;60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8000" y="296280"/>
              <a:ext cx="1796760" cy="1694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8000" y="2057400"/>
              <a:ext cx="1729800" cy="1371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904760" y="2057400"/>
              <a:ext cx="1729800" cy="4467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301880" y="5098680"/>
              <a:ext cx="1735920" cy="1425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701880" y="2807280"/>
              <a:ext cx="1735920" cy="2242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1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904760" y="296280"/>
              <a:ext cx="1729800" cy="1694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701880" y="5037840"/>
              <a:ext cx="3533040" cy="148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1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08000" y="3495960"/>
              <a:ext cx="1729800" cy="30286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504760" y="2849760"/>
              <a:ext cx="1802880" cy="2199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289640" y="2563560"/>
              <a:ext cx="1742040" cy="2486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701880" y="296280"/>
              <a:ext cx="1802880" cy="2486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1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7301880" y="247680"/>
              <a:ext cx="1729800" cy="2248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14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5504760" y="296280"/>
              <a:ext cx="1729800" cy="24865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14"/>
          <p:cNvSpPr/>
          <p:nvPr/>
        </p:nvSpPr>
        <p:spPr>
          <a:xfrm>
            <a:off x="10073" y="-55450"/>
            <a:ext cx="624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GP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1886760" y="-72000"/>
            <a:ext cx="834480" cy="36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PITCH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14"/>
          <p:cNvGrpSpPr/>
          <p:nvPr/>
        </p:nvGrpSpPr>
        <p:grpSpPr>
          <a:xfrm>
            <a:off x="247680" y="2249640"/>
            <a:ext cx="1447920" cy="1446120"/>
            <a:chOff x="247680" y="2249640"/>
            <a:chExt cx="1447920" cy="1446120"/>
          </a:xfrm>
        </p:grpSpPr>
        <p:pic>
          <p:nvPicPr>
            <p:cNvPr id="76" name="Google Shape;76;p14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247680" y="2249640"/>
              <a:ext cx="1447920" cy="14461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14"/>
            <p:cNvSpPr/>
            <p:nvPr/>
          </p:nvSpPr>
          <p:spPr>
            <a:xfrm>
              <a:off x="338040" y="2418120"/>
              <a:ext cx="1357560" cy="1177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Desenvolver um sistema de e-commerce de computadores personalizados com término em agosto de 2021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Google Shape;78;p14"/>
          <p:cNvGrpSpPr/>
          <p:nvPr/>
        </p:nvGrpSpPr>
        <p:grpSpPr>
          <a:xfrm>
            <a:off x="247680" y="3994200"/>
            <a:ext cx="1447920" cy="1251000"/>
            <a:chOff x="247680" y="3994200"/>
            <a:chExt cx="1447920" cy="1251000"/>
          </a:xfrm>
        </p:grpSpPr>
        <p:pic>
          <p:nvPicPr>
            <p:cNvPr id="79" name="Google Shape;79;p14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247680" y="3994200"/>
              <a:ext cx="1447920" cy="1251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14"/>
            <p:cNvSpPr/>
            <p:nvPr/>
          </p:nvSpPr>
          <p:spPr>
            <a:xfrm>
              <a:off x="279360" y="4086000"/>
              <a:ext cx="1379880" cy="713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Popularização de uso de computadores pessoais.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81;p14"/>
          <p:cNvGrpSpPr/>
          <p:nvPr/>
        </p:nvGrpSpPr>
        <p:grpSpPr>
          <a:xfrm>
            <a:off x="2043000" y="692280"/>
            <a:ext cx="1447920" cy="1252440"/>
            <a:chOff x="2043000" y="692280"/>
            <a:chExt cx="1447920" cy="1252440"/>
          </a:xfrm>
        </p:grpSpPr>
        <p:pic>
          <p:nvPicPr>
            <p:cNvPr id="82" name="Google Shape;82;p14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043000" y="692280"/>
              <a:ext cx="1447920" cy="1252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4"/>
            <p:cNvSpPr/>
            <p:nvPr/>
          </p:nvSpPr>
          <p:spPr>
            <a:xfrm>
              <a:off x="2136600" y="919080"/>
              <a:ext cx="1260720" cy="558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rgbClr val="59595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E-commerce de computadores personalizados 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" name="Google Shape;84;p14"/>
          <p:cNvGrpSpPr/>
          <p:nvPr/>
        </p:nvGrpSpPr>
        <p:grpSpPr>
          <a:xfrm>
            <a:off x="1972080" y="2349000"/>
            <a:ext cx="1447920" cy="1251000"/>
            <a:chOff x="1972080" y="2349000"/>
            <a:chExt cx="1447920" cy="1251000"/>
          </a:xfrm>
        </p:grpSpPr>
        <p:pic>
          <p:nvPicPr>
            <p:cNvPr id="85" name="Google Shape;85;p14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972080" y="2349000"/>
              <a:ext cx="1447920" cy="1251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14"/>
            <p:cNvSpPr/>
            <p:nvPr/>
          </p:nvSpPr>
          <p:spPr>
            <a:xfrm>
              <a:off x="2065680" y="2486880"/>
              <a:ext cx="1260720" cy="867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O sistema deverá realizar cadastro e autenticação de usuário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" name="Google Shape;87;p14"/>
          <p:cNvGrpSpPr/>
          <p:nvPr/>
        </p:nvGrpSpPr>
        <p:grpSpPr>
          <a:xfrm>
            <a:off x="5648400" y="822240"/>
            <a:ext cx="1447560" cy="1252800"/>
            <a:chOff x="5648400" y="822240"/>
            <a:chExt cx="1447560" cy="1252800"/>
          </a:xfrm>
        </p:grpSpPr>
        <p:pic>
          <p:nvPicPr>
            <p:cNvPr id="88" name="Google Shape;88;p14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648400" y="822240"/>
              <a:ext cx="1447560" cy="1252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4"/>
            <p:cNvSpPr/>
            <p:nvPr/>
          </p:nvSpPr>
          <p:spPr>
            <a:xfrm>
              <a:off x="5742000" y="938160"/>
              <a:ext cx="1260360" cy="804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1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O sistema atingirá o público-alvo e será um sucesso.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90;p14"/>
          <p:cNvGrpSpPr/>
          <p:nvPr/>
        </p:nvGrpSpPr>
        <p:grpSpPr>
          <a:xfrm>
            <a:off x="4133880" y="5400000"/>
            <a:ext cx="1446120" cy="1251000"/>
            <a:chOff x="4133880" y="5400000"/>
            <a:chExt cx="1446120" cy="1251000"/>
          </a:xfrm>
        </p:grpSpPr>
        <p:pic>
          <p:nvPicPr>
            <p:cNvPr id="91" name="Google Shape;91;p14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4133880" y="5400000"/>
              <a:ext cx="1446120" cy="1251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4"/>
            <p:cNvSpPr/>
            <p:nvPr/>
          </p:nvSpPr>
          <p:spPr>
            <a:xfrm>
              <a:off x="4227480" y="5626800"/>
              <a:ext cx="1258920" cy="558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Tempo limite para a entrega do sistema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" name="Google Shape;93;p14"/>
          <p:cNvGrpSpPr/>
          <p:nvPr/>
        </p:nvGrpSpPr>
        <p:grpSpPr>
          <a:xfrm>
            <a:off x="7243920" y="547560"/>
            <a:ext cx="1447560" cy="1252800"/>
            <a:chOff x="7243920" y="547560"/>
            <a:chExt cx="1447560" cy="1252800"/>
          </a:xfrm>
        </p:grpSpPr>
        <p:pic>
          <p:nvPicPr>
            <p:cNvPr id="94" name="Google Shape;94;p14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7243920" y="547560"/>
              <a:ext cx="1447560" cy="1252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4"/>
            <p:cNvSpPr/>
            <p:nvPr/>
          </p:nvSpPr>
          <p:spPr>
            <a:xfrm>
              <a:off x="7337520" y="774360"/>
              <a:ext cx="1260360" cy="662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1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Exceder o prazo limite para a entrega do sistema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" name="Google Shape;96;p14"/>
          <p:cNvGrpSpPr/>
          <p:nvPr/>
        </p:nvGrpSpPr>
        <p:grpSpPr>
          <a:xfrm>
            <a:off x="7448400" y="5313240"/>
            <a:ext cx="1476360" cy="1251000"/>
            <a:chOff x="7448400" y="5313240"/>
            <a:chExt cx="1476360" cy="1251000"/>
          </a:xfrm>
        </p:grpSpPr>
        <p:pic>
          <p:nvPicPr>
            <p:cNvPr id="97" name="Google Shape;97;p14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7448400" y="5313240"/>
              <a:ext cx="1448640" cy="1251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4"/>
            <p:cNvSpPr/>
            <p:nvPr/>
          </p:nvSpPr>
          <p:spPr>
            <a:xfrm>
              <a:off x="7481520" y="5429160"/>
              <a:ext cx="1443240" cy="102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4"/>
          <p:cNvSpPr/>
          <p:nvPr/>
        </p:nvSpPr>
        <p:spPr>
          <a:xfrm>
            <a:off x="492472" y="-102600"/>
            <a:ext cx="14460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Alyson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2721246" y="-111000"/>
            <a:ext cx="66480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E-commerce – Computadores Personalizados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14"/>
          <p:cNvGrpSpPr/>
          <p:nvPr/>
        </p:nvGrpSpPr>
        <p:grpSpPr>
          <a:xfrm>
            <a:off x="331920" y="4667400"/>
            <a:ext cx="1446120" cy="1252440"/>
            <a:chOff x="331920" y="4667400"/>
            <a:chExt cx="1446120" cy="1252440"/>
          </a:xfrm>
        </p:grpSpPr>
        <p:pic>
          <p:nvPicPr>
            <p:cNvPr id="102" name="Google Shape;102;p14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331920" y="4667400"/>
              <a:ext cx="1446120" cy="1252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4"/>
            <p:cNvSpPr/>
            <p:nvPr/>
          </p:nvSpPr>
          <p:spPr>
            <a:xfrm>
              <a:off x="498600" y="4894200"/>
              <a:ext cx="1193760" cy="713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Maior flexibilidade para comprar computadores.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14"/>
          <p:cNvGrpSpPr/>
          <p:nvPr/>
        </p:nvGrpSpPr>
        <p:grpSpPr>
          <a:xfrm>
            <a:off x="2144880" y="2567160"/>
            <a:ext cx="1446120" cy="1252800"/>
            <a:chOff x="2144880" y="2567160"/>
            <a:chExt cx="1446120" cy="1252800"/>
          </a:xfrm>
        </p:grpSpPr>
        <p:pic>
          <p:nvPicPr>
            <p:cNvPr id="105" name="Google Shape;105;p14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2144880" y="2567160"/>
              <a:ext cx="1446120" cy="1252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14"/>
            <p:cNvSpPr/>
            <p:nvPr/>
          </p:nvSpPr>
          <p:spPr>
            <a:xfrm>
              <a:off x="2238480" y="2793960"/>
              <a:ext cx="1258920" cy="713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O sistema terá função de carrinho de comprar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14"/>
          <p:cNvGrpSpPr/>
          <p:nvPr/>
        </p:nvGrpSpPr>
        <p:grpSpPr>
          <a:xfrm>
            <a:off x="2254320" y="2915640"/>
            <a:ext cx="1447560" cy="1404360"/>
            <a:chOff x="2254320" y="2915640"/>
            <a:chExt cx="1447560" cy="1404360"/>
          </a:xfrm>
        </p:grpSpPr>
        <p:pic>
          <p:nvPicPr>
            <p:cNvPr id="108" name="Google Shape;108;p14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2254320" y="2915640"/>
              <a:ext cx="1447560" cy="1252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4"/>
            <p:cNvSpPr/>
            <p:nvPr/>
          </p:nvSpPr>
          <p:spPr>
            <a:xfrm>
              <a:off x="2347920" y="3142440"/>
              <a:ext cx="1260360" cy="1177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O sistema deverá permitir o pagamento de itens pelos métodos de boleto, cartão ou paypal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14"/>
          <p:cNvGrpSpPr/>
          <p:nvPr/>
        </p:nvGrpSpPr>
        <p:grpSpPr>
          <a:xfrm>
            <a:off x="5760000" y="1267560"/>
            <a:ext cx="1446480" cy="1252440"/>
            <a:chOff x="5760000" y="1267560"/>
            <a:chExt cx="1446480" cy="1252440"/>
          </a:xfrm>
        </p:grpSpPr>
        <p:pic>
          <p:nvPicPr>
            <p:cNvPr id="111" name="Google Shape;111;p14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5760000" y="1267560"/>
              <a:ext cx="1446480" cy="1252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14"/>
            <p:cNvSpPr/>
            <p:nvPr/>
          </p:nvSpPr>
          <p:spPr>
            <a:xfrm>
              <a:off x="5853600" y="1494360"/>
              <a:ext cx="1259280" cy="804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1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O sistema terá um grande número de acessos e compras.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14"/>
          <p:cNvGrpSpPr/>
          <p:nvPr/>
        </p:nvGrpSpPr>
        <p:grpSpPr>
          <a:xfrm>
            <a:off x="5688000" y="5246640"/>
            <a:ext cx="1447920" cy="1251000"/>
            <a:chOff x="5688000" y="5246640"/>
            <a:chExt cx="1447920" cy="1251000"/>
          </a:xfrm>
        </p:grpSpPr>
        <p:pic>
          <p:nvPicPr>
            <p:cNvPr id="114" name="Google Shape;114;p14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5688000" y="5246640"/>
              <a:ext cx="1447920" cy="1251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14"/>
            <p:cNvSpPr/>
            <p:nvPr/>
          </p:nvSpPr>
          <p:spPr>
            <a:xfrm>
              <a:off x="5781600" y="5473440"/>
              <a:ext cx="1314720" cy="867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Número limitado de integrantes no time de desenvolvimento do projeto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p14"/>
          <p:cNvGrpSpPr/>
          <p:nvPr/>
        </p:nvGrpSpPr>
        <p:grpSpPr>
          <a:xfrm>
            <a:off x="7586640" y="988920"/>
            <a:ext cx="1447920" cy="1251000"/>
            <a:chOff x="7586640" y="988920"/>
            <a:chExt cx="1447920" cy="1251000"/>
          </a:xfrm>
        </p:grpSpPr>
        <p:pic>
          <p:nvPicPr>
            <p:cNvPr id="117" name="Google Shape;117;p14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7586640" y="988920"/>
              <a:ext cx="1447920" cy="1251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4"/>
            <p:cNvSpPr/>
            <p:nvPr/>
          </p:nvSpPr>
          <p:spPr>
            <a:xfrm>
              <a:off x="7680240" y="1060200"/>
              <a:ext cx="1260720" cy="520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1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O sistema não vender o estoque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Google Shape;119;p14"/>
          <p:cNvGrpSpPr/>
          <p:nvPr/>
        </p:nvGrpSpPr>
        <p:grpSpPr>
          <a:xfrm>
            <a:off x="7723080" y="3059280"/>
            <a:ext cx="781200" cy="1834920"/>
            <a:chOff x="7723080" y="3059280"/>
            <a:chExt cx="781200" cy="1834920"/>
          </a:xfrm>
        </p:grpSpPr>
        <p:cxnSp>
          <p:nvCxnSpPr>
            <p:cNvPr id="120" name="Google Shape;120;p14"/>
            <p:cNvCxnSpPr/>
            <p:nvPr/>
          </p:nvCxnSpPr>
          <p:spPr>
            <a:xfrm>
              <a:off x="7723080" y="3059280"/>
              <a:ext cx="0" cy="183492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21" name="Google Shape;121;p14"/>
            <p:cNvCxnSpPr/>
            <p:nvPr/>
          </p:nvCxnSpPr>
          <p:spPr>
            <a:xfrm>
              <a:off x="8131320" y="3059280"/>
              <a:ext cx="0" cy="183492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22" name="Google Shape;122;p14"/>
            <p:cNvCxnSpPr/>
            <p:nvPr/>
          </p:nvCxnSpPr>
          <p:spPr>
            <a:xfrm>
              <a:off x="8504280" y="3059280"/>
              <a:ext cx="0" cy="183492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123" name="Google Shape;123;p14"/>
          <p:cNvGrpSpPr/>
          <p:nvPr/>
        </p:nvGrpSpPr>
        <p:grpSpPr>
          <a:xfrm>
            <a:off x="244440" y="466560"/>
            <a:ext cx="1447920" cy="1252800"/>
            <a:chOff x="244440" y="466560"/>
            <a:chExt cx="1447920" cy="1252800"/>
          </a:xfrm>
        </p:grpSpPr>
        <p:pic>
          <p:nvPicPr>
            <p:cNvPr id="124" name="Google Shape;124;p14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244440" y="466560"/>
              <a:ext cx="1447920" cy="1252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4"/>
            <p:cNvSpPr/>
            <p:nvPr/>
          </p:nvSpPr>
          <p:spPr>
            <a:xfrm>
              <a:off x="339480" y="598320"/>
              <a:ext cx="1257480" cy="1022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Alta demanda de computadores devido ao isolamento físico.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14"/>
          <p:cNvGrpSpPr/>
          <p:nvPr/>
        </p:nvGrpSpPr>
        <p:grpSpPr>
          <a:xfrm>
            <a:off x="428760" y="781200"/>
            <a:ext cx="1447560" cy="1528200"/>
            <a:chOff x="428760" y="781200"/>
            <a:chExt cx="1447560" cy="1528200"/>
          </a:xfrm>
        </p:grpSpPr>
        <p:pic>
          <p:nvPicPr>
            <p:cNvPr id="127" name="Google Shape;127;p14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428760" y="781200"/>
              <a:ext cx="1447560" cy="1528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4"/>
            <p:cNvSpPr/>
            <p:nvPr/>
          </p:nvSpPr>
          <p:spPr>
            <a:xfrm>
              <a:off x="497160" y="977040"/>
              <a:ext cx="1271880" cy="133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A popularização do uso de computadores pessoais, criando uma oportunidade de negócio.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" name="Google Shape;129;p14"/>
          <p:cNvGrpSpPr/>
          <p:nvPr/>
        </p:nvGrpSpPr>
        <p:grpSpPr>
          <a:xfrm>
            <a:off x="3828960" y="3043080"/>
            <a:ext cx="839880" cy="625680"/>
            <a:chOff x="3828960" y="3043080"/>
            <a:chExt cx="839880" cy="625680"/>
          </a:xfrm>
        </p:grpSpPr>
        <p:pic>
          <p:nvPicPr>
            <p:cNvPr id="130" name="Google Shape;130;p14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3828960" y="3043080"/>
              <a:ext cx="724680" cy="625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14"/>
            <p:cNvSpPr/>
            <p:nvPr/>
          </p:nvSpPr>
          <p:spPr>
            <a:xfrm>
              <a:off x="3839760" y="3152520"/>
              <a:ext cx="829080" cy="352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000" u="none" cap="none" strike="noStrike">
                  <a:solidFill>
                    <a:srgbClr val="59595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Project Owner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14"/>
          <p:cNvGrpSpPr/>
          <p:nvPr/>
        </p:nvGrpSpPr>
        <p:grpSpPr>
          <a:xfrm>
            <a:off x="3867120" y="3610080"/>
            <a:ext cx="922320" cy="625320"/>
            <a:chOff x="3867120" y="3610080"/>
            <a:chExt cx="922320" cy="625320"/>
          </a:xfrm>
        </p:grpSpPr>
        <p:pic>
          <p:nvPicPr>
            <p:cNvPr id="133" name="Google Shape;133;p14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3880440" y="3610080"/>
              <a:ext cx="723600" cy="625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14"/>
            <p:cNvSpPr/>
            <p:nvPr/>
          </p:nvSpPr>
          <p:spPr>
            <a:xfrm>
              <a:off x="3867120" y="3782880"/>
              <a:ext cx="922320" cy="2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000" u="none" cap="none" strike="noStrike">
                  <a:solidFill>
                    <a:srgbClr val="59595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Scrum Master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14"/>
          <p:cNvGrpSpPr/>
          <p:nvPr/>
        </p:nvGrpSpPr>
        <p:grpSpPr>
          <a:xfrm>
            <a:off x="3929040" y="4230720"/>
            <a:ext cx="723960" cy="627120"/>
            <a:chOff x="3929040" y="4230720"/>
            <a:chExt cx="723960" cy="627120"/>
          </a:xfrm>
        </p:grpSpPr>
        <p:pic>
          <p:nvPicPr>
            <p:cNvPr id="136" name="Google Shape;136;p14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3929040" y="4230720"/>
              <a:ext cx="723960" cy="6271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14"/>
            <p:cNvSpPr/>
            <p:nvPr/>
          </p:nvSpPr>
          <p:spPr>
            <a:xfrm>
              <a:off x="3929040" y="4370400"/>
              <a:ext cx="690840" cy="378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100" u="none" cap="none" strike="noStrike">
                  <a:solidFill>
                    <a:srgbClr val="59595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Scrum Team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14"/>
          <p:cNvGrpSpPr/>
          <p:nvPr/>
        </p:nvGrpSpPr>
        <p:grpSpPr>
          <a:xfrm>
            <a:off x="5524560" y="3139920"/>
            <a:ext cx="1481040" cy="625680"/>
            <a:chOff x="5524560" y="3139920"/>
            <a:chExt cx="1481040" cy="625680"/>
          </a:xfrm>
        </p:grpSpPr>
        <p:pic>
          <p:nvPicPr>
            <p:cNvPr id="139" name="Google Shape;139;p14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5524560" y="3139920"/>
              <a:ext cx="1319760" cy="625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14"/>
            <p:cNvSpPr/>
            <p:nvPr/>
          </p:nvSpPr>
          <p:spPr>
            <a:xfrm>
              <a:off x="5618160" y="3200040"/>
              <a:ext cx="1387440" cy="520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100" u="none" cap="none" strike="noStrike">
                  <a:solidFill>
                    <a:srgbClr val="59595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Estrutura básica e integração com banco de dados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14"/>
          <p:cNvGrpSpPr/>
          <p:nvPr/>
        </p:nvGrpSpPr>
        <p:grpSpPr>
          <a:xfrm>
            <a:off x="5584680" y="3389400"/>
            <a:ext cx="1703520" cy="627120"/>
            <a:chOff x="5584680" y="3389400"/>
            <a:chExt cx="1703520" cy="627120"/>
          </a:xfrm>
        </p:grpSpPr>
        <p:pic>
          <p:nvPicPr>
            <p:cNvPr id="142" name="Google Shape;142;p14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5584680" y="3389400"/>
              <a:ext cx="1406520" cy="6271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14"/>
            <p:cNvSpPr/>
            <p:nvPr/>
          </p:nvSpPr>
          <p:spPr>
            <a:xfrm>
              <a:off x="5844960" y="3498840"/>
              <a:ext cx="1443240" cy="236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100" u="none" cap="none" strike="noStrike">
                  <a:solidFill>
                    <a:srgbClr val="59595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Estrutura frontend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oogle Shape;144;p14"/>
          <p:cNvGrpSpPr/>
          <p:nvPr/>
        </p:nvGrpSpPr>
        <p:grpSpPr>
          <a:xfrm>
            <a:off x="5827680" y="3751200"/>
            <a:ext cx="1565280" cy="625680"/>
            <a:chOff x="5827680" y="3751200"/>
            <a:chExt cx="1565280" cy="625680"/>
          </a:xfrm>
        </p:grpSpPr>
        <p:pic>
          <p:nvPicPr>
            <p:cNvPr id="145" name="Google Shape;145;p14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5827680" y="3751200"/>
              <a:ext cx="1275480" cy="625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14"/>
            <p:cNvSpPr/>
            <p:nvPr/>
          </p:nvSpPr>
          <p:spPr>
            <a:xfrm>
              <a:off x="5986440" y="3908160"/>
              <a:ext cx="1406520" cy="352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000" u="none" cap="none" strike="noStrike">
                  <a:solidFill>
                    <a:srgbClr val="59595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Funcionalidade de Carrinho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14"/>
          <p:cNvGrpSpPr/>
          <p:nvPr/>
        </p:nvGrpSpPr>
        <p:grpSpPr>
          <a:xfrm>
            <a:off x="5950080" y="4154400"/>
            <a:ext cx="1288800" cy="627120"/>
            <a:chOff x="5950080" y="4154400"/>
            <a:chExt cx="1288800" cy="627120"/>
          </a:xfrm>
        </p:grpSpPr>
        <p:pic>
          <p:nvPicPr>
            <p:cNvPr id="148" name="Google Shape;148;p14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5950080" y="4154400"/>
              <a:ext cx="1215000" cy="6271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14"/>
            <p:cNvSpPr/>
            <p:nvPr/>
          </p:nvSpPr>
          <p:spPr>
            <a:xfrm>
              <a:off x="6040440" y="4194000"/>
              <a:ext cx="1198440" cy="378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100" u="none" cap="none" strike="noStrike">
                  <a:solidFill>
                    <a:srgbClr val="59595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Funcionalidade de pagamento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14"/>
          <p:cNvSpPr/>
          <p:nvPr/>
        </p:nvSpPr>
        <p:spPr>
          <a:xfrm>
            <a:off x="-25560" y="6576840"/>
            <a:ext cx="2357640" cy="30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Modelo Canvas de Projeto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7380000" y="3089160"/>
            <a:ext cx="1620000" cy="330840"/>
          </a:xfrm>
          <a:prstGeom prst="rect">
            <a:avLst/>
          </a:prstGeom>
          <a:blipFill rotWithShape="1">
            <a:blip r:embed="rId39">
              <a:alphaModFix/>
            </a:blip>
            <a:stretch>
              <a:fillRect b="44655" l="0" r="0" t="0"/>
            </a:stretch>
          </a:blip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30/06 –15/07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Desenvolvimento backend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Google Shape;152;p14"/>
          <p:cNvGrpSpPr/>
          <p:nvPr/>
        </p:nvGrpSpPr>
        <p:grpSpPr>
          <a:xfrm>
            <a:off x="3780000" y="804600"/>
            <a:ext cx="1620000" cy="1252800"/>
            <a:chOff x="3780000" y="804600"/>
            <a:chExt cx="1620000" cy="1252800"/>
          </a:xfrm>
        </p:grpSpPr>
        <p:pic>
          <p:nvPicPr>
            <p:cNvPr id="153" name="Google Shape;153;p14"/>
            <p:cNvPicPr preferRelativeResize="0"/>
            <p:nvPr/>
          </p:nvPicPr>
          <p:blipFill rotWithShape="1">
            <a:blip r:embed="rId40">
              <a:alphaModFix/>
            </a:blip>
            <a:srcRect b="0" l="0" r="0" t="0"/>
            <a:stretch/>
          </p:blipFill>
          <p:spPr>
            <a:xfrm>
              <a:off x="3780000" y="804600"/>
              <a:ext cx="1620000" cy="1252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14"/>
            <p:cNvSpPr/>
            <p:nvPr/>
          </p:nvSpPr>
          <p:spPr>
            <a:xfrm>
              <a:off x="3884760" y="1031400"/>
              <a:ext cx="1410480" cy="713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Público “Gamer” que busca máquinas para jogar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" name="Google Shape;155;p14"/>
          <p:cNvGrpSpPr/>
          <p:nvPr/>
        </p:nvGrpSpPr>
        <p:grpSpPr>
          <a:xfrm>
            <a:off x="3884760" y="1211400"/>
            <a:ext cx="1620000" cy="1252800"/>
            <a:chOff x="3884760" y="1211400"/>
            <a:chExt cx="1620000" cy="1252800"/>
          </a:xfrm>
        </p:grpSpPr>
        <p:pic>
          <p:nvPicPr>
            <p:cNvPr id="156" name="Google Shape;156;p14"/>
            <p:cNvPicPr preferRelativeResize="0"/>
            <p:nvPr/>
          </p:nvPicPr>
          <p:blipFill rotWithShape="1">
            <a:blip r:embed="rId41">
              <a:alphaModFix/>
            </a:blip>
            <a:srcRect b="0" l="0" r="0" t="0"/>
            <a:stretch/>
          </p:blipFill>
          <p:spPr>
            <a:xfrm>
              <a:off x="3884760" y="1211400"/>
              <a:ext cx="1620000" cy="1252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14"/>
            <p:cNvSpPr/>
            <p:nvPr/>
          </p:nvSpPr>
          <p:spPr>
            <a:xfrm>
              <a:off x="3989520" y="1438200"/>
              <a:ext cx="1410480" cy="1022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Público profissional que busca máquinas “potentes” para executar tarefas pesadas.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14"/>
          <p:cNvGrpSpPr/>
          <p:nvPr/>
        </p:nvGrpSpPr>
        <p:grpSpPr>
          <a:xfrm>
            <a:off x="1904760" y="3960000"/>
            <a:ext cx="1447920" cy="1620000"/>
            <a:chOff x="1904760" y="3960000"/>
            <a:chExt cx="1447920" cy="1620000"/>
          </a:xfrm>
        </p:grpSpPr>
        <p:pic>
          <p:nvPicPr>
            <p:cNvPr id="159" name="Google Shape;159;p14"/>
            <p:cNvPicPr preferRelativeResize="0"/>
            <p:nvPr/>
          </p:nvPicPr>
          <p:blipFill rotWithShape="1">
            <a:blip r:embed="rId42">
              <a:alphaModFix/>
            </a:blip>
            <a:srcRect b="0" l="0" r="0" t="0"/>
            <a:stretch/>
          </p:blipFill>
          <p:spPr>
            <a:xfrm>
              <a:off x="1904760" y="3960000"/>
              <a:ext cx="1447920" cy="16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14"/>
            <p:cNvSpPr/>
            <p:nvPr/>
          </p:nvSpPr>
          <p:spPr>
            <a:xfrm>
              <a:off x="1998360" y="4253400"/>
              <a:ext cx="1260720" cy="1177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O sistema será desenvolvido na linguagem python utilizando o framework django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14"/>
          <p:cNvGrpSpPr/>
          <p:nvPr/>
        </p:nvGrpSpPr>
        <p:grpSpPr>
          <a:xfrm>
            <a:off x="2186640" y="4507560"/>
            <a:ext cx="1447920" cy="1252440"/>
            <a:chOff x="2186640" y="4507560"/>
            <a:chExt cx="1447920" cy="1252440"/>
          </a:xfrm>
        </p:grpSpPr>
        <p:pic>
          <p:nvPicPr>
            <p:cNvPr id="162" name="Google Shape;162;p14"/>
            <p:cNvPicPr preferRelativeResize="0"/>
            <p:nvPr/>
          </p:nvPicPr>
          <p:blipFill rotWithShape="1">
            <a:blip r:embed="rId43">
              <a:alphaModFix/>
            </a:blip>
            <a:srcRect b="0" l="0" r="0" t="0"/>
            <a:stretch/>
          </p:blipFill>
          <p:spPr>
            <a:xfrm>
              <a:off x="2186640" y="4507560"/>
              <a:ext cx="1447920" cy="1252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14"/>
            <p:cNvSpPr/>
            <p:nvPr/>
          </p:nvSpPr>
          <p:spPr>
            <a:xfrm>
              <a:off x="2280240" y="4734360"/>
              <a:ext cx="1260720" cy="713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O sistema utilizará o framework bootstrap.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14"/>
          <p:cNvGrpSpPr/>
          <p:nvPr/>
        </p:nvGrpSpPr>
        <p:grpSpPr>
          <a:xfrm>
            <a:off x="2280240" y="4844880"/>
            <a:ext cx="1447920" cy="1252440"/>
            <a:chOff x="2280240" y="4844880"/>
            <a:chExt cx="1447920" cy="1252440"/>
          </a:xfrm>
        </p:grpSpPr>
        <p:pic>
          <p:nvPicPr>
            <p:cNvPr id="165" name="Google Shape;165;p14"/>
            <p:cNvPicPr preferRelativeResize="0"/>
            <p:nvPr/>
          </p:nvPicPr>
          <p:blipFill rotWithShape="1">
            <a:blip r:embed="rId44">
              <a:alphaModFix/>
            </a:blip>
            <a:srcRect b="0" l="0" r="0" t="0"/>
            <a:stretch/>
          </p:blipFill>
          <p:spPr>
            <a:xfrm>
              <a:off x="2280240" y="4844880"/>
              <a:ext cx="1447920" cy="1252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14"/>
            <p:cNvSpPr/>
            <p:nvPr/>
          </p:nvSpPr>
          <p:spPr>
            <a:xfrm>
              <a:off x="2373840" y="5071680"/>
              <a:ext cx="1260720" cy="713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O sistema utilizará o banco de dados </a:t>
              </a:r>
              <a:r>
                <a:rPr lang="pt-BR" sz="1200">
                  <a:solidFill>
                    <a:srgbClr val="595959"/>
                  </a:solidFill>
                </a:rPr>
                <a:t>SQLite</a:t>
              </a:r>
              <a:endParaRPr sz="1200">
                <a:solidFill>
                  <a:srgbClr val="595959"/>
                </a:solidFill>
              </a:endParaRPr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595959"/>
                </a:solidFill>
              </a:endParaRPr>
            </a:p>
          </p:txBody>
        </p:sp>
      </p:grpSp>
      <p:sp>
        <p:nvSpPr>
          <p:cNvPr id="167" name="Google Shape;167;p14"/>
          <p:cNvSpPr txBox="1"/>
          <p:nvPr/>
        </p:nvSpPr>
        <p:spPr>
          <a:xfrm>
            <a:off x="7380000" y="3449160"/>
            <a:ext cx="1620000" cy="330840"/>
          </a:xfrm>
          <a:prstGeom prst="rect">
            <a:avLst/>
          </a:prstGeom>
          <a:blipFill rotWithShape="1">
            <a:blip r:embed="rId45">
              <a:alphaModFix/>
            </a:blip>
            <a:stretch>
              <a:fillRect b="44655" l="0" r="0" t="0"/>
            </a:stretch>
          </a:blip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15/07 – 30/07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Desenvolvimento frontend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4"/>
          <p:cNvSpPr txBox="1"/>
          <p:nvPr/>
        </p:nvSpPr>
        <p:spPr>
          <a:xfrm>
            <a:off x="7411680" y="3908160"/>
            <a:ext cx="1620000" cy="330840"/>
          </a:xfrm>
          <a:prstGeom prst="rect">
            <a:avLst/>
          </a:prstGeom>
          <a:blipFill rotWithShape="1">
            <a:blip r:embed="rId46">
              <a:alphaModFix/>
            </a:blip>
            <a:stretch>
              <a:fillRect b="44655" l="0" r="0" t="0"/>
            </a:stretch>
          </a:blip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01/08 – 07/08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Testes e Ajustes Finais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