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Eggland - A Fun and Engaging Android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Developed in Kotlin with Touch Controls and Dynamic Gameplay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Eggland is a simple yet addictive game that combines easy-to-learn controls with challenging gameplay. It offers a great example of game development using Kotlin, focusing on touch interactions, dynamic content, and user engagement.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Eggland is an engaging Android game where players catch falling eggs in a basket to score points. The game features simple touch controls and offers a challenging gameplay experience.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Objective: Catch as many falling eggs as possible.</a:t>
            </a:r>
          </a:p>
          <a:p>
            <a:r>
              <a:t>• Controls: Slide the basket using touch gestures.</a:t>
            </a:r>
          </a:p>
          <a:p>
            <a:r>
              <a:t>• Egg Types:</a:t>
            </a:r>
          </a:p>
          <a:p>
            <a:r>
              <a:t>  - Normal Eggs: +1 point per egg.</a:t>
            </a:r>
          </a:p>
          <a:p>
            <a:r>
              <a:t>  - Rotten Eggs: -2 points per egg.</a:t>
            </a:r>
          </a:p>
          <a:p>
            <a:r>
              <a:t>• Game Over: Miss three normal eggs.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Gameplay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Start the game by pressing 'Start Game'.</a:t>
            </a:r>
          </a:p>
          <a:p>
            <a:r>
              <a:t>2. Catch falling eggs with the basket.</a:t>
            </a:r>
          </a:p>
          <a:p>
            <a:r>
              <a:t>3. Score points by catching normal eggs.</a:t>
            </a:r>
          </a:p>
          <a:p>
            <a:r>
              <a:t>4. Avoid rotten eggs to prevent losing points.</a:t>
            </a:r>
          </a:p>
          <a:p>
            <a:r>
              <a:t>5. The game ends after missing three normal eggs.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Touch Controls: Easy to control the basket.</a:t>
            </a:r>
          </a:p>
          <a:p>
            <a:r>
              <a:t>• Dynamic Difficulty: Eggs drop randomly, adding unpredictability.</a:t>
            </a:r>
          </a:p>
          <a:p>
            <a:r>
              <a:t>• Game Over Screen: Displays final score and high score.</a:t>
            </a:r>
          </a:p>
          <a:p>
            <a:r>
              <a:t>• Replayability: Easy to restart the game after a game-over.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Language: Developed in Kotlin.</a:t>
            </a:r>
          </a:p>
          <a:p>
            <a:r>
              <a:t>• UI Layout: Designed using XML with a RelativeLayout structure.</a:t>
            </a:r>
          </a:p>
          <a:p>
            <a:r>
              <a:t>• Game Loop: Utilizes TimerTask for periodic egg drops.</a:t>
            </a:r>
          </a:p>
          <a:p>
            <a:r>
              <a:t>• Collision Detection: Implemented using Rect class for egg and basket interaction.</a:t>
            </a:r>
          </a:p>
          <a:p>
            <a:r>
              <a:t>• High Score Tracking: Keeps track of the highest score within a session.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 and UI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Layout: The game layout includes a basket, score display, and game-over screen.</a:t>
            </a:r>
          </a:p>
          <a:p>
            <a:r>
              <a:t>• UI Design: Organized with RelativeLayout, placing elements like images, TextViews, and buttons.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Loop and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Egg Dropping: Eggs drop from the top at random intervals.</a:t>
            </a:r>
          </a:p>
          <a:p>
            <a:r>
              <a:t>• Collision Detection: Checks for intersection between eggs and the basket.</a:t>
            </a:r>
          </a:p>
          <a:p>
            <a:r>
              <a:t>• Score Updates: Score is updated based on the type of egg caught.</a:t>
            </a:r>
          </a:p>
          <a:p>
            <a:r>
              <a:t>• Game Over: Triggered when three normal eggs are missed.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Score and High Score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Score: Points are added or subtracted based on the type of egg caught.</a:t>
            </a:r>
          </a:p>
          <a:p>
            <a:r>
              <a:t>• High Score: Tracks the highest score in the session and displays it on the game-over screen.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