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0" r:id="rId5"/>
    <p:sldId id="260" r:id="rId6"/>
    <p:sldId id="261" r:id="rId7"/>
    <p:sldId id="262" r:id="rId8"/>
    <p:sldId id="263" r:id="rId9"/>
    <p:sldId id="269"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5F50AC-3A47-4A69-8C18-90F76485194A}" v="1" dt="2023-07-06T20:10:22.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yssa Weber" userId="3d661998fa4ad245" providerId="LiveId" clId="{2593BD93-BAC7-4C5C-BD90-F01A548368AA}"/>
    <pc:docChg chg="undo redo custSel addSld delSld modSld">
      <pc:chgData name="Alyssa Weber" userId="3d661998fa4ad245" providerId="LiveId" clId="{2593BD93-BAC7-4C5C-BD90-F01A548368AA}" dt="2022-07-25T03:19:09.213" v="2698" actId="20577"/>
      <pc:docMkLst>
        <pc:docMk/>
      </pc:docMkLst>
      <pc:sldChg chg="addSp delSp modSp new mod setBg delDesignElem">
        <pc:chgData name="Alyssa Weber" userId="3d661998fa4ad245" providerId="LiveId" clId="{2593BD93-BAC7-4C5C-BD90-F01A548368AA}" dt="2022-07-25T03:03:31.580" v="2517"/>
        <pc:sldMkLst>
          <pc:docMk/>
          <pc:sldMk cId="1384415676" sldId="256"/>
        </pc:sldMkLst>
        <pc:spChg chg="mod">
          <ac:chgData name="Alyssa Weber" userId="3d661998fa4ad245" providerId="LiveId" clId="{2593BD93-BAC7-4C5C-BD90-F01A548368AA}" dt="2022-07-25T02:50:28.061" v="2404" actId="26606"/>
          <ac:spMkLst>
            <pc:docMk/>
            <pc:sldMk cId="1384415676" sldId="256"/>
            <ac:spMk id="2" creationId="{6E49FCC7-EB09-9864-3E1B-CA40A72EC080}"/>
          </ac:spMkLst>
        </pc:spChg>
        <pc:spChg chg="add del mod">
          <ac:chgData name="Alyssa Weber" userId="3d661998fa4ad245" providerId="LiveId" clId="{2593BD93-BAC7-4C5C-BD90-F01A548368AA}" dt="2022-07-25T02:50:28.061" v="2404" actId="26606"/>
          <ac:spMkLst>
            <pc:docMk/>
            <pc:sldMk cId="1384415676" sldId="256"/>
            <ac:spMk id="3" creationId="{A957089C-D95B-880C-D8BA-5319998B3791}"/>
          </ac:spMkLst>
        </pc:spChg>
        <pc:spChg chg="add del">
          <ac:chgData name="Alyssa Weber" userId="3d661998fa4ad245" providerId="LiveId" clId="{2593BD93-BAC7-4C5C-BD90-F01A548368AA}" dt="2022-07-25T03:03:31.580" v="2517"/>
          <ac:spMkLst>
            <pc:docMk/>
            <pc:sldMk cId="1384415676" sldId="256"/>
            <ac:spMk id="8" creationId="{FFD48BC7-DC40-47DE-87EE-9F4B6ECB9ABB}"/>
          </ac:spMkLst>
        </pc:spChg>
        <pc:spChg chg="add del">
          <ac:chgData name="Alyssa Weber" userId="3d661998fa4ad245" providerId="LiveId" clId="{2593BD93-BAC7-4C5C-BD90-F01A548368AA}" dt="2022-07-25T03:03:31.580" v="2517"/>
          <ac:spMkLst>
            <pc:docMk/>
            <pc:sldMk cId="1384415676" sldId="256"/>
            <ac:spMk id="10" creationId="{E502BBC7-2C76-46F3-BC24-5985BC13DB88}"/>
          </ac:spMkLst>
        </pc:spChg>
        <pc:spChg chg="add del">
          <ac:chgData name="Alyssa Weber" userId="3d661998fa4ad245" providerId="LiveId" clId="{2593BD93-BAC7-4C5C-BD90-F01A548368AA}" dt="2022-07-25T03:03:31.580" v="2517"/>
          <ac:spMkLst>
            <pc:docMk/>
            <pc:sldMk cId="1384415676" sldId="256"/>
            <ac:spMk id="12" creationId="{C7F28D52-2A5F-4D23-81AE-7CB8B591C7AF}"/>
          </ac:spMkLst>
        </pc:spChg>
        <pc:spChg chg="add del">
          <ac:chgData name="Alyssa Weber" userId="3d661998fa4ad245" providerId="LiveId" clId="{2593BD93-BAC7-4C5C-BD90-F01A548368AA}" dt="2022-07-25T03:03:31.580" v="2517"/>
          <ac:spMkLst>
            <pc:docMk/>
            <pc:sldMk cId="1384415676" sldId="256"/>
            <ac:spMk id="14" creationId="{3629484E-3792-4B3D-89AD-7C8A1ED0E0D4}"/>
          </ac:spMkLst>
        </pc:spChg>
      </pc:sldChg>
      <pc:sldChg chg="addSp delSp modSp new mod setBg delDesignElem">
        <pc:chgData name="Alyssa Weber" userId="3d661998fa4ad245" providerId="LiveId" clId="{2593BD93-BAC7-4C5C-BD90-F01A548368AA}" dt="2022-07-25T03:03:31.580" v="2517"/>
        <pc:sldMkLst>
          <pc:docMk/>
          <pc:sldMk cId="2991271991" sldId="257"/>
        </pc:sldMkLst>
        <pc:spChg chg="mod">
          <ac:chgData name="Alyssa Weber" userId="3d661998fa4ad245" providerId="LiveId" clId="{2593BD93-BAC7-4C5C-BD90-F01A548368AA}" dt="2022-07-25T02:50:35.086" v="2405" actId="26606"/>
          <ac:spMkLst>
            <pc:docMk/>
            <pc:sldMk cId="2991271991" sldId="257"/>
            <ac:spMk id="2" creationId="{0F3FA6D4-23E3-7ECC-7443-0CBDD724BE96}"/>
          </ac:spMkLst>
        </pc:spChg>
        <pc:spChg chg="del mod">
          <ac:chgData name="Alyssa Weber" userId="3d661998fa4ad245" providerId="LiveId" clId="{2593BD93-BAC7-4C5C-BD90-F01A548368AA}" dt="2022-07-25T02:50:35.086" v="2405" actId="26606"/>
          <ac:spMkLst>
            <pc:docMk/>
            <pc:sldMk cId="2991271991" sldId="257"/>
            <ac:spMk id="3" creationId="{24F3F47B-8690-710F-18A0-3EF367D77B30}"/>
          </ac:spMkLst>
        </pc:spChg>
        <pc:spChg chg="add del">
          <ac:chgData name="Alyssa Weber" userId="3d661998fa4ad245" providerId="LiveId" clId="{2593BD93-BAC7-4C5C-BD90-F01A548368AA}" dt="2022-07-25T03:03:31.580" v="2517"/>
          <ac:spMkLst>
            <pc:docMk/>
            <pc:sldMk cId="2991271991" sldId="257"/>
            <ac:spMk id="9" creationId="{3A5B4632-C963-4296-86F0-79AA9EA5AE98}"/>
          </ac:spMkLst>
        </pc:spChg>
        <pc:graphicFrameChg chg="add mod">
          <ac:chgData name="Alyssa Weber" userId="3d661998fa4ad245" providerId="LiveId" clId="{2593BD93-BAC7-4C5C-BD90-F01A548368AA}" dt="2022-07-25T02:55:50.044" v="2413" actId="18714"/>
          <ac:graphicFrameMkLst>
            <pc:docMk/>
            <pc:sldMk cId="2991271991" sldId="257"/>
            <ac:graphicFrameMk id="5" creationId="{2727C1A8-0D71-A2EF-D6DA-7D3E5672175D}"/>
          </ac:graphicFrameMkLst>
        </pc:graphicFrameChg>
      </pc:sldChg>
      <pc:sldChg chg="addSp delSp modSp new del mod modClrScheme chgLayout">
        <pc:chgData name="Alyssa Weber" userId="3d661998fa4ad245" providerId="LiveId" clId="{2593BD93-BAC7-4C5C-BD90-F01A548368AA}" dt="2022-07-25T02:28:55.053" v="1495" actId="47"/>
        <pc:sldMkLst>
          <pc:docMk/>
          <pc:sldMk cId="290973914" sldId="258"/>
        </pc:sldMkLst>
        <pc:spChg chg="mod ord">
          <ac:chgData name="Alyssa Weber" userId="3d661998fa4ad245" providerId="LiveId" clId="{2593BD93-BAC7-4C5C-BD90-F01A548368AA}" dt="2022-07-25T02:21:03.614" v="1198" actId="1076"/>
          <ac:spMkLst>
            <pc:docMk/>
            <pc:sldMk cId="290973914" sldId="258"/>
            <ac:spMk id="2" creationId="{4BC407F1-3797-3841-8DBE-8526E4FEF73D}"/>
          </ac:spMkLst>
        </pc:spChg>
        <pc:spChg chg="del mod ord">
          <ac:chgData name="Alyssa Weber" userId="3d661998fa4ad245" providerId="LiveId" clId="{2593BD93-BAC7-4C5C-BD90-F01A548368AA}" dt="2022-07-25T02:15:55.465" v="852" actId="700"/>
          <ac:spMkLst>
            <pc:docMk/>
            <pc:sldMk cId="290973914" sldId="258"/>
            <ac:spMk id="3" creationId="{F96F8E15-8A70-611F-5034-F9E8E48B8227}"/>
          </ac:spMkLst>
        </pc:spChg>
        <pc:spChg chg="add del mod ord">
          <ac:chgData name="Alyssa Weber" userId="3d661998fa4ad245" providerId="LiveId" clId="{2593BD93-BAC7-4C5C-BD90-F01A548368AA}" dt="2022-07-25T02:16:02.866" v="853"/>
          <ac:spMkLst>
            <pc:docMk/>
            <pc:sldMk cId="290973914" sldId="258"/>
            <ac:spMk id="4" creationId="{CE31F01A-0833-4E76-A08D-46CE69E1BABE}"/>
          </ac:spMkLst>
        </pc:spChg>
        <pc:spChg chg="add mod ord">
          <ac:chgData name="Alyssa Weber" userId="3d661998fa4ad245" providerId="LiveId" clId="{2593BD93-BAC7-4C5C-BD90-F01A548368AA}" dt="2022-07-25T02:22:55.821" v="1277" actId="403"/>
          <ac:spMkLst>
            <pc:docMk/>
            <pc:sldMk cId="290973914" sldId="258"/>
            <ac:spMk id="5" creationId="{B4C3C327-CC32-C00E-7FA9-66A86CF05A8A}"/>
          </ac:spMkLst>
        </pc:spChg>
        <pc:spChg chg="add mod">
          <ac:chgData name="Alyssa Weber" userId="3d661998fa4ad245" providerId="LiveId" clId="{2593BD93-BAC7-4C5C-BD90-F01A548368AA}" dt="2022-07-25T02:16:35.998" v="859" actId="1076"/>
          <ac:spMkLst>
            <pc:docMk/>
            <pc:sldMk cId="290973914" sldId="258"/>
            <ac:spMk id="8" creationId="{D4DF6976-5057-758B-9576-E857535BAE33}"/>
          </ac:spMkLst>
        </pc:spChg>
        <pc:picChg chg="add mod">
          <ac:chgData name="Alyssa Weber" userId="3d661998fa4ad245" providerId="LiveId" clId="{2593BD93-BAC7-4C5C-BD90-F01A548368AA}" dt="2022-07-25T02:16:30.906" v="858" actId="14100"/>
          <ac:picMkLst>
            <pc:docMk/>
            <pc:sldMk cId="290973914" sldId="258"/>
            <ac:picMk id="6" creationId="{F9106443-7E39-8BFB-8D9E-46C38843C626}"/>
          </ac:picMkLst>
        </pc:picChg>
      </pc:sldChg>
      <pc:sldChg chg="addSp delSp modSp new mod modClrScheme chgLayout">
        <pc:chgData name="Alyssa Weber" userId="3d661998fa4ad245" providerId="LiveId" clId="{2593BD93-BAC7-4C5C-BD90-F01A548368AA}" dt="2022-07-25T03:03:31.580" v="2517"/>
        <pc:sldMkLst>
          <pc:docMk/>
          <pc:sldMk cId="1703214987" sldId="259"/>
        </pc:sldMkLst>
        <pc:spChg chg="mod ord">
          <ac:chgData name="Alyssa Weber" userId="3d661998fa4ad245" providerId="LiveId" clId="{2593BD93-BAC7-4C5C-BD90-F01A548368AA}" dt="2022-07-25T03:03:31.580" v="2517"/>
          <ac:spMkLst>
            <pc:docMk/>
            <pc:sldMk cId="1703214987" sldId="259"/>
            <ac:spMk id="2" creationId="{F0EA12AB-61D4-6008-CD94-5ED778174DD5}"/>
          </ac:spMkLst>
        </pc:spChg>
        <pc:spChg chg="del mod ord">
          <ac:chgData name="Alyssa Weber" userId="3d661998fa4ad245" providerId="LiveId" clId="{2593BD93-BAC7-4C5C-BD90-F01A548368AA}" dt="2022-07-25T02:23:46.402" v="1327" actId="700"/>
          <ac:spMkLst>
            <pc:docMk/>
            <pc:sldMk cId="1703214987" sldId="259"/>
            <ac:spMk id="3" creationId="{7DB81500-BDA1-6F98-0230-9EE215BEC8F6}"/>
          </ac:spMkLst>
        </pc:spChg>
        <pc:spChg chg="add del mod ord">
          <ac:chgData name="Alyssa Weber" userId="3d661998fa4ad245" providerId="LiveId" clId="{2593BD93-BAC7-4C5C-BD90-F01A548368AA}" dt="2022-07-25T02:23:54.624" v="1328"/>
          <ac:spMkLst>
            <pc:docMk/>
            <pc:sldMk cId="1703214987" sldId="259"/>
            <ac:spMk id="4" creationId="{7863CD17-0F1C-0E24-A911-99A94C2B4BAD}"/>
          </ac:spMkLst>
        </pc:spChg>
        <pc:spChg chg="add del mod ord">
          <ac:chgData name="Alyssa Weber" userId="3d661998fa4ad245" providerId="LiveId" clId="{2593BD93-BAC7-4C5C-BD90-F01A548368AA}" dt="2022-07-25T02:24:01.723" v="1331"/>
          <ac:spMkLst>
            <pc:docMk/>
            <pc:sldMk cId="1703214987" sldId="259"/>
            <ac:spMk id="5" creationId="{0F1A76BA-DC78-4D3E-7F82-41F9E0541E61}"/>
          </ac:spMkLst>
        </pc:spChg>
        <pc:spChg chg="add del mod">
          <ac:chgData name="Alyssa Weber" userId="3d661998fa4ad245" providerId="LiveId" clId="{2593BD93-BAC7-4C5C-BD90-F01A548368AA}" dt="2022-07-25T02:56:32.540" v="2414" actId="26606"/>
          <ac:spMkLst>
            <pc:docMk/>
            <pc:sldMk cId="1703214987" sldId="259"/>
            <ac:spMk id="6" creationId="{19096238-A7CC-BCB4-9CF5-D7BF2A07C074}"/>
          </ac:spMkLst>
        </pc:spChg>
        <pc:spChg chg="add mod">
          <ac:chgData name="Alyssa Weber" userId="3d661998fa4ad245" providerId="LiveId" clId="{2593BD93-BAC7-4C5C-BD90-F01A548368AA}" dt="2022-07-25T02:24:30.337" v="1337" actId="1076"/>
          <ac:spMkLst>
            <pc:docMk/>
            <pc:sldMk cId="1703214987" sldId="259"/>
            <ac:spMk id="8" creationId="{4CC846B9-75A7-87A4-09D1-A8AE8F60E612}"/>
          </ac:spMkLst>
        </pc:spChg>
        <pc:graphicFrameChg chg="add mod">
          <ac:chgData name="Alyssa Weber" userId="3d661998fa4ad245" providerId="LiveId" clId="{2593BD93-BAC7-4C5C-BD90-F01A548368AA}" dt="2022-07-25T03:01:59.148" v="2499" actId="14100"/>
          <ac:graphicFrameMkLst>
            <pc:docMk/>
            <pc:sldMk cId="1703214987" sldId="259"/>
            <ac:graphicFrameMk id="10" creationId="{3C21B049-5275-CBFD-E14C-49997652CE03}"/>
          </ac:graphicFrameMkLst>
        </pc:graphicFrameChg>
        <pc:picChg chg="add mod">
          <ac:chgData name="Alyssa Weber" userId="3d661998fa4ad245" providerId="LiveId" clId="{2593BD93-BAC7-4C5C-BD90-F01A548368AA}" dt="2022-07-25T02:24:23.956" v="1336" actId="14100"/>
          <ac:picMkLst>
            <pc:docMk/>
            <pc:sldMk cId="1703214987" sldId="259"/>
            <ac:picMk id="7" creationId="{1298244B-0071-E8CD-9B7A-4346DE31BE6A}"/>
          </ac:picMkLst>
        </pc:picChg>
      </pc:sldChg>
      <pc:sldChg chg="addSp delSp modSp new mod setBg delDesignElem">
        <pc:chgData name="Alyssa Weber" userId="3d661998fa4ad245" providerId="LiveId" clId="{2593BD93-BAC7-4C5C-BD90-F01A548368AA}" dt="2022-07-25T03:10:49.665" v="2615" actId="403"/>
        <pc:sldMkLst>
          <pc:docMk/>
          <pc:sldMk cId="1586809823" sldId="260"/>
        </pc:sldMkLst>
        <pc:spChg chg="mod">
          <ac:chgData name="Alyssa Weber" userId="3d661998fa4ad245" providerId="LiveId" clId="{2593BD93-BAC7-4C5C-BD90-F01A548368AA}" dt="2022-07-25T02:57:34.650" v="2418" actId="26606"/>
          <ac:spMkLst>
            <pc:docMk/>
            <pc:sldMk cId="1586809823" sldId="260"/>
            <ac:spMk id="2" creationId="{BA7FDFBF-176D-25BC-FA30-EFEB920C0B33}"/>
          </ac:spMkLst>
        </pc:spChg>
        <pc:spChg chg="mod ord">
          <ac:chgData name="Alyssa Weber" userId="3d661998fa4ad245" providerId="LiveId" clId="{2593BD93-BAC7-4C5C-BD90-F01A548368AA}" dt="2022-07-25T03:10:49.665" v="2615" actId="403"/>
          <ac:spMkLst>
            <pc:docMk/>
            <pc:sldMk cId="1586809823" sldId="260"/>
            <ac:spMk id="3" creationId="{25AEE814-78D6-4328-54A4-D40D486B936D}"/>
          </ac:spMkLst>
        </pc:spChg>
        <pc:spChg chg="add del mod">
          <ac:chgData name="Alyssa Weber" userId="3d661998fa4ad245" providerId="LiveId" clId="{2593BD93-BAC7-4C5C-BD90-F01A548368AA}" dt="2022-07-25T02:30:28.913" v="1500" actId="478"/>
          <ac:spMkLst>
            <pc:docMk/>
            <pc:sldMk cId="1586809823" sldId="260"/>
            <ac:spMk id="4" creationId="{AE72C1AF-26A8-61BD-908A-1EE7B9FB2082}"/>
          </ac:spMkLst>
        </pc:spChg>
        <pc:spChg chg="add del mod">
          <ac:chgData name="Alyssa Weber" userId="3d661998fa4ad245" providerId="LiveId" clId="{2593BD93-BAC7-4C5C-BD90-F01A548368AA}" dt="2022-07-25T02:30:28.913" v="1500" actId="478"/>
          <ac:spMkLst>
            <pc:docMk/>
            <pc:sldMk cId="1586809823" sldId="260"/>
            <ac:spMk id="5" creationId="{054C4DDA-0E6C-26B9-F559-940865EDE758}"/>
          </ac:spMkLst>
        </pc:spChg>
        <pc:spChg chg="add del mod">
          <ac:chgData name="Alyssa Weber" userId="3d661998fa4ad245" providerId="LiveId" clId="{2593BD93-BAC7-4C5C-BD90-F01A548368AA}" dt="2022-07-25T02:30:28.913" v="1500" actId="478"/>
          <ac:spMkLst>
            <pc:docMk/>
            <pc:sldMk cId="1586809823" sldId="260"/>
            <ac:spMk id="6" creationId="{9FA3A88B-F4DC-D9DA-31A8-850EC036CE46}"/>
          </ac:spMkLst>
        </pc:spChg>
        <pc:spChg chg="add del">
          <ac:chgData name="Alyssa Weber" userId="3d661998fa4ad245" providerId="LiveId" clId="{2593BD93-BAC7-4C5C-BD90-F01A548368AA}" dt="2022-07-25T02:30:46.672" v="1502"/>
          <ac:spMkLst>
            <pc:docMk/>
            <pc:sldMk cId="1586809823" sldId="260"/>
            <ac:spMk id="7" creationId="{6A806C6A-61D4-16D0-A1D3-1773398971BD}"/>
          </ac:spMkLst>
        </pc:spChg>
        <pc:spChg chg="add del">
          <ac:chgData name="Alyssa Weber" userId="3d661998fa4ad245" providerId="LiveId" clId="{2593BD93-BAC7-4C5C-BD90-F01A548368AA}" dt="2022-07-25T02:30:46.672" v="1502"/>
          <ac:spMkLst>
            <pc:docMk/>
            <pc:sldMk cId="1586809823" sldId="260"/>
            <ac:spMk id="8" creationId="{AB9D2C33-30E8-77D2-1523-C113E1434FC4}"/>
          </ac:spMkLst>
        </pc:spChg>
        <pc:spChg chg="add del">
          <ac:chgData name="Alyssa Weber" userId="3d661998fa4ad245" providerId="LiveId" clId="{2593BD93-BAC7-4C5C-BD90-F01A548368AA}" dt="2022-07-25T02:30:46.672" v="1502"/>
          <ac:spMkLst>
            <pc:docMk/>
            <pc:sldMk cId="1586809823" sldId="260"/>
            <ac:spMk id="9" creationId="{AB741719-2F24-0419-80AA-8AF5B7CCA816}"/>
          </ac:spMkLst>
        </pc:spChg>
        <pc:spChg chg="add del">
          <ac:chgData name="Alyssa Weber" userId="3d661998fa4ad245" providerId="LiveId" clId="{2593BD93-BAC7-4C5C-BD90-F01A548368AA}" dt="2022-07-25T03:03:31.580" v="2517"/>
          <ac:spMkLst>
            <pc:docMk/>
            <pc:sldMk cId="1586809823" sldId="260"/>
            <ac:spMk id="16" creationId="{CEB41C5C-0F34-4DDA-9D7C-5E717F35F60C}"/>
          </ac:spMkLst>
        </pc:spChg>
        <pc:picChg chg="add mod">
          <ac:chgData name="Alyssa Weber" userId="3d661998fa4ad245" providerId="LiveId" clId="{2593BD93-BAC7-4C5C-BD90-F01A548368AA}" dt="2022-07-25T02:57:34.650" v="2418" actId="26606"/>
          <ac:picMkLst>
            <pc:docMk/>
            <pc:sldMk cId="1586809823" sldId="260"/>
            <ac:picMk id="11" creationId="{E17BA7F0-31B1-7AAF-7FBA-124479AD5C6D}"/>
          </ac:picMkLst>
        </pc:picChg>
        <pc:picChg chg="add del mod">
          <ac:chgData name="Alyssa Weber" userId="3d661998fa4ad245" providerId="LiveId" clId="{2593BD93-BAC7-4C5C-BD90-F01A548368AA}" dt="2022-07-25T02:30:28.913" v="1500" actId="478"/>
          <ac:picMkLst>
            <pc:docMk/>
            <pc:sldMk cId="1586809823" sldId="260"/>
            <ac:picMk id="2049" creationId="{7A323D30-8E0A-6CFE-F371-90BF47E9F2C1}"/>
          </ac:picMkLst>
        </pc:picChg>
        <pc:picChg chg="add del mod">
          <ac:chgData name="Alyssa Weber" userId="3d661998fa4ad245" providerId="LiveId" clId="{2593BD93-BAC7-4C5C-BD90-F01A548368AA}" dt="2022-07-25T02:30:28.913" v="1500" actId="478"/>
          <ac:picMkLst>
            <pc:docMk/>
            <pc:sldMk cId="1586809823" sldId="260"/>
            <ac:picMk id="2050" creationId="{CF65A022-1C98-AF27-3886-5F266F7E6478}"/>
          </ac:picMkLst>
        </pc:picChg>
        <pc:picChg chg="add del">
          <ac:chgData name="Alyssa Weber" userId="3d661998fa4ad245" providerId="LiveId" clId="{2593BD93-BAC7-4C5C-BD90-F01A548368AA}" dt="2022-07-25T02:30:46.672" v="1502"/>
          <ac:picMkLst>
            <pc:docMk/>
            <pc:sldMk cId="1586809823" sldId="260"/>
            <ac:picMk id="2054" creationId="{E6D9FA13-12EB-354D-9B19-92F198752277}"/>
          </ac:picMkLst>
        </pc:picChg>
        <pc:picChg chg="add del">
          <ac:chgData name="Alyssa Weber" userId="3d661998fa4ad245" providerId="LiveId" clId="{2593BD93-BAC7-4C5C-BD90-F01A548368AA}" dt="2022-07-25T02:30:46.672" v="1502"/>
          <ac:picMkLst>
            <pc:docMk/>
            <pc:sldMk cId="1586809823" sldId="260"/>
            <ac:picMk id="2055" creationId="{0F3CF89E-6848-7718-EDA7-E44F5DC4DEB6}"/>
          </ac:picMkLst>
        </pc:picChg>
      </pc:sldChg>
      <pc:sldChg chg="addSp delSp modSp new mod setBg">
        <pc:chgData name="Alyssa Weber" userId="3d661998fa4ad245" providerId="LiveId" clId="{2593BD93-BAC7-4C5C-BD90-F01A548368AA}" dt="2022-07-25T03:08:50.534" v="2596" actId="20577"/>
        <pc:sldMkLst>
          <pc:docMk/>
          <pc:sldMk cId="1100942527" sldId="261"/>
        </pc:sldMkLst>
        <pc:spChg chg="mod">
          <ac:chgData name="Alyssa Weber" userId="3d661998fa4ad245" providerId="LiveId" clId="{2593BD93-BAC7-4C5C-BD90-F01A548368AA}" dt="2022-07-25T03:06:17.899" v="2570" actId="26606"/>
          <ac:spMkLst>
            <pc:docMk/>
            <pc:sldMk cId="1100942527" sldId="261"/>
            <ac:spMk id="2" creationId="{439AAB76-5C44-616F-E1F4-4699A74FD184}"/>
          </ac:spMkLst>
        </pc:spChg>
        <pc:spChg chg="mod ord">
          <ac:chgData name="Alyssa Weber" userId="3d661998fa4ad245" providerId="LiveId" clId="{2593BD93-BAC7-4C5C-BD90-F01A548368AA}" dt="2022-07-25T03:08:50.534" v="2596" actId="20577"/>
          <ac:spMkLst>
            <pc:docMk/>
            <pc:sldMk cId="1100942527" sldId="261"/>
            <ac:spMk id="3" creationId="{6DF461A7-169B-F30E-DB19-D46FE9A7A4FF}"/>
          </ac:spMkLst>
        </pc:spChg>
        <pc:spChg chg="add del">
          <ac:chgData name="Alyssa Weber" userId="3d661998fa4ad245" providerId="LiveId" clId="{2593BD93-BAC7-4C5C-BD90-F01A548368AA}" dt="2022-07-25T03:05:13.728" v="2545" actId="26606"/>
          <ac:spMkLst>
            <pc:docMk/>
            <pc:sldMk cId="1100942527" sldId="261"/>
            <ac:spMk id="9" creationId="{B23FE733-F95B-4DF6-AFC5-BEEB3577C494}"/>
          </ac:spMkLst>
        </pc:spChg>
        <pc:spChg chg="add del">
          <ac:chgData name="Alyssa Weber" userId="3d661998fa4ad245" providerId="LiveId" clId="{2593BD93-BAC7-4C5C-BD90-F01A548368AA}" dt="2022-07-25T03:05:13.728" v="2545" actId="26606"/>
          <ac:spMkLst>
            <pc:docMk/>
            <pc:sldMk cId="1100942527" sldId="261"/>
            <ac:spMk id="10" creationId="{9080D120-BD54-46E1-BA37-82F5E8089E90}"/>
          </ac:spMkLst>
        </pc:spChg>
        <pc:spChg chg="add del">
          <ac:chgData name="Alyssa Weber" userId="3d661998fa4ad245" providerId="LiveId" clId="{2593BD93-BAC7-4C5C-BD90-F01A548368AA}" dt="2022-07-25T03:05:13.728" v="2545" actId="26606"/>
          <ac:spMkLst>
            <pc:docMk/>
            <pc:sldMk cId="1100942527" sldId="261"/>
            <ac:spMk id="11" creationId="{81D83946-74FA-498A-AC80-9926F041B5C5}"/>
          </ac:spMkLst>
        </pc:spChg>
        <pc:spChg chg="add del">
          <ac:chgData name="Alyssa Weber" userId="3d661998fa4ad245" providerId="LiveId" clId="{2593BD93-BAC7-4C5C-BD90-F01A548368AA}" dt="2022-07-25T02:58:34.273" v="2434" actId="26606"/>
          <ac:spMkLst>
            <pc:docMk/>
            <pc:sldMk cId="1100942527" sldId="261"/>
            <ac:spMk id="12" creationId="{8F7AFB9A-7364-478C-B48B-8523CDD9AE8D}"/>
          </ac:spMkLst>
        </pc:spChg>
        <pc:spChg chg="add del">
          <ac:chgData name="Alyssa Weber" userId="3d661998fa4ad245" providerId="LiveId" clId="{2593BD93-BAC7-4C5C-BD90-F01A548368AA}" dt="2022-07-25T03:05:13.728" v="2545" actId="26606"/>
          <ac:spMkLst>
            <pc:docMk/>
            <pc:sldMk cId="1100942527" sldId="261"/>
            <ac:spMk id="13" creationId="{5060D983-8B52-443A-8183-2A1DE05618B5}"/>
          </ac:spMkLst>
        </pc:spChg>
        <pc:spChg chg="add del">
          <ac:chgData name="Alyssa Weber" userId="3d661998fa4ad245" providerId="LiveId" clId="{2593BD93-BAC7-4C5C-BD90-F01A548368AA}" dt="2022-07-25T02:58:34.273" v="2434" actId="26606"/>
          <ac:spMkLst>
            <pc:docMk/>
            <pc:sldMk cId="1100942527" sldId="261"/>
            <ac:spMk id="14" creationId="{36678033-86B6-40E6-BE90-78D8ED4E3A31}"/>
          </ac:spMkLst>
        </pc:spChg>
        <pc:spChg chg="add del">
          <ac:chgData name="Alyssa Weber" userId="3d661998fa4ad245" providerId="LiveId" clId="{2593BD93-BAC7-4C5C-BD90-F01A548368AA}" dt="2022-07-25T03:05:16.078" v="2547" actId="26606"/>
          <ac:spMkLst>
            <pc:docMk/>
            <pc:sldMk cId="1100942527" sldId="261"/>
            <ac:spMk id="15" creationId="{115719BB-48A7-4AF4-BB91-DC82E0DF727D}"/>
          </ac:spMkLst>
        </pc:spChg>
        <pc:spChg chg="add del">
          <ac:chgData name="Alyssa Weber" userId="3d661998fa4ad245" providerId="LiveId" clId="{2593BD93-BAC7-4C5C-BD90-F01A548368AA}" dt="2022-07-25T02:58:34.273" v="2434" actId="26606"/>
          <ac:spMkLst>
            <pc:docMk/>
            <pc:sldMk cId="1100942527" sldId="261"/>
            <ac:spMk id="16" creationId="{D2542E1A-076E-4A34-BB67-2BF961754E0C}"/>
          </ac:spMkLst>
        </pc:spChg>
        <pc:spChg chg="add del">
          <ac:chgData name="Alyssa Weber" userId="3d661998fa4ad245" providerId="LiveId" clId="{2593BD93-BAC7-4C5C-BD90-F01A548368AA}" dt="2022-07-25T03:05:16.078" v="2547" actId="26606"/>
          <ac:spMkLst>
            <pc:docMk/>
            <pc:sldMk cId="1100942527" sldId="261"/>
            <ac:spMk id="17" creationId="{10973A55-5440-4A99-B526-B5812E46271E}"/>
          </ac:spMkLst>
        </pc:spChg>
        <pc:spChg chg="add del">
          <ac:chgData name="Alyssa Weber" userId="3d661998fa4ad245" providerId="LiveId" clId="{2593BD93-BAC7-4C5C-BD90-F01A548368AA}" dt="2022-07-25T02:58:34.273" v="2434" actId="26606"/>
          <ac:spMkLst>
            <pc:docMk/>
            <pc:sldMk cId="1100942527" sldId="261"/>
            <ac:spMk id="18" creationId="{75C56826-D4E5-42ED-8529-079651CB3005}"/>
          </ac:spMkLst>
        </pc:spChg>
        <pc:spChg chg="add del">
          <ac:chgData name="Alyssa Weber" userId="3d661998fa4ad245" providerId="LiveId" clId="{2593BD93-BAC7-4C5C-BD90-F01A548368AA}" dt="2022-07-25T03:05:16.078" v="2547" actId="26606"/>
          <ac:spMkLst>
            <pc:docMk/>
            <pc:sldMk cId="1100942527" sldId="261"/>
            <ac:spMk id="19" creationId="{A9682493-588A-4D52-98F6-FBBD80C07ECB}"/>
          </ac:spMkLst>
        </pc:spChg>
        <pc:spChg chg="add del">
          <ac:chgData name="Alyssa Weber" userId="3d661998fa4ad245" providerId="LiveId" clId="{2593BD93-BAC7-4C5C-BD90-F01A548368AA}" dt="2022-07-25T02:58:34.273" v="2434" actId="26606"/>
          <ac:spMkLst>
            <pc:docMk/>
            <pc:sldMk cId="1100942527" sldId="261"/>
            <ac:spMk id="20" creationId="{82095FCE-EF05-4443-B97A-85DEE3A5CA17}"/>
          </ac:spMkLst>
        </pc:spChg>
        <pc:spChg chg="add del">
          <ac:chgData name="Alyssa Weber" userId="3d661998fa4ad245" providerId="LiveId" clId="{2593BD93-BAC7-4C5C-BD90-F01A548368AA}" dt="2022-07-25T03:05:16.078" v="2547" actId="26606"/>
          <ac:spMkLst>
            <pc:docMk/>
            <pc:sldMk cId="1100942527" sldId="261"/>
            <ac:spMk id="21" creationId="{FBEC5A7A-ADE4-48D9-B89C-2BA1C9110632}"/>
          </ac:spMkLst>
        </pc:spChg>
        <pc:spChg chg="add del">
          <ac:chgData name="Alyssa Weber" userId="3d661998fa4ad245" providerId="LiveId" clId="{2593BD93-BAC7-4C5C-BD90-F01A548368AA}" dt="2022-07-25T03:05:16.078" v="2547" actId="26606"/>
          <ac:spMkLst>
            <pc:docMk/>
            <pc:sldMk cId="1100942527" sldId="261"/>
            <ac:spMk id="22" creationId="{82095FCE-EF05-4443-B97A-85DEE3A5CA17}"/>
          </ac:spMkLst>
        </pc:spChg>
        <pc:spChg chg="add del">
          <ac:chgData name="Alyssa Weber" userId="3d661998fa4ad245" providerId="LiveId" clId="{2593BD93-BAC7-4C5C-BD90-F01A548368AA}" dt="2022-07-25T03:05:17.633" v="2549" actId="26606"/>
          <ac:spMkLst>
            <pc:docMk/>
            <pc:sldMk cId="1100942527" sldId="261"/>
            <ac:spMk id="24" creationId="{385E1BDC-A9B0-4A87-82E3-F3187F69A802}"/>
          </ac:spMkLst>
        </pc:spChg>
        <pc:spChg chg="add del">
          <ac:chgData name="Alyssa Weber" userId="3d661998fa4ad245" providerId="LiveId" clId="{2593BD93-BAC7-4C5C-BD90-F01A548368AA}" dt="2022-07-25T03:05:17.633" v="2549" actId="26606"/>
          <ac:spMkLst>
            <pc:docMk/>
            <pc:sldMk cId="1100942527" sldId="261"/>
            <ac:spMk id="25" creationId="{0990C621-3B8B-4820-8328-D47EF7CE823C}"/>
          </ac:spMkLst>
        </pc:spChg>
        <pc:spChg chg="add del">
          <ac:chgData name="Alyssa Weber" userId="3d661998fa4ad245" providerId="LiveId" clId="{2593BD93-BAC7-4C5C-BD90-F01A548368AA}" dt="2022-07-25T03:05:17.633" v="2549" actId="26606"/>
          <ac:spMkLst>
            <pc:docMk/>
            <pc:sldMk cId="1100942527" sldId="261"/>
            <ac:spMk id="26" creationId="{C1A2385B-1D2A-4E17-84FA-6CB7F0AAE473}"/>
          </ac:spMkLst>
        </pc:spChg>
        <pc:spChg chg="add del">
          <ac:chgData name="Alyssa Weber" userId="3d661998fa4ad245" providerId="LiveId" clId="{2593BD93-BAC7-4C5C-BD90-F01A548368AA}" dt="2022-07-25T03:05:17.633" v="2549" actId="26606"/>
          <ac:spMkLst>
            <pc:docMk/>
            <pc:sldMk cId="1100942527" sldId="261"/>
            <ac:spMk id="27" creationId="{5E791F2F-79DB-4CC0-9FA1-001E3E91E8B7}"/>
          </ac:spMkLst>
        </pc:spChg>
        <pc:spChg chg="add del">
          <ac:chgData name="Alyssa Weber" userId="3d661998fa4ad245" providerId="LiveId" clId="{2593BD93-BAC7-4C5C-BD90-F01A548368AA}" dt="2022-07-25T03:06:17.899" v="2570" actId="26606"/>
          <ac:spMkLst>
            <pc:docMk/>
            <pc:sldMk cId="1100942527" sldId="261"/>
            <ac:spMk id="29" creationId="{8F7AFB9A-7364-478C-B48B-8523CDD9AE8D}"/>
          </ac:spMkLst>
        </pc:spChg>
        <pc:spChg chg="add del">
          <ac:chgData name="Alyssa Weber" userId="3d661998fa4ad245" providerId="LiveId" clId="{2593BD93-BAC7-4C5C-BD90-F01A548368AA}" dt="2022-07-25T03:06:17.899" v="2570" actId="26606"/>
          <ac:spMkLst>
            <pc:docMk/>
            <pc:sldMk cId="1100942527" sldId="261"/>
            <ac:spMk id="30" creationId="{36678033-86B6-40E6-BE90-78D8ED4E3A31}"/>
          </ac:spMkLst>
        </pc:spChg>
        <pc:spChg chg="add del">
          <ac:chgData name="Alyssa Weber" userId="3d661998fa4ad245" providerId="LiveId" clId="{2593BD93-BAC7-4C5C-BD90-F01A548368AA}" dt="2022-07-25T03:06:17.899" v="2570" actId="26606"/>
          <ac:spMkLst>
            <pc:docMk/>
            <pc:sldMk cId="1100942527" sldId="261"/>
            <ac:spMk id="31" creationId="{D2542E1A-076E-4A34-BB67-2BF961754E0C}"/>
          </ac:spMkLst>
        </pc:spChg>
        <pc:spChg chg="add del">
          <ac:chgData name="Alyssa Weber" userId="3d661998fa4ad245" providerId="LiveId" clId="{2593BD93-BAC7-4C5C-BD90-F01A548368AA}" dt="2022-07-25T03:06:17.899" v="2570" actId="26606"/>
          <ac:spMkLst>
            <pc:docMk/>
            <pc:sldMk cId="1100942527" sldId="261"/>
            <ac:spMk id="32" creationId="{75C56826-D4E5-42ED-8529-079651CB3005}"/>
          </ac:spMkLst>
        </pc:spChg>
        <pc:spChg chg="add del">
          <ac:chgData name="Alyssa Weber" userId="3d661998fa4ad245" providerId="LiveId" clId="{2593BD93-BAC7-4C5C-BD90-F01A548368AA}" dt="2022-07-25T03:06:17.899" v="2570" actId="26606"/>
          <ac:spMkLst>
            <pc:docMk/>
            <pc:sldMk cId="1100942527" sldId="261"/>
            <ac:spMk id="33" creationId="{82095FCE-EF05-4443-B97A-85DEE3A5CA17}"/>
          </ac:spMkLst>
        </pc:spChg>
        <pc:spChg chg="add del">
          <ac:chgData name="Alyssa Weber" userId="3d661998fa4ad245" providerId="LiveId" clId="{2593BD93-BAC7-4C5C-BD90-F01A548368AA}" dt="2022-07-25T03:06:17.899" v="2570" actId="26606"/>
          <ac:spMkLst>
            <pc:docMk/>
            <pc:sldMk cId="1100942527" sldId="261"/>
            <ac:spMk id="38" creationId="{49B9E8A9-352D-4DCB-9485-C777000D4979}"/>
          </ac:spMkLst>
        </pc:spChg>
        <pc:spChg chg="add del">
          <ac:chgData name="Alyssa Weber" userId="3d661998fa4ad245" providerId="LiveId" clId="{2593BD93-BAC7-4C5C-BD90-F01A548368AA}" dt="2022-07-25T03:06:17.899" v="2570" actId="26606"/>
          <ac:spMkLst>
            <pc:docMk/>
            <pc:sldMk cId="1100942527" sldId="261"/>
            <ac:spMk id="40" creationId="{C2A9B0E5-C2C1-4B85-99A9-117A659D5FE0}"/>
          </ac:spMkLst>
        </pc:spChg>
        <pc:spChg chg="add del">
          <ac:chgData name="Alyssa Weber" userId="3d661998fa4ad245" providerId="LiveId" clId="{2593BD93-BAC7-4C5C-BD90-F01A548368AA}" dt="2022-07-25T03:06:17.899" v="2570" actId="26606"/>
          <ac:spMkLst>
            <pc:docMk/>
            <pc:sldMk cId="1100942527" sldId="261"/>
            <ac:spMk id="42" creationId="{3A8AEACA-9535-4BE8-A91B-8BE82BA54751}"/>
          </ac:spMkLst>
        </pc:spChg>
        <pc:picChg chg="add mod ord">
          <ac:chgData name="Alyssa Weber" userId="3d661998fa4ad245" providerId="LiveId" clId="{2593BD93-BAC7-4C5C-BD90-F01A548368AA}" dt="2022-07-25T03:06:17.899" v="2570" actId="26606"/>
          <ac:picMkLst>
            <pc:docMk/>
            <pc:sldMk cId="1100942527" sldId="261"/>
            <ac:picMk id="5" creationId="{867EEC56-D426-DAE3-0829-5EBD66D5BB8A}"/>
          </ac:picMkLst>
        </pc:picChg>
        <pc:picChg chg="add mod">
          <ac:chgData name="Alyssa Weber" userId="3d661998fa4ad245" providerId="LiveId" clId="{2593BD93-BAC7-4C5C-BD90-F01A548368AA}" dt="2022-07-25T03:06:17.899" v="2570" actId="26606"/>
          <ac:picMkLst>
            <pc:docMk/>
            <pc:sldMk cId="1100942527" sldId="261"/>
            <ac:picMk id="7" creationId="{029E3367-CF61-4C52-8CFD-0DB67133209B}"/>
          </ac:picMkLst>
        </pc:picChg>
      </pc:sldChg>
      <pc:sldChg chg="addSp delSp modSp new mod setBg">
        <pc:chgData name="Alyssa Weber" userId="3d661998fa4ad245" providerId="LiveId" clId="{2593BD93-BAC7-4C5C-BD90-F01A548368AA}" dt="2022-07-25T03:09:36.948" v="2600" actId="14100"/>
        <pc:sldMkLst>
          <pc:docMk/>
          <pc:sldMk cId="3527450306" sldId="262"/>
        </pc:sldMkLst>
        <pc:spChg chg="mod">
          <ac:chgData name="Alyssa Weber" userId="3d661998fa4ad245" providerId="LiveId" clId="{2593BD93-BAC7-4C5C-BD90-F01A548368AA}" dt="2022-07-25T03:09:21.387" v="2597" actId="26606"/>
          <ac:spMkLst>
            <pc:docMk/>
            <pc:sldMk cId="3527450306" sldId="262"/>
            <ac:spMk id="2" creationId="{B89FF41F-1926-40F8-6218-112C9998D784}"/>
          </ac:spMkLst>
        </pc:spChg>
        <pc:spChg chg="mod ord">
          <ac:chgData name="Alyssa Weber" userId="3d661998fa4ad245" providerId="LiveId" clId="{2593BD93-BAC7-4C5C-BD90-F01A548368AA}" dt="2022-07-25T03:09:21.387" v="2597" actId="26606"/>
          <ac:spMkLst>
            <pc:docMk/>
            <pc:sldMk cId="3527450306" sldId="262"/>
            <ac:spMk id="3" creationId="{E300A830-385E-68B0-9E52-0CA91990B057}"/>
          </ac:spMkLst>
        </pc:spChg>
        <pc:spChg chg="add">
          <ac:chgData name="Alyssa Weber" userId="3d661998fa4ad245" providerId="LiveId" clId="{2593BD93-BAC7-4C5C-BD90-F01A548368AA}" dt="2022-07-25T03:09:21.387" v="2597" actId="26606"/>
          <ac:spMkLst>
            <pc:docMk/>
            <pc:sldMk cId="3527450306" sldId="262"/>
            <ac:spMk id="13" creationId="{D55CD764-972B-4CA5-A885-53E55C63E174}"/>
          </ac:spMkLst>
        </pc:spChg>
        <pc:spChg chg="add">
          <ac:chgData name="Alyssa Weber" userId="3d661998fa4ad245" providerId="LiveId" clId="{2593BD93-BAC7-4C5C-BD90-F01A548368AA}" dt="2022-07-25T03:09:21.387" v="2597" actId="26606"/>
          <ac:spMkLst>
            <pc:docMk/>
            <pc:sldMk cId="3527450306" sldId="262"/>
            <ac:spMk id="14" creationId="{34165AB3-7006-4430-BCE3-25476BE13322}"/>
          </ac:spMkLst>
        </pc:spChg>
        <pc:spChg chg="add">
          <ac:chgData name="Alyssa Weber" userId="3d661998fa4ad245" providerId="LiveId" clId="{2593BD93-BAC7-4C5C-BD90-F01A548368AA}" dt="2022-07-25T03:09:21.387" v="2597" actId="26606"/>
          <ac:spMkLst>
            <pc:docMk/>
            <pc:sldMk cId="3527450306" sldId="262"/>
            <ac:spMk id="15" creationId="{181A2240-0A57-4AEB-A34D-1479D19DA6C5}"/>
          </ac:spMkLst>
        </pc:spChg>
        <pc:spChg chg="add del">
          <ac:chgData name="Alyssa Weber" userId="3d661998fa4ad245" providerId="LiveId" clId="{2593BD93-BAC7-4C5C-BD90-F01A548368AA}" dt="2022-07-25T02:58:03.779" v="2421" actId="26606"/>
          <ac:spMkLst>
            <pc:docMk/>
            <pc:sldMk cId="3527450306" sldId="262"/>
            <ac:spMk id="16" creationId="{0550F5B9-399F-4FAD-AE6C-ED65F9A43A74}"/>
          </ac:spMkLst>
        </pc:spChg>
        <pc:spChg chg="add del">
          <ac:chgData name="Alyssa Weber" userId="3d661998fa4ad245" providerId="LiveId" clId="{2593BD93-BAC7-4C5C-BD90-F01A548368AA}" dt="2022-07-25T02:58:03.779" v="2421" actId="26606"/>
          <ac:spMkLst>
            <pc:docMk/>
            <pc:sldMk cId="3527450306" sldId="262"/>
            <ac:spMk id="18" creationId="{C062E60F-5CD4-4268-8359-8076634680E5}"/>
          </ac:spMkLst>
        </pc:spChg>
        <pc:spChg chg="add">
          <ac:chgData name="Alyssa Weber" userId="3d661998fa4ad245" providerId="LiveId" clId="{2593BD93-BAC7-4C5C-BD90-F01A548368AA}" dt="2022-07-25T03:09:21.387" v="2597" actId="26606"/>
          <ac:spMkLst>
            <pc:docMk/>
            <pc:sldMk cId="3527450306" sldId="262"/>
            <ac:spMk id="19" creationId="{E3E51905-F374-4E1A-97CF-B741584B74D5}"/>
          </ac:spMkLst>
        </pc:spChg>
        <pc:spChg chg="add del">
          <ac:chgData name="Alyssa Weber" userId="3d661998fa4ad245" providerId="LiveId" clId="{2593BD93-BAC7-4C5C-BD90-F01A548368AA}" dt="2022-07-25T02:58:03.779" v="2421" actId="26606"/>
          <ac:spMkLst>
            <pc:docMk/>
            <pc:sldMk cId="3527450306" sldId="262"/>
            <ac:spMk id="20" creationId="{BB341EC3-1810-4D33-BA3F-E2D0AA0ECFB6}"/>
          </ac:spMkLst>
        </pc:spChg>
        <pc:spChg chg="add del">
          <ac:chgData name="Alyssa Weber" userId="3d661998fa4ad245" providerId="LiveId" clId="{2593BD93-BAC7-4C5C-BD90-F01A548368AA}" dt="2022-07-25T02:58:03.779" v="2421" actId="26606"/>
          <ac:spMkLst>
            <pc:docMk/>
            <pc:sldMk cId="3527450306" sldId="262"/>
            <ac:spMk id="22" creationId="{10127CDE-2B99-47A8-BB3C-7D17519105E0}"/>
          </ac:spMkLst>
        </pc:spChg>
        <pc:spChg chg="add del">
          <ac:chgData name="Alyssa Weber" userId="3d661998fa4ad245" providerId="LiveId" clId="{2593BD93-BAC7-4C5C-BD90-F01A548368AA}" dt="2022-07-25T02:58:16.979" v="2423" actId="26606"/>
          <ac:spMkLst>
            <pc:docMk/>
            <pc:sldMk cId="3527450306" sldId="262"/>
            <ac:spMk id="43" creationId="{D55CD764-972B-4CA5-A885-53E55C63E174}"/>
          </ac:spMkLst>
        </pc:spChg>
        <pc:spChg chg="add del">
          <ac:chgData name="Alyssa Weber" userId="3d661998fa4ad245" providerId="LiveId" clId="{2593BD93-BAC7-4C5C-BD90-F01A548368AA}" dt="2022-07-25T02:58:16.979" v="2423" actId="26606"/>
          <ac:spMkLst>
            <pc:docMk/>
            <pc:sldMk cId="3527450306" sldId="262"/>
            <ac:spMk id="44" creationId="{E3E51905-F374-4E1A-97CF-B741584B74D5}"/>
          </ac:spMkLst>
        </pc:spChg>
        <pc:spChg chg="add del">
          <ac:chgData name="Alyssa Weber" userId="3d661998fa4ad245" providerId="LiveId" clId="{2593BD93-BAC7-4C5C-BD90-F01A548368AA}" dt="2022-07-25T02:58:16.979" v="2423" actId="26606"/>
          <ac:spMkLst>
            <pc:docMk/>
            <pc:sldMk cId="3527450306" sldId="262"/>
            <ac:spMk id="45" creationId="{34165AB3-7006-4430-BCE3-25476BE13322}"/>
          </ac:spMkLst>
        </pc:spChg>
        <pc:spChg chg="add del">
          <ac:chgData name="Alyssa Weber" userId="3d661998fa4ad245" providerId="LiveId" clId="{2593BD93-BAC7-4C5C-BD90-F01A548368AA}" dt="2022-07-25T02:58:16.979" v="2423" actId="26606"/>
          <ac:spMkLst>
            <pc:docMk/>
            <pc:sldMk cId="3527450306" sldId="262"/>
            <ac:spMk id="46" creationId="{181A2240-0A57-4AEB-A34D-1479D19DA6C5}"/>
          </ac:spMkLst>
        </pc:spChg>
        <pc:spChg chg="add del">
          <ac:chgData name="Alyssa Weber" userId="3d661998fa4ad245" providerId="LiveId" clId="{2593BD93-BAC7-4C5C-BD90-F01A548368AA}" dt="2022-07-25T02:58:18.890" v="2425" actId="26606"/>
          <ac:spMkLst>
            <pc:docMk/>
            <pc:sldMk cId="3527450306" sldId="262"/>
            <ac:spMk id="49" creationId="{1E2E0AFE-704B-4CB8-AB9D-D44727875966}"/>
          </ac:spMkLst>
        </pc:spChg>
        <pc:spChg chg="add del">
          <ac:chgData name="Alyssa Weber" userId="3d661998fa4ad245" providerId="LiveId" clId="{2593BD93-BAC7-4C5C-BD90-F01A548368AA}" dt="2022-07-25T02:58:20.549" v="2427" actId="26606"/>
          <ac:spMkLst>
            <pc:docMk/>
            <pc:sldMk cId="3527450306" sldId="262"/>
            <ac:spMk id="51" creationId="{0550F5B9-399F-4FAD-AE6C-ED65F9A43A74}"/>
          </ac:spMkLst>
        </pc:spChg>
        <pc:spChg chg="add del">
          <ac:chgData name="Alyssa Weber" userId="3d661998fa4ad245" providerId="LiveId" clId="{2593BD93-BAC7-4C5C-BD90-F01A548368AA}" dt="2022-07-25T02:58:20.549" v="2427" actId="26606"/>
          <ac:spMkLst>
            <pc:docMk/>
            <pc:sldMk cId="3527450306" sldId="262"/>
            <ac:spMk id="52" creationId="{C062E60F-5CD4-4268-8359-8076634680E5}"/>
          </ac:spMkLst>
        </pc:spChg>
        <pc:spChg chg="add del">
          <ac:chgData name="Alyssa Weber" userId="3d661998fa4ad245" providerId="LiveId" clId="{2593BD93-BAC7-4C5C-BD90-F01A548368AA}" dt="2022-07-25T02:58:20.549" v="2427" actId="26606"/>
          <ac:spMkLst>
            <pc:docMk/>
            <pc:sldMk cId="3527450306" sldId="262"/>
            <ac:spMk id="53" creationId="{BB341EC3-1810-4D33-BA3F-E2D0AA0ECFB6}"/>
          </ac:spMkLst>
        </pc:spChg>
        <pc:spChg chg="add del">
          <ac:chgData name="Alyssa Weber" userId="3d661998fa4ad245" providerId="LiveId" clId="{2593BD93-BAC7-4C5C-BD90-F01A548368AA}" dt="2022-07-25T02:58:20.549" v="2427" actId="26606"/>
          <ac:spMkLst>
            <pc:docMk/>
            <pc:sldMk cId="3527450306" sldId="262"/>
            <ac:spMk id="54" creationId="{10127CDE-2B99-47A8-BB3C-7D17519105E0}"/>
          </ac:spMkLst>
        </pc:spChg>
        <pc:spChg chg="add del">
          <ac:chgData name="Alyssa Weber" userId="3d661998fa4ad245" providerId="LiveId" clId="{2593BD93-BAC7-4C5C-BD90-F01A548368AA}" dt="2022-07-25T02:58:34.048" v="2433" actId="26606"/>
          <ac:spMkLst>
            <pc:docMk/>
            <pc:sldMk cId="3527450306" sldId="262"/>
            <ac:spMk id="56" creationId="{26FF42C2-EA15-4154-B242-E98E88CED99C}"/>
          </ac:spMkLst>
        </pc:spChg>
        <pc:spChg chg="add del">
          <ac:chgData name="Alyssa Weber" userId="3d661998fa4ad245" providerId="LiveId" clId="{2593BD93-BAC7-4C5C-BD90-F01A548368AA}" dt="2022-07-25T02:58:34.048" v="2433" actId="26606"/>
          <ac:spMkLst>
            <pc:docMk/>
            <pc:sldMk cId="3527450306" sldId="262"/>
            <ac:spMk id="57" creationId="{D79DE9F7-28C4-4856-BA57-D696E124C137}"/>
          </ac:spMkLst>
        </pc:spChg>
        <pc:spChg chg="add del">
          <ac:chgData name="Alyssa Weber" userId="3d661998fa4ad245" providerId="LiveId" clId="{2593BD93-BAC7-4C5C-BD90-F01A548368AA}" dt="2022-07-25T02:58:34.048" v="2433" actId="26606"/>
          <ac:spMkLst>
            <pc:docMk/>
            <pc:sldMk cId="3527450306" sldId="262"/>
            <ac:spMk id="58" creationId="{E1F9ED9C-121B-44C6-A308-5824769C40D5}"/>
          </ac:spMkLst>
        </pc:spChg>
        <pc:spChg chg="add del">
          <ac:chgData name="Alyssa Weber" userId="3d661998fa4ad245" providerId="LiveId" clId="{2593BD93-BAC7-4C5C-BD90-F01A548368AA}" dt="2022-07-25T02:58:34.048" v="2433" actId="26606"/>
          <ac:spMkLst>
            <pc:docMk/>
            <pc:sldMk cId="3527450306" sldId="262"/>
            <ac:spMk id="59" creationId="{4A5F8185-F27B-4E99-A06C-007336FE3F2D}"/>
          </ac:spMkLst>
        </pc:spChg>
        <pc:grpChg chg="add">
          <ac:chgData name="Alyssa Weber" userId="3d661998fa4ad245" providerId="LiveId" clId="{2593BD93-BAC7-4C5C-BD90-F01A548368AA}" dt="2022-07-25T03:09:21.387" v="2597" actId="26606"/>
          <ac:grpSpMkLst>
            <pc:docMk/>
            <pc:sldMk cId="3527450306" sldId="262"/>
            <ac:grpSpMk id="17" creationId="{E6D1BD02-8DF6-4A41-975D-81E0BA488641}"/>
          </ac:grpSpMkLst>
        </pc:grpChg>
        <pc:grpChg chg="add del">
          <ac:chgData name="Alyssa Weber" userId="3d661998fa4ad245" providerId="LiveId" clId="{2593BD93-BAC7-4C5C-BD90-F01A548368AA}" dt="2022-07-25T02:58:16.979" v="2423" actId="26606"/>
          <ac:grpSpMkLst>
            <pc:docMk/>
            <pc:sldMk cId="3527450306" sldId="262"/>
            <ac:grpSpMk id="47" creationId="{E6D1BD02-8DF6-4A41-975D-81E0BA488641}"/>
          </ac:grpSpMkLst>
        </pc:grpChg>
        <pc:picChg chg="add del mod">
          <ac:chgData name="Alyssa Weber" userId="3d661998fa4ad245" providerId="LiveId" clId="{2593BD93-BAC7-4C5C-BD90-F01A548368AA}" dt="2022-07-25T02:43:22.628" v="2307" actId="478"/>
          <ac:picMkLst>
            <pc:docMk/>
            <pc:sldMk cId="3527450306" sldId="262"/>
            <ac:picMk id="5" creationId="{319EB967-DC54-E436-2F0A-F7E87AB22E2E}"/>
          </ac:picMkLst>
        </pc:picChg>
        <pc:picChg chg="add mod ord">
          <ac:chgData name="Alyssa Weber" userId="3d661998fa4ad245" providerId="LiveId" clId="{2593BD93-BAC7-4C5C-BD90-F01A548368AA}" dt="2022-07-25T03:09:36.948" v="2600" actId="14100"/>
          <ac:picMkLst>
            <pc:docMk/>
            <pc:sldMk cId="3527450306" sldId="262"/>
            <ac:picMk id="7" creationId="{928C04EA-2670-B18C-46CB-1E634E76AC95}"/>
          </ac:picMkLst>
        </pc:picChg>
        <pc:picChg chg="add mod">
          <ac:chgData name="Alyssa Weber" userId="3d661998fa4ad245" providerId="LiveId" clId="{2593BD93-BAC7-4C5C-BD90-F01A548368AA}" dt="2022-07-25T03:09:21.387" v="2597" actId="26606"/>
          <ac:picMkLst>
            <pc:docMk/>
            <pc:sldMk cId="3527450306" sldId="262"/>
            <ac:picMk id="9" creationId="{71CB7941-0EF8-9C9D-5B08-4018F9484F51}"/>
          </ac:picMkLst>
        </pc:picChg>
        <pc:picChg chg="add mod">
          <ac:chgData name="Alyssa Weber" userId="3d661998fa4ad245" providerId="LiveId" clId="{2593BD93-BAC7-4C5C-BD90-F01A548368AA}" dt="2022-07-25T03:09:21.387" v="2597" actId="26606"/>
          <ac:picMkLst>
            <pc:docMk/>
            <pc:sldMk cId="3527450306" sldId="262"/>
            <ac:picMk id="11" creationId="{86B7A324-D0B5-431C-88D1-A2907DE02CCB}"/>
          </ac:picMkLst>
        </pc:picChg>
      </pc:sldChg>
      <pc:sldChg chg="addSp delSp modSp new mod setBg delDesignElem">
        <pc:chgData name="Alyssa Weber" userId="3d661998fa4ad245" providerId="LiveId" clId="{2593BD93-BAC7-4C5C-BD90-F01A548368AA}" dt="2022-07-25T03:10:52.975" v="2617" actId="403"/>
        <pc:sldMkLst>
          <pc:docMk/>
          <pc:sldMk cId="3012704049" sldId="263"/>
        </pc:sldMkLst>
        <pc:spChg chg="mod">
          <ac:chgData name="Alyssa Weber" userId="3d661998fa4ad245" providerId="LiveId" clId="{2593BD93-BAC7-4C5C-BD90-F01A548368AA}" dt="2022-07-25T03:00:20.551" v="2466" actId="26606"/>
          <ac:spMkLst>
            <pc:docMk/>
            <pc:sldMk cId="3012704049" sldId="263"/>
            <ac:spMk id="2" creationId="{BDDA75FF-7E9E-479E-9AF6-34C089A6402E}"/>
          </ac:spMkLst>
        </pc:spChg>
        <pc:spChg chg="mod ord">
          <ac:chgData name="Alyssa Weber" userId="3d661998fa4ad245" providerId="LiveId" clId="{2593BD93-BAC7-4C5C-BD90-F01A548368AA}" dt="2022-07-25T03:10:52.975" v="2617" actId="403"/>
          <ac:spMkLst>
            <pc:docMk/>
            <pc:sldMk cId="3012704049" sldId="263"/>
            <ac:spMk id="3" creationId="{7AE94D7A-2F94-248A-5E7A-ECB7A0328C7F}"/>
          </ac:spMkLst>
        </pc:spChg>
        <pc:spChg chg="add del">
          <ac:chgData name="Alyssa Weber" userId="3d661998fa4ad245" providerId="LiveId" clId="{2593BD93-BAC7-4C5C-BD90-F01A548368AA}" dt="2022-07-25T02:59:32.059" v="2440" actId="26606"/>
          <ac:spMkLst>
            <pc:docMk/>
            <pc:sldMk cId="3012704049" sldId="263"/>
            <ac:spMk id="10" creationId="{AA474011-A49D-4C7A-BF41-0ACD0A2693B3}"/>
          </ac:spMkLst>
        </pc:spChg>
        <pc:spChg chg="add del">
          <ac:chgData name="Alyssa Weber" userId="3d661998fa4ad245" providerId="LiveId" clId="{2593BD93-BAC7-4C5C-BD90-F01A548368AA}" dt="2022-07-25T02:59:32.059" v="2440" actId="26606"/>
          <ac:spMkLst>
            <pc:docMk/>
            <pc:sldMk cId="3012704049" sldId="263"/>
            <ac:spMk id="12" creationId="{6D72081E-AD41-4FBB-B02B-698A68DBCA5E}"/>
          </ac:spMkLst>
        </pc:spChg>
        <pc:spChg chg="add del">
          <ac:chgData name="Alyssa Weber" userId="3d661998fa4ad245" providerId="LiveId" clId="{2593BD93-BAC7-4C5C-BD90-F01A548368AA}" dt="2022-07-25T02:59:32.059" v="2440" actId="26606"/>
          <ac:spMkLst>
            <pc:docMk/>
            <pc:sldMk cId="3012704049" sldId="263"/>
            <ac:spMk id="14" creationId="{716248AD-805F-41BF-9B57-FC53E5B32F98}"/>
          </ac:spMkLst>
        </pc:spChg>
        <pc:spChg chg="add del">
          <ac:chgData name="Alyssa Weber" userId="3d661998fa4ad245" providerId="LiveId" clId="{2593BD93-BAC7-4C5C-BD90-F01A548368AA}" dt="2022-07-25T02:59:32.059" v="2440" actId="26606"/>
          <ac:spMkLst>
            <pc:docMk/>
            <pc:sldMk cId="3012704049" sldId="263"/>
            <ac:spMk id="16" creationId="{1F82758F-B2B3-4F0A-BB90-4BFFEDD166D6}"/>
          </ac:spMkLst>
        </pc:spChg>
        <pc:spChg chg="add del">
          <ac:chgData name="Alyssa Weber" userId="3d661998fa4ad245" providerId="LiveId" clId="{2593BD93-BAC7-4C5C-BD90-F01A548368AA}" dt="2022-07-25T02:59:35.949" v="2442" actId="26606"/>
          <ac:spMkLst>
            <pc:docMk/>
            <pc:sldMk cId="3012704049" sldId="263"/>
            <ac:spMk id="18" creationId="{2596F992-698C-48C0-9D89-70DA4CE927EF}"/>
          </ac:spMkLst>
        </pc:spChg>
        <pc:spChg chg="add del">
          <ac:chgData name="Alyssa Weber" userId="3d661998fa4ad245" providerId="LiveId" clId="{2593BD93-BAC7-4C5C-BD90-F01A548368AA}" dt="2022-07-25T02:59:35.949" v="2442" actId="26606"/>
          <ac:spMkLst>
            <pc:docMk/>
            <pc:sldMk cId="3012704049" sldId="263"/>
            <ac:spMk id="19" creationId="{E7BFF8DC-0AE7-4AD2-9B28-2E5F26D62C30}"/>
          </ac:spMkLst>
        </pc:spChg>
        <pc:spChg chg="add del">
          <ac:chgData name="Alyssa Weber" userId="3d661998fa4ad245" providerId="LiveId" clId="{2593BD93-BAC7-4C5C-BD90-F01A548368AA}" dt="2022-07-25T02:59:35.949" v="2442" actId="26606"/>
          <ac:spMkLst>
            <pc:docMk/>
            <pc:sldMk cId="3012704049" sldId="263"/>
            <ac:spMk id="20" creationId="{7E0162AD-C6E5-4BF8-A453-76ADB36877D3}"/>
          </ac:spMkLst>
        </pc:spChg>
        <pc:spChg chg="add del">
          <ac:chgData name="Alyssa Weber" userId="3d661998fa4ad245" providerId="LiveId" clId="{2593BD93-BAC7-4C5C-BD90-F01A548368AA}" dt="2022-07-25T03:00:20.551" v="2466" actId="26606"/>
          <ac:spMkLst>
            <pc:docMk/>
            <pc:sldMk cId="3012704049" sldId="263"/>
            <ac:spMk id="22" creationId="{4E2ED6F9-63C3-4A8D-9BB4-1EA62533B672}"/>
          </ac:spMkLst>
        </pc:spChg>
        <pc:spChg chg="add del">
          <ac:chgData name="Alyssa Weber" userId="3d661998fa4ad245" providerId="LiveId" clId="{2593BD93-BAC7-4C5C-BD90-F01A548368AA}" dt="2022-07-25T03:00:20.551" v="2466" actId="26606"/>
          <ac:spMkLst>
            <pc:docMk/>
            <pc:sldMk cId="3012704049" sldId="263"/>
            <ac:spMk id="23" creationId="{6D72081E-AD41-4FBB-B02B-698A68DBCA5E}"/>
          </ac:spMkLst>
        </pc:spChg>
        <pc:spChg chg="add del">
          <ac:chgData name="Alyssa Weber" userId="3d661998fa4ad245" providerId="LiveId" clId="{2593BD93-BAC7-4C5C-BD90-F01A548368AA}" dt="2022-07-25T03:00:20.551" v="2466" actId="26606"/>
          <ac:spMkLst>
            <pc:docMk/>
            <pc:sldMk cId="3012704049" sldId="263"/>
            <ac:spMk id="24" creationId="{716248AD-805F-41BF-9B57-FC53E5B32F98}"/>
          </ac:spMkLst>
        </pc:spChg>
        <pc:spChg chg="add del">
          <ac:chgData name="Alyssa Weber" userId="3d661998fa4ad245" providerId="LiveId" clId="{2593BD93-BAC7-4C5C-BD90-F01A548368AA}" dt="2022-07-25T03:00:20.551" v="2466" actId="26606"/>
          <ac:spMkLst>
            <pc:docMk/>
            <pc:sldMk cId="3012704049" sldId="263"/>
            <ac:spMk id="25" creationId="{1F82758F-B2B3-4F0A-BB90-4BFFEDD166D6}"/>
          </ac:spMkLst>
        </pc:spChg>
        <pc:spChg chg="add del">
          <ac:chgData name="Alyssa Weber" userId="3d661998fa4ad245" providerId="LiveId" clId="{2593BD93-BAC7-4C5C-BD90-F01A548368AA}" dt="2022-07-25T03:00:20.520" v="2465" actId="26606"/>
          <ac:spMkLst>
            <pc:docMk/>
            <pc:sldMk cId="3012704049" sldId="263"/>
            <ac:spMk id="30" creationId="{4E2ED6F9-63C3-4A8D-9BB4-1EA62533B672}"/>
          </ac:spMkLst>
        </pc:spChg>
        <pc:spChg chg="add del">
          <ac:chgData name="Alyssa Weber" userId="3d661998fa4ad245" providerId="LiveId" clId="{2593BD93-BAC7-4C5C-BD90-F01A548368AA}" dt="2022-07-25T03:00:20.520" v="2465" actId="26606"/>
          <ac:spMkLst>
            <pc:docMk/>
            <pc:sldMk cId="3012704049" sldId="263"/>
            <ac:spMk id="32" creationId="{6D72081E-AD41-4FBB-B02B-698A68DBCA5E}"/>
          </ac:spMkLst>
        </pc:spChg>
        <pc:spChg chg="add del">
          <ac:chgData name="Alyssa Weber" userId="3d661998fa4ad245" providerId="LiveId" clId="{2593BD93-BAC7-4C5C-BD90-F01A548368AA}" dt="2022-07-25T03:00:20.520" v="2465" actId="26606"/>
          <ac:spMkLst>
            <pc:docMk/>
            <pc:sldMk cId="3012704049" sldId="263"/>
            <ac:spMk id="34" creationId="{716248AD-805F-41BF-9B57-FC53E5B32F98}"/>
          </ac:spMkLst>
        </pc:spChg>
        <pc:spChg chg="add del">
          <ac:chgData name="Alyssa Weber" userId="3d661998fa4ad245" providerId="LiveId" clId="{2593BD93-BAC7-4C5C-BD90-F01A548368AA}" dt="2022-07-25T03:00:20.520" v="2465" actId="26606"/>
          <ac:spMkLst>
            <pc:docMk/>
            <pc:sldMk cId="3012704049" sldId="263"/>
            <ac:spMk id="36" creationId="{1F82758F-B2B3-4F0A-BB90-4BFFEDD166D6}"/>
          </ac:spMkLst>
        </pc:spChg>
        <pc:spChg chg="add del">
          <ac:chgData name="Alyssa Weber" userId="3d661998fa4ad245" providerId="LiveId" clId="{2593BD93-BAC7-4C5C-BD90-F01A548368AA}" dt="2022-07-25T03:03:31.580" v="2517"/>
          <ac:spMkLst>
            <pc:docMk/>
            <pc:sldMk cId="3012704049" sldId="263"/>
            <ac:spMk id="38" creationId="{B082622D-AAF3-4897-8629-FC918530DD86}"/>
          </ac:spMkLst>
        </pc:spChg>
        <pc:spChg chg="add del">
          <ac:chgData name="Alyssa Weber" userId="3d661998fa4ad245" providerId="LiveId" clId="{2593BD93-BAC7-4C5C-BD90-F01A548368AA}" dt="2022-07-25T03:03:31.580" v="2517"/>
          <ac:spMkLst>
            <pc:docMk/>
            <pc:sldMk cId="3012704049" sldId="263"/>
            <ac:spMk id="39" creationId="{A7457DD9-5A45-400A-AB4B-4B4EDECA25F1}"/>
          </ac:spMkLst>
        </pc:spChg>
        <pc:spChg chg="add del">
          <ac:chgData name="Alyssa Weber" userId="3d661998fa4ad245" providerId="LiveId" clId="{2593BD93-BAC7-4C5C-BD90-F01A548368AA}" dt="2022-07-25T03:03:31.580" v="2517"/>
          <ac:spMkLst>
            <pc:docMk/>
            <pc:sldMk cId="3012704049" sldId="263"/>
            <ac:spMk id="40" creationId="{441CF7D6-A660-431A-B0BB-140A0D5556B6}"/>
          </ac:spMkLst>
        </pc:spChg>
        <pc:spChg chg="add del">
          <ac:chgData name="Alyssa Weber" userId="3d661998fa4ad245" providerId="LiveId" clId="{2593BD93-BAC7-4C5C-BD90-F01A548368AA}" dt="2022-07-25T03:03:31.580" v="2517"/>
          <ac:spMkLst>
            <pc:docMk/>
            <pc:sldMk cId="3012704049" sldId="263"/>
            <ac:spMk id="41" creationId="{0570A85B-3810-4F95-97B0-CBF4CCDB381C}"/>
          </ac:spMkLst>
        </pc:spChg>
        <pc:picChg chg="add mod ord">
          <ac:chgData name="Alyssa Weber" userId="3d661998fa4ad245" providerId="LiveId" clId="{2593BD93-BAC7-4C5C-BD90-F01A548368AA}" dt="2022-07-25T03:00:20.551" v="2466" actId="26606"/>
          <ac:picMkLst>
            <pc:docMk/>
            <pc:sldMk cId="3012704049" sldId="263"/>
            <ac:picMk id="5" creationId="{2A6FDDD9-ED44-89F5-9791-85562C17FCF2}"/>
          </ac:picMkLst>
        </pc:picChg>
      </pc:sldChg>
      <pc:sldChg chg="addSp delSp modSp new mod">
        <pc:chgData name="Alyssa Weber" userId="3d661998fa4ad245" providerId="LiveId" clId="{2593BD93-BAC7-4C5C-BD90-F01A548368AA}" dt="2022-07-25T03:03:31.580" v="2517"/>
        <pc:sldMkLst>
          <pc:docMk/>
          <pc:sldMk cId="1690140500" sldId="264"/>
        </pc:sldMkLst>
        <pc:spChg chg="mod">
          <ac:chgData name="Alyssa Weber" userId="3d661998fa4ad245" providerId="LiveId" clId="{2593BD93-BAC7-4C5C-BD90-F01A548368AA}" dt="2022-07-25T03:03:31.580" v="2517"/>
          <ac:spMkLst>
            <pc:docMk/>
            <pc:sldMk cId="1690140500" sldId="264"/>
            <ac:spMk id="2" creationId="{5A3E16ED-9E65-E920-1A69-555384BE899E}"/>
          </ac:spMkLst>
        </pc:spChg>
        <pc:spChg chg="del">
          <ac:chgData name="Alyssa Weber" userId="3d661998fa4ad245" providerId="LiveId" clId="{2593BD93-BAC7-4C5C-BD90-F01A548368AA}" dt="2022-07-25T02:07:59.869" v="365" actId="478"/>
          <ac:spMkLst>
            <pc:docMk/>
            <pc:sldMk cId="1690140500" sldId="264"/>
            <ac:spMk id="3" creationId="{82715309-7413-ED59-6F0C-A364DB8B3E1A}"/>
          </ac:spMkLst>
        </pc:spChg>
        <pc:spChg chg="add mod">
          <ac:chgData name="Alyssa Weber" userId="3d661998fa4ad245" providerId="LiveId" clId="{2593BD93-BAC7-4C5C-BD90-F01A548368AA}" dt="2022-07-25T02:09:17.107" v="371" actId="21"/>
          <ac:spMkLst>
            <pc:docMk/>
            <pc:sldMk cId="1690140500" sldId="264"/>
            <ac:spMk id="5" creationId="{6CD5873E-BAC3-D539-D9F6-B8F11769B284}"/>
          </ac:spMkLst>
        </pc:spChg>
      </pc:sldChg>
      <pc:sldChg chg="addSp delSp modSp new mod">
        <pc:chgData name="Alyssa Weber" userId="3d661998fa4ad245" providerId="LiveId" clId="{2593BD93-BAC7-4C5C-BD90-F01A548368AA}" dt="2022-07-25T03:03:31.580" v="2517"/>
        <pc:sldMkLst>
          <pc:docMk/>
          <pc:sldMk cId="684863182" sldId="265"/>
        </pc:sldMkLst>
        <pc:spChg chg="mod">
          <ac:chgData name="Alyssa Weber" userId="3d661998fa4ad245" providerId="LiveId" clId="{2593BD93-BAC7-4C5C-BD90-F01A548368AA}" dt="2022-07-25T03:03:31.580" v="2517"/>
          <ac:spMkLst>
            <pc:docMk/>
            <pc:sldMk cId="684863182" sldId="265"/>
            <ac:spMk id="2" creationId="{E2C21EB8-16BE-ED46-28B1-056620CC13D7}"/>
          </ac:spMkLst>
        </pc:spChg>
        <pc:spChg chg="del">
          <ac:chgData name="Alyssa Weber" userId="3d661998fa4ad245" providerId="LiveId" clId="{2593BD93-BAC7-4C5C-BD90-F01A548368AA}" dt="2022-07-25T02:09:32.298" v="404" actId="478"/>
          <ac:spMkLst>
            <pc:docMk/>
            <pc:sldMk cId="684863182" sldId="265"/>
            <ac:spMk id="3" creationId="{7D02B8F4-DD14-7B75-64E1-8946E1103889}"/>
          </ac:spMkLst>
        </pc:spChg>
        <pc:spChg chg="add mod">
          <ac:chgData name="Alyssa Weber" userId="3d661998fa4ad245" providerId="LiveId" clId="{2593BD93-BAC7-4C5C-BD90-F01A548368AA}" dt="2022-07-25T02:10:30.667" v="433" actId="1035"/>
          <ac:spMkLst>
            <pc:docMk/>
            <pc:sldMk cId="684863182" sldId="265"/>
            <ac:spMk id="5" creationId="{BBD567E0-AFD2-53F8-A129-3B9C39162046}"/>
          </ac:spMkLst>
        </pc:spChg>
      </pc:sldChg>
      <pc:sldChg chg="modSp add mod">
        <pc:chgData name="Alyssa Weber" userId="3d661998fa4ad245" providerId="LiveId" clId="{2593BD93-BAC7-4C5C-BD90-F01A548368AA}" dt="2022-07-25T03:03:31.580" v="2517"/>
        <pc:sldMkLst>
          <pc:docMk/>
          <pc:sldMk cId="3683985012" sldId="266"/>
        </pc:sldMkLst>
        <pc:spChg chg="mod">
          <ac:chgData name="Alyssa Weber" userId="3d661998fa4ad245" providerId="LiveId" clId="{2593BD93-BAC7-4C5C-BD90-F01A548368AA}" dt="2022-07-25T03:03:31.580" v="2517"/>
          <ac:spMkLst>
            <pc:docMk/>
            <pc:sldMk cId="3683985012" sldId="266"/>
            <ac:spMk id="2" creationId="{E2C21EB8-16BE-ED46-28B1-056620CC13D7}"/>
          </ac:spMkLst>
        </pc:spChg>
        <pc:spChg chg="mod">
          <ac:chgData name="Alyssa Weber" userId="3d661998fa4ad245" providerId="LiveId" clId="{2593BD93-BAC7-4C5C-BD90-F01A548368AA}" dt="2022-07-25T02:11:30.796" v="453" actId="1036"/>
          <ac:spMkLst>
            <pc:docMk/>
            <pc:sldMk cId="3683985012" sldId="266"/>
            <ac:spMk id="5" creationId="{BBD567E0-AFD2-53F8-A129-3B9C39162046}"/>
          </ac:spMkLst>
        </pc:spChg>
      </pc:sldChg>
      <pc:sldChg chg="modSp add mod">
        <pc:chgData name="Alyssa Weber" userId="3d661998fa4ad245" providerId="LiveId" clId="{2593BD93-BAC7-4C5C-BD90-F01A548368AA}" dt="2022-07-25T03:03:31.580" v="2517"/>
        <pc:sldMkLst>
          <pc:docMk/>
          <pc:sldMk cId="2832814188" sldId="267"/>
        </pc:sldMkLst>
        <pc:spChg chg="mod">
          <ac:chgData name="Alyssa Weber" userId="3d661998fa4ad245" providerId="LiveId" clId="{2593BD93-BAC7-4C5C-BD90-F01A548368AA}" dt="2022-07-25T03:03:31.580" v="2517"/>
          <ac:spMkLst>
            <pc:docMk/>
            <pc:sldMk cId="2832814188" sldId="267"/>
            <ac:spMk id="2" creationId="{E2C21EB8-16BE-ED46-28B1-056620CC13D7}"/>
          </ac:spMkLst>
        </pc:spChg>
        <pc:spChg chg="mod">
          <ac:chgData name="Alyssa Weber" userId="3d661998fa4ad245" providerId="LiveId" clId="{2593BD93-BAC7-4C5C-BD90-F01A548368AA}" dt="2022-07-25T02:11:21.251" v="446" actId="1036"/>
          <ac:spMkLst>
            <pc:docMk/>
            <pc:sldMk cId="2832814188" sldId="267"/>
            <ac:spMk id="5" creationId="{BBD567E0-AFD2-53F8-A129-3B9C39162046}"/>
          </ac:spMkLst>
        </pc:spChg>
      </pc:sldChg>
      <pc:sldChg chg="addSp delSp modSp add del mod">
        <pc:chgData name="Alyssa Weber" userId="3d661998fa4ad245" providerId="LiveId" clId="{2593BD93-BAC7-4C5C-BD90-F01A548368AA}" dt="2022-07-25T03:03:54.034" v="2528" actId="47"/>
        <pc:sldMkLst>
          <pc:docMk/>
          <pc:sldMk cId="1330138826" sldId="268"/>
        </pc:sldMkLst>
        <pc:spChg chg="mod">
          <ac:chgData name="Alyssa Weber" userId="3d661998fa4ad245" providerId="LiveId" clId="{2593BD93-BAC7-4C5C-BD90-F01A548368AA}" dt="2022-07-25T03:03:31.580" v="2517"/>
          <ac:spMkLst>
            <pc:docMk/>
            <pc:sldMk cId="1330138826" sldId="268"/>
            <ac:spMk id="2" creationId="{F0EA12AB-61D4-6008-CD94-5ED778174DD5}"/>
          </ac:spMkLst>
        </pc:spChg>
        <pc:spChg chg="mod">
          <ac:chgData name="Alyssa Weber" userId="3d661998fa4ad245" providerId="LiveId" clId="{2593BD93-BAC7-4C5C-BD90-F01A548368AA}" dt="2022-07-25T03:03:49.282" v="2526" actId="21"/>
          <ac:spMkLst>
            <pc:docMk/>
            <pc:sldMk cId="1330138826" sldId="268"/>
            <ac:spMk id="3" creationId="{7DB81500-BDA1-6F98-0230-9EE215BEC8F6}"/>
          </ac:spMkLst>
        </pc:spChg>
        <pc:spChg chg="add del mod">
          <ac:chgData name="Alyssa Weber" userId="3d661998fa4ad245" providerId="LiveId" clId="{2593BD93-BAC7-4C5C-BD90-F01A548368AA}" dt="2022-07-25T02:25:57.998" v="1366"/>
          <ac:spMkLst>
            <pc:docMk/>
            <pc:sldMk cId="1330138826" sldId="268"/>
            <ac:spMk id="4" creationId="{67102534-A61D-9AC8-281C-6DF5DA6A38F2}"/>
          </ac:spMkLst>
        </pc:spChg>
        <pc:spChg chg="add del mod">
          <ac:chgData name="Alyssa Weber" userId="3d661998fa4ad245" providerId="LiveId" clId="{2593BD93-BAC7-4C5C-BD90-F01A548368AA}" dt="2022-07-25T02:25:57.998" v="1366"/>
          <ac:spMkLst>
            <pc:docMk/>
            <pc:sldMk cId="1330138826" sldId="268"/>
            <ac:spMk id="5" creationId="{77790EC0-B57B-06C8-DFCD-6792CBBF0AEF}"/>
          </ac:spMkLst>
        </pc:spChg>
        <pc:spChg chg="add">
          <ac:chgData name="Alyssa Weber" userId="3d661998fa4ad245" providerId="LiveId" clId="{2593BD93-BAC7-4C5C-BD90-F01A548368AA}" dt="2022-07-25T02:26:01.210" v="1367"/>
          <ac:spMkLst>
            <pc:docMk/>
            <pc:sldMk cId="1330138826" sldId="268"/>
            <ac:spMk id="6" creationId="{7CE5ECBB-6629-B2FC-C21D-F29BAE58E27C}"/>
          </ac:spMkLst>
        </pc:spChg>
        <pc:spChg chg="add del mod">
          <ac:chgData name="Alyssa Weber" userId="3d661998fa4ad245" providerId="LiveId" clId="{2593BD93-BAC7-4C5C-BD90-F01A548368AA}" dt="2022-07-25T03:02:15.956" v="2501" actId="478"/>
          <ac:spMkLst>
            <pc:docMk/>
            <pc:sldMk cId="1330138826" sldId="268"/>
            <ac:spMk id="7" creationId="{4D8AB560-211A-7B48-581B-C8D08D3AA32C}"/>
          </ac:spMkLst>
        </pc:spChg>
        <pc:picChg chg="add mod">
          <ac:chgData name="Alyssa Weber" userId="3d661998fa4ad245" providerId="LiveId" clId="{2593BD93-BAC7-4C5C-BD90-F01A548368AA}" dt="2022-07-25T03:02:45.690" v="2505" actId="14100"/>
          <ac:picMkLst>
            <pc:docMk/>
            <pc:sldMk cId="1330138826" sldId="268"/>
            <ac:picMk id="9" creationId="{A805D50D-5C73-FACB-F192-78DE0F706094}"/>
          </ac:picMkLst>
        </pc:picChg>
        <pc:picChg chg="add del mod">
          <ac:chgData name="Alyssa Weber" userId="3d661998fa4ad245" providerId="LiveId" clId="{2593BD93-BAC7-4C5C-BD90-F01A548368AA}" dt="2022-07-25T02:25:57.998" v="1366"/>
          <ac:picMkLst>
            <pc:docMk/>
            <pc:sldMk cId="1330138826" sldId="268"/>
            <ac:picMk id="1025" creationId="{F08DEE64-09CC-C81D-C09C-8F34D729130B}"/>
          </ac:picMkLst>
        </pc:picChg>
        <pc:picChg chg="add del mod">
          <ac:chgData name="Alyssa Weber" userId="3d661998fa4ad245" providerId="LiveId" clId="{2593BD93-BAC7-4C5C-BD90-F01A548368AA}" dt="2022-07-25T03:02:14.333" v="2500" actId="478"/>
          <ac:picMkLst>
            <pc:docMk/>
            <pc:sldMk cId="1330138826" sldId="268"/>
            <ac:picMk id="1028" creationId="{60403BFF-9D44-E1F2-7914-3DDA02E31ED3}"/>
          </ac:picMkLst>
        </pc:picChg>
      </pc:sldChg>
      <pc:sldChg chg="addSp delSp modSp new mod setBg delDesignElem">
        <pc:chgData name="Alyssa Weber" userId="3d661998fa4ad245" providerId="LiveId" clId="{2593BD93-BAC7-4C5C-BD90-F01A548368AA}" dt="2022-07-25T03:19:09.213" v="2698" actId="20577"/>
        <pc:sldMkLst>
          <pc:docMk/>
          <pc:sldMk cId="2506066652" sldId="269"/>
        </pc:sldMkLst>
        <pc:spChg chg="mod">
          <ac:chgData name="Alyssa Weber" userId="3d661998fa4ad245" providerId="LiveId" clId="{2593BD93-BAC7-4C5C-BD90-F01A548368AA}" dt="2022-07-25T03:00:39.211" v="2471" actId="26606"/>
          <ac:spMkLst>
            <pc:docMk/>
            <pc:sldMk cId="2506066652" sldId="269"/>
            <ac:spMk id="2" creationId="{7861846F-F6DE-8C9A-08F8-3D5B80B7ACCF}"/>
          </ac:spMkLst>
        </pc:spChg>
        <pc:spChg chg="mod">
          <ac:chgData name="Alyssa Weber" userId="3d661998fa4ad245" providerId="LiveId" clId="{2593BD93-BAC7-4C5C-BD90-F01A548368AA}" dt="2022-07-25T03:19:09.213" v="2698" actId="20577"/>
          <ac:spMkLst>
            <pc:docMk/>
            <pc:sldMk cId="2506066652" sldId="269"/>
            <ac:spMk id="3" creationId="{78F7505B-9B99-C7C9-1081-CF9298722E42}"/>
          </ac:spMkLst>
        </pc:spChg>
        <pc:spChg chg="add del">
          <ac:chgData name="Alyssa Weber" userId="3d661998fa4ad245" providerId="LiveId" clId="{2593BD93-BAC7-4C5C-BD90-F01A548368AA}" dt="2022-07-25T03:00:35.779" v="2468" actId="26606"/>
          <ac:spMkLst>
            <pc:docMk/>
            <pc:sldMk cId="2506066652" sldId="269"/>
            <ac:spMk id="8" creationId="{100EDD19-6802-4EC3-95CE-CFFAB042CFD6}"/>
          </ac:spMkLst>
        </pc:spChg>
        <pc:spChg chg="add del">
          <ac:chgData name="Alyssa Weber" userId="3d661998fa4ad245" providerId="LiveId" clId="{2593BD93-BAC7-4C5C-BD90-F01A548368AA}" dt="2022-07-25T03:00:35.779" v="2468" actId="26606"/>
          <ac:spMkLst>
            <pc:docMk/>
            <pc:sldMk cId="2506066652" sldId="269"/>
            <ac:spMk id="10" creationId="{DB17E863-922E-4C26-BD64-E8FD41D28661}"/>
          </ac:spMkLst>
        </pc:spChg>
        <pc:spChg chg="add del">
          <ac:chgData name="Alyssa Weber" userId="3d661998fa4ad245" providerId="LiveId" clId="{2593BD93-BAC7-4C5C-BD90-F01A548368AA}" dt="2022-07-25T03:00:39.196" v="2470" actId="26606"/>
          <ac:spMkLst>
            <pc:docMk/>
            <pc:sldMk cId="2506066652" sldId="269"/>
            <ac:spMk id="12" creationId="{9DECDBF4-02B6-4BB4-B65B-B8107AD6A9E8}"/>
          </ac:spMkLst>
        </pc:spChg>
        <pc:spChg chg="add del">
          <ac:chgData name="Alyssa Weber" userId="3d661998fa4ad245" providerId="LiveId" clId="{2593BD93-BAC7-4C5C-BD90-F01A548368AA}" dt="2022-07-25T03:00:39.196" v="2470" actId="26606"/>
          <ac:spMkLst>
            <pc:docMk/>
            <pc:sldMk cId="2506066652" sldId="269"/>
            <ac:spMk id="13" creationId="{CBB2B1F0-0DD6-4744-9A46-7A344FB48E40}"/>
          </ac:spMkLst>
        </pc:spChg>
        <pc:spChg chg="add del">
          <ac:chgData name="Alyssa Weber" userId="3d661998fa4ad245" providerId="LiveId" clId="{2593BD93-BAC7-4C5C-BD90-F01A548368AA}" dt="2022-07-25T03:00:39.196" v="2470" actId="26606"/>
          <ac:spMkLst>
            <pc:docMk/>
            <pc:sldMk cId="2506066652" sldId="269"/>
            <ac:spMk id="14" creationId="{52D502E5-F6B4-4D58-B4AE-FC466FF15EE8}"/>
          </ac:spMkLst>
        </pc:spChg>
        <pc:spChg chg="add del">
          <ac:chgData name="Alyssa Weber" userId="3d661998fa4ad245" providerId="LiveId" clId="{2593BD93-BAC7-4C5C-BD90-F01A548368AA}" dt="2022-07-25T03:03:31.580" v="2517"/>
          <ac:spMkLst>
            <pc:docMk/>
            <pc:sldMk cId="2506066652" sldId="269"/>
            <ac:spMk id="16" creationId="{488333BA-AE6E-427A-9B16-A39C8073F4EB}"/>
          </ac:spMkLst>
        </pc:spChg>
        <pc:spChg chg="add del">
          <ac:chgData name="Alyssa Weber" userId="3d661998fa4ad245" providerId="LiveId" clId="{2593BD93-BAC7-4C5C-BD90-F01A548368AA}" dt="2022-07-25T03:03:31.580" v="2517"/>
          <ac:spMkLst>
            <pc:docMk/>
            <pc:sldMk cId="2506066652" sldId="269"/>
            <ac:spMk id="17" creationId="{F98ED85F-DCEE-4B50-802E-71A6E3E12B04}"/>
          </ac:spMkLst>
        </pc:spChg>
      </pc:sldChg>
      <pc:sldChg chg="addSp modSp new mod setBg">
        <pc:chgData name="Alyssa Weber" userId="3d661998fa4ad245" providerId="LiveId" clId="{2593BD93-BAC7-4C5C-BD90-F01A548368AA}" dt="2022-07-25T03:04:53.781" v="2543" actId="27636"/>
        <pc:sldMkLst>
          <pc:docMk/>
          <pc:sldMk cId="911245777" sldId="270"/>
        </pc:sldMkLst>
        <pc:spChg chg="mod">
          <ac:chgData name="Alyssa Weber" userId="3d661998fa4ad245" providerId="LiveId" clId="{2593BD93-BAC7-4C5C-BD90-F01A548368AA}" dt="2022-07-25T03:04:27.013" v="2532" actId="26606"/>
          <ac:spMkLst>
            <pc:docMk/>
            <pc:sldMk cId="911245777" sldId="270"/>
            <ac:spMk id="2" creationId="{8EB204D4-DEA8-BF44-7522-DABB230E9AF8}"/>
          </ac:spMkLst>
        </pc:spChg>
        <pc:spChg chg="mod">
          <ac:chgData name="Alyssa Weber" userId="3d661998fa4ad245" providerId="LiveId" clId="{2593BD93-BAC7-4C5C-BD90-F01A548368AA}" dt="2022-07-25T03:04:53.781" v="2543" actId="27636"/>
          <ac:spMkLst>
            <pc:docMk/>
            <pc:sldMk cId="911245777" sldId="270"/>
            <ac:spMk id="3" creationId="{8399DD45-7942-F499-2E0C-0FA559A233A3}"/>
          </ac:spMkLst>
        </pc:spChg>
        <pc:spChg chg="add">
          <ac:chgData name="Alyssa Weber" userId="3d661998fa4ad245" providerId="LiveId" clId="{2593BD93-BAC7-4C5C-BD90-F01A548368AA}" dt="2022-07-25T03:04:27.013" v="2532" actId="26606"/>
          <ac:spMkLst>
            <pc:docMk/>
            <pc:sldMk cId="911245777" sldId="270"/>
            <ac:spMk id="9" creationId="{2550BE34-C2B8-49B8-8519-67A8CAD51AE9}"/>
          </ac:spMkLst>
        </pc:spChg>
        <pc:spChg chg="add">
          <ac:chgData name="Alyssa Weber" userId="3d661998fa4ad245" providerId="LiveId" clId="{2593BD93-BAC7-4C5C-BD90-F01A548368AA}" dt="2022-07-25T03:04:27.013" v="2532" actId="26606"/>
          <ac:spMkLst>
            <pc:docMk/>
            <pc:sldMk cId="911245777" sldId="270"/>
            <ac:spMk id="11" creationId="{A7457DD9-5A45-400A-AB4B-4B4EDECA25F1}"/>
          </ac:spMkLst>
        </pc:spChg>
        <pc:spChg chg="add">
          <ac:chgData name="Alyssa Weber" userId="3d661998fa4ad245" providerId="LiveId" clId="{2593BD93-BAC7-4C5C-BD90-F01A548368AA}" dt="2022-07-25T03:04:27.013" v="2532" actId="26606"/>
          <ac:spMkLst>
            <pc:docMk/>
            <pc:sldMk cId="911245777" sldId="270"/>
            <ac:spMk id="13" creationId="{441CF7D6-A660-431A-B0BB-140A0D5556B6}"/>
          </ac:spMkLst>
        </pc:spChg>
        <pc:spChg chg="add">
          <ac:chgData name="Alyssa Weber" userId="3d661998fa4ad245" providerId="LiveId" clId="{2593BD93-BAC7-4C5C-BD90-F01A548368AA}" dt="2022-07-25T03:04:27.013" v="2532" actId="26606"/>
          <ac:spMkLst>
            <pc:docMk/>
            <pc:sldMk cId="911245777" sldId="270"/>
            <ac:spMk id="15" creationId="{0570A85B-3810-4F95-97B0-CBF4CCDB381C}"/>
          </ac:spMkLst>
        </pc:spChg>
        <pc:picChg chg="add mod">
          <ac:chgData name="Alyssa Weber" userId="3d661998fa4ad245" providerId="LiveId" clId="{2593BD93-BAC7-4C5C-BD90-F01A548368AA}" dt="2022-07-25T03:04:27.013" v="2532" actId="26606"/>
          <ac:picMkLst>
            <pc:docMk/>
            <pc:sldMk cId="911245777" sldId="270"/>
            <ac:picMk id="4" creationId="{59E99D6B-C17D-3E70-DC86-02140F30C2D2}"/>
          </ac:picMkLst>
        </pc:picChg>
      </pc:sldChg>
      <pc:sldChg chg="new del">
        <pc:chgData name="Alyssa Weber" userId="3d661998fa4ad245" providerId="LiveId" clId="{2593BD93-BAC7-4C5C-BD90-F01A548368AA}" dt="2022-07-25T03:03:31.067" v="2515" actId="680"/>
        <pc:sldMkLst>
          <pc:docMk/>
          <pc:sldMk cId="3134450508" sldId="270"/>
        </pc:sldMkLst>
      </pc:sldChg>
    </pc:docChg>
  </pc:docChgLst>
  <pc:docChgLst>
    <pc:chgData name="Alyssa Weber" userId="3d661998fa4ad245" providerId="LiveId" clId="{DA5F50AC-3A47-4A69-8C18-90F76485194A}"/>
    <pc:docChg chg="custSel modSld">
      <pc:chgData name="Alyssa Weber" userId="3d661998fa4ad245" providerId="LiveId" clId="{DA5F50AC-3A47-4A69-8C18-90F76485194A}" dt="2023-07-06T20:10:33.740" v="38" actId="1076"/>
      <pc:docMkLst>
        <pc:docMk/>
      </pc:docMkLst>
      <pc:sldChg chg="addSp modSp mod">
        <pc:chgData name="Alyssa Weber" userId="3d661998fa4ad245" providerId="LiveId" clId="{DA5F50AC-3A47-4A69-8C18-90F76485194A}" dt="2023-07-06T20:10:33.740" v="38" actId="1076"/>
        <pc:sldMkLst>
          <pc:docMk/>
          <pc:sldMk cId="1384415676" sldId="256"/>
        </pc:sldMkLst>
        <pc:spChg chg="add mod">
          <ac:chgData name="Alyssa Weber" userId="3d661998fa4ad245" providerId="LiveId" clId="{DA5F50AC-3A47-4A69-8C18-90F76485194A}" dt="2023-07-06T20:10:33.740" v="38" actId="1076"/>
          <ac:spMkLst>
            <pc:docMk/>
            <pc:sldMk cId="1384415676" sldId="256"/>
            <ac:spMk id="4" creationId="{5A900FFE-2FEF-FAA3-A032-A1184EE340EB}"/>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A400F4-E546-45F1-ADFA-18777BBEE67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8737FFF-2943-4742-BC97-A9287B443A48}">
      <dgm:prSet/>
      <dgm:spPr/>
      <dgm:t>
        <a:bodyPr/>
        <a:lstStyle/>
        <a:p>
          <a:r>
            <a:rPr lang="en-US" dirty="0"/>
            <a:t>When did conversations around standards-based grading begin?</a:t>
          </a:r>
        </a:p>
      </dgm:t>
    </dgm:pt>
    <dgm:pt modelId="{23ABF0EA-B83F-402F-8986-FB27BA03F9EB}" type="parTrans" cxnId="{2D278CDE-E739-44DE-ACAE-E5E20B422038}">
      <dgm:prSet/>
      <dgm:spPr/>
      <dgm:t>
        <a:bodyPr/>
        <a:lstStyle/>
        <a:p>
          <a:endParaRPr lang="en-US"/>
        </a:p>
      </dgm:t>
    </dgm:pt>
    <dgm:pt modelId="{B486C3A1-5454-4AB0-A07C-6FEA46FCA613}" type="sibTrans" cxnId="{2D278CDE-E739-44DE-ACAE-E5E20B422038}">
      <dgm:prSet/>
      <dgm:spPr/>
      <dgm:t>
        <a:bodyPr/>
        <a:lstStyle/>
        <a:p>
          <a:endParaRPr lang="en-US"/>
        </a:p>
      </dgm:t>
    </dgm:pt>
    <dgm:pt modelId="{A001CECB-18A2-42E0-80C0-C4854A15FC5D}">
      <dgm:prSet/>
      <dgm:spPr/>
      <dgm:t>
        <a:bodyPr/>
        <a:lstStyle/>
        <a:p>
          <a:r>
            <a:rPr lang="en-US"/>
            <a:t>Where was standards-based grading first introduced?</a:t>
          </a:r>
        </a:p>
      </dgm:t>
    </dgm:pt>
    <dgm:pt modelId="{4F883385-9013-4ECF-B2FE-87E0B9544EFA}" type="parTrans" cxnId="{E6385C29-A098-4649-A97A-3EB587C12AAD}">
      <dgm:prSet/>
      <dgm:spPr/>
      <dgm:t>
        <a:bodyPr/>
        <a:lstStyle/>
        <a:p>
          <a:endParaRPr lang="en-US"/>
        </a:p>
      </dgm:t>
    </dgm:pt>
    <dgm:pt modelId="{F340A502-C82E-4626-9026-D22268219B65}" type="sibTrans" cxnId="{E6385C29-A098-4649-A97A-3EB587C12AAD}">
      <dgm:prSet/>
      <dgm:spPr/>
      <dgm:t>
        <a:bodyPr/>
        <a:lstStyle/>
        <a:p>
          <a:endParaRPr lang="en-US"/>
        </a:p>
      </dgm:t>
    </dgm:pt>
    <dgm:pt modelId="{A9AE5B09-173B-45B6-BAEA-AEEE66D71C44}">
      <dgm:prSet/>
      <dgm:spPr/>
      <dgm:t>
        <a:bodyPr/>
        <a:lstStyle/>
        <a:p>
          <a:r>
            <a:rPr lang="en-US"/>
            <a:t>Which states are currently using standards-based grading?</a:t>
          </a:r>
        </a:p>
      </dgm:t>
    </dgm:pt>
    <dgm:pt modelId="{607FF43D-4693-40A9-B206-B5D4CB470A21}" type="parTrans" cxnId="{BBE68300-3BF2-4013-A388-A212B5D552D8}">
      <dgm:prSet/>
      <dgm:spPr/>
      <dgm:t>
        <a:bodyPr/>
        <a:lstStyle/>
        <a:p>
          <a:endParaRPr lang="en-US"/>
        </a:p>
      </dgm:t>
    </dgm:pt>
    <dgm:pt modelId="{4054D8F0-9B2B-4A98-A695-97ECE2B1832A}" type="sibTrans" cxnId="{BBE68300-3BF2-4013-A388-A212B5D552D8}">
      <dgm:prSet/>
      <dgm:spPr/>
      <dgm:t>
        <a:bodyPr/>
        <a:lstStyle/>
        <a:p>
          <a:endParaRPr lang="en-US"/>
        </a:p>
      </dgm:t>
    </dgm:pt>
    <dgm:pt modelId="{649BA620-5DDD-4FDE-811E-137296DFCC5E}">
      <dgm:prSet/>
      <dgm:spPr/>
      <dgm:t>
        <a:bodyPr/>
        <a:lstStyle/>
        <a:p>
          <a:r>
            <a:rPr lang="en-US"/>
            <a:t>How does standards-based grading impact outcomes?</a:t>
          </a:r>
        </a:p>
      </dgm:t>
    </dgm:pt>
    <dgm:pt modelId="{420954DE-A2F8-4E8E-BC9D-256136F47347}" type="parTrans" cxnId="{7D48CE41-54AA-401F-85DF-37F7F2D42223}">
      <dgm:prSet/>
      <dgm:spPr/>
      <dgm:t>
        <a:bodyPr/>
        <a:lstStyle/>
        <a:p>
          <a:endParaRPr lang="en-US"/>
        </a:p>
      </dgm:t>
    </dgm:pt>
    <dgm:pt modelId="{20D71375-FC95-4050-95CC-B852EA42F9E6}" type="sibTrans" cxnId="{7D48CE41-54AA-401F-85DF-37F7F2D42223}">
      <dgm:prSet/>
      <dgm:spPr/>
      <dgm:t>
        <a:bodyPr/>
        <a:lstStyle/>
        <a:p>
          <a:endParaRPr lang="en-US"/>
        </a:p>
      </dgm:t>
    </dgm:pt>
    <dgm:pt modelId="{F493C556-9C28-45EB-990D-370B707EB171}" type="pres">
      <dgm:prSet presAssocID="{C0A400F4-E546-45F1-ADFA-18777BBEE677}" presName="root" presStyleCnt="0">
        <dgm:presLayoutVars>
          <dgm:dir/>
          <dgm:resizeHandles val="exact"/>
        </dgm:presLayoutVars>
      </dgm:prSet>
      <dgm:spPr/>
    </dgm:pt>
    <dgm:pt modelId="{3FBC3F1F-B7F6-4F83-BCBE-9C3A57B9DB73}" type="pres">
      <dgm:prSet presAssocID="{A8737FFF-2943-4742-BC97-A9287B443A48}" presName="compNode" presStyleCnt="0"/>
      <dgm:spPr/>
    </dgm:pt>
    <dgm:pt modelId="{A18E4A4B-56B0-4893-8CBE-7E6B080BE84E}" type="pres">
      <dgm:prSet presAssocID="{A8737FFF-2943-4742-BC97-A9287B443A48}" presName="bgRect" presStyleLbl="bgShp" presStyleIdx="0" presStyleCnt="4"/>
      <dgm:spPr/>
    </dgm:pt>
    <dgm:pt modelId="{D61E297C-3C71-466B-855B-59B5FCB02050}" type="pres">
      <dgm:prSet presAssocID="{A8737FFF-2943-4742-BC97-A9287B443A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32C987F8-EED4-486F-8958-463F0EB8E47D}" type="pres">
      <dgm:prSet presAssocID="{A8737FFF-2943-4742-BC97-A9287B443A48}" presName="spaceRect" presStyleCnt="0"/>
      <dgm:spPr/>
    </dgm:pt>
    <dgm:pt modelId="{6D062B59-3CFA-4273-AA80-50F859B17D8A}" type="pres">
      <dgm:prSet presAssocID="{A8737FFF-2943-4742-BC97-A9287B443A48}" presName="parTx" presStyleLbl="revTx" presStyleIdx="0" presStyleCnt="4">
        <dgm:presLayoutVars>
          <dgm:chMax val="0"/>
          <dgm:chPref val="0"/>
        </dgm:presLayoutVars>
      </dgm:prSet>
      <dgm:spPr/>
    </dgm:pt>
    <dgm:pt modelId="{C49DEEC0-1BE3-40C1-BF23-1F18643C90A4}" type="pres">
      <dgm:prSet presAssocID="{B486C3A1-5454-4AB0-A07C-6FEA46FCA613}" presName="sibTrans" presStyleCnt="0"/>
      <dgm:spPr/>
    </dgm:pt>
    <dgm:pt modelId="{93A505CA-C316-4816-88AB-D08192B16FF2}" type="pres">
      <dgm:prSet presAssocID="{A001CECB-18A2-42E0-80C0-C4854A15FC5D}" presName="compNode" presStyleCnt="0"/>
      <dgm:spPr/>
    </dgm:pt>
    <dgm:pt modelId="{7F607DA6-52BA-462B-8EE7-11BCDFEC615A}" type="pres">
      <dgm:prSet presAssocID="{A001CECB-18A2-42E0-80C0-C4854A15FC5D}" presName="bgRect" presStyleLbl="bgShp" presStyleIdx="1" presStyleCnt="4"/>
      <dgm:spPr/>
    </dgm:pt>
    <dgm:pt modelId="{60438883-F944-4462-A422-2F3E89069965}" type="pres">
      <dgm:prSet presAssocID="{A001CECB-18A2-42E0-80C0-C4854A15FC5D}" presName="iconRect" presStyleLbl="node1" presStyleIdx="1" presStyleCnt="4"/>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ooks"/>
        </a:ext>
      </dgm:extLst>
    </dgm:pt>
    <dgm:pt modelId="{9BDE55CD-36D4-4B1C-AFC0-4679F514EC69}" type="pres">
      <dgm:prSet presAssocID="{A001CECB-18A2-42E0-80C0-C4854A15FC5D}" presName="spaceRect" presStyleCnt="0"/>
      <dgm:spPr/>
    </dgm:pt>
    <dgm:pt modelId="{00F1AE76-66F2-49AB-8B74-8C3CAA03BA24}" type="pres">
      <dgm:prSet presAssocID="{A001CECB-18A2-42E0-80C0-C4854A15FC5D}" presName="parTx" presStyleLbl="revTx" presStyleIdx="1" presStyleCnt="4">
        <dgm:presLayoutVars>
          <dgm:chMax val="0"/>
          <dgm:chPref val="0"/>
        </dgm:presLayoutVars>
      </dgm:prSet>
      <dgm:spPr/>
    </dgm:pt>
    <dgm:pt modelId="{9E0FA1B6-DB99-40FD-8A00-1FF4F78D9D7B}" type="pres">
      <dgm:prSet presAssocID="{F340A502-C82E-4626-9026-D22268219B65}" presName="sibTrans" presStyleCnt="0"/>
      <dgm:spPr/>
    </dgm:pt>
    <dgm:pt modelId="{0D140B80-87A1-4A8F-B2E7-8A501F893775}" type="pres">
      <dgm:prSet presAssocID="{A9AE5B09-173B-45B6-BAEA-AEEE66D71C44}" presName="compNode" presStyleCnt="0"/>
      <dgm:spPr/>
    </dgm:pt>
    <dgm:pt modelId="{EDFF79E5-B6C9-4546-95C1-E20BF341D0B9}" type="pres">
      <dgm:prSet presAssocID="{A9AE5B09-173B-45B6-BAEA-AEEE66D71C44}" presName="bgRect" presStyleLbl="bgShp" presStyleIdx="2" presStyleCnt="4"/>
      <dgm:spPr/>
    </dgm:pt>
    <dgm:pt modelId="{ACDF8085-E3C1-4A0B-804B-ECE63B65CB97}" type="pres">
      <dgm:prSet presAssocID="{A9AE5B09-173B-45B6-BAEA-AEEE66D71C44}"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arth globe: Americas with solid fill"/>
        </a:ext>
      </dgm:extLst>
    </dgm:pt>
    <dgm:pt modelId="{B0AE62BC-8D3A-4BCB-9900-8F65CCDEEC8C}" type="pres">
      <dgm:prSet presAssocID="{A9AE5B09-173B-45B6-BAEA-AEEE66D71C44}" presName="spaceRect" presStyleCnt="0"/>
      <dgm:spPr/>
    </dgm:pt>
    <dgm:pt modelId="{7C238A93-333D-46AA-A46D-02073B469C35}" type="pres">
      <dgm:prSet presAssocID="{A9AE5B09-173B-45B6-BAEA-AEEE66D71C44}" presName="parTx" presStyleLbl="revTx" presStyleIdx="2" presStyleCnt="4">
        <dgm:presLayoutVars>
          <dgm:chMax val="0"/>
          <dgm:chPref val="0"/>
        </dgm:presLayoutVars>
      </dgm:prSet>
      <dgm:spPr/>
    </dgm:pt>
    <dgm:pt modelId="{FEE9ED5F-79F8-4B79-982D-5E99701D5050}" type="pres">
      <dgm:prSet presAssocID="{4054D8F0-9B2B-4A98-A695-97ECE2B1832A}" presName="sibTrans" presStyleCnt="0"/>
      <dgm:spPr/>
    </dgm:pt>
    <dgm:pt modelId="{0EA27FE2-AA0E-4BE7-8268-129EC87796B2}" type="pres">
      <dgm:prSet presAssocID="{649BA620-5DDD-4FDE-811E-137296DFCC5E}" presName="compNode" presStyleCnt="0"/>
      <dgm:spPr/>
    </dgm:pt>
    <dgm:pt modelId="{7942A5F2-BD23-4FEC-BF98-D8D0428CC801}" type="pres">
      <dgm:prSet presAssocID="{649BA620-5DDD-4FDE-811E-137296DFCC5E}" presName="bgRect" presStyleLbl="bgShp" presStyleIdx="3" presStyleCnt="4"/>
      <dgm:spPr/>
    </dgm:pt>
    <dgm:pt modelId="{2A25B6A2-D397-4C9D-B29F-90D10E668038}" type="pres">
      <dgm:prSet presAssocID="{649BA620-5DDD-4FDE-811E-137296DFCC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ecision chart with solid fill"/>
        </a:ext>
      </dgm:extLst>
    </dgm:pt>
    <dgm:pt modelId="{17A5ECFF-929D-42CD-95BE-C5A437929F2D}" type="pres">
      <dgm:prSet presAssocID="{649BA620-5DDD-4FDE-811E-137296DFCC5E}" presName="spaceRect" presStyleCnt="0"/>
      <dgm:spPr/>
    </dgm:pt>
    <dgm:pt modelId="{4BF05B43-59AC-48E6-A7D3-F42BDA3F68AA}" type="pres">
      <dgm:prSet presAssocID="{649BA620-5DDD-4FDE-811E-137296DFCC5E}" presName="parTx" presStyleLbl="revTx" presStyleIdx="3" presStyleCnt="4">
        <dgm:presLayoutVars>
          <dgm:chMax val="0"/>
          <dgm:chPref val="0"/>
        </dgm:presLayoutVars>
      </dgm:prSet>
      <dgm:spPr/>
    </dgm:pt>
  </dgm:ptLst>
  <dgm:cxnLst>
    <dgm:cxn modelId="{BBE68300-3BF2-4013-A388-A212B5D552D8}" srcId="{C0A400F4-E546-45F1-ADFA-18777BBEE677}" destId="{A9AE5B09-173B-45B6-BAEA-AEEE66D71C44}" srcOrd="2" destOrd="0" parTransId="{607FF43D-4693-40A9-B206-B5D4CB470A21}" sibTransId="{4054D8F0-9B2B-4A98-A695-97ECE2B1832A}"/>
    <dgm:cxn modelId="{E6385C29-A098-4649-A97A-3EB587C12AAD}" srcId="{C0A400F4-E546-45F1-ADFA-18777BBEE677}" destId="{A001CECB-18A2-42E0-80C0-C4854A15FC5D}" srcOrd="1" destOrd="0" parTransId="{4F883385-9013-4ECF-B2FE-87E0B9544EFA}" sibTransId="{F340A502-C82E-4626-9026-D22268219B65}"/>
    <dgm:cxn modelId="{7D48CE41-54AA-401F-85DF-37F7F2D42223}" srcId="{C0A400F4-E546-45F1-ADFA-18777BBEE677}" destId="{649BA620-5DDD-4FDE-811E-137296DFCC5E}" srcOrd="3" destOrd="0" parTransId="{420954DE-A2F8-4E8E-BC9D-256136F47347}" sibTransId="{20D71375-FC95-4050-95CC-B852EA42F9E6}"/>
    <dgm:cxn modelId="{8277E767-7F9A-4AAB-B740-F8F44AD04CC4}" type="presOf" srcId="{649BA620-5DDD-4FDE-811E-137296DFCC5E}" destId="{4BF05B43-59AC-48E6-A7D3-F42BDA3F68AA}" srcOrd="0" destOrd="0" presId="urn:microsoft.com/office/officeart/2018/2/layout/IconVerticalSolidList"/>
    <dgm:cxn modelId="{B63C297E-FE2B-4C5C-8B31-7B75AB6A13D9}" type="presOf" srcId="{A9AE5B09-173B-45B6-BAEA-AEEE66D71C44}" destId="{7C238A93-333D-46AA-A46D-02073B469C35}" srcOrd="0" destOrd="0" presId="urn:microsoft.com/office/officeart/2018/2/layout/IconVerticalSolidList"/>
    <dgm:cxn modelId="{7C0A20CF-61E4-4D4C-878C-FC79AF20D000}" type="presOf" srcId="{A8737FFF-2943-4742-BC97-A9287B443A48}" destId="{6D062B59-3CFA-4273-AA80-50F859B17D8A}" srcOrd="0" destOrd="0" presId="urn:microsoft.com/office/officeart/2018/2/layout/IconVerticalSolidList"/>
    <dgm:cxn modelId="{3360DAD0-6CA6-4C04-895B-D619DA0259BB}" type="presOf" srcId="{A001CECB-18A2-42E0-80C0-C4854A15FC5D}" destId="{00F1AE76-66F2-49AB-8B74-8C3CAA03BA24}" srcOrd="0" destOrd="0" presId="urn:microsoft.com/office/officeart/2018/2/layout/IconVerticalSolidList"/>
    <dgm:cxn modelId="{2D278CDE-E739-44DE-ACAE-E5E20B422038}" srcId="{C0A400F4-E546-45F1-ADFA-18777BBEE677}" destId="{A8737FFF-2943-4742-BC97-A9287B443A48}" srcOrd="0" destOrd="0" parTransId="{23ABF0EA-B83F-402F-8986-FB27BA03F9EB}" sibTransId="{B486C3A1-5454-4AB0-A07C-6FEA46FCA613}"/>
    <dgm:cxn modelId="{52ECB9F0-98A4-445C-A11C-617776A2B51C}" type="presOf" srcId="{C0A400F4-E546-45F1-ADFA-18777BBEE677}" destId="{F493C556-9C28-45EB-990D-370B707EB171}" srcOrd="0" destOrd="0" presId="urn:microsoft.com/office/officeart/2018/2/layout/IconVerticalSolidList"/>
    <dgm:cxn modelId="{3634E83A-2D1E-488F-B460-BC6B895790F8}" type="presParOf" srcId="{F493C556-9C28-45EB-990D-370B707EB171}" destId="{3FBC3F1F-B7F6-4F83-BCBE-9C3A57B9DB73}" srcOrd="0" destOrd="0" presId="urn:microsoft.com/office/officeart/2018/2/layout/IconVerticalSolidList"/>
    <dgm:cxn modelId="{84B85B31-609F-475C-A78C-3D8DFC79EC7A}" type="presParOf" srcId="{3FBC3F1F-B7F6-4F83-BCBE-9C3A57B9DB73}" destId="{A18E4A4B-56B0-4893-8CBE-7E6B080BE84E}" srcOrd="0" destOrd="0" presId="urn:microsoft.com/office/officeart/2018/2/layout/IconVerticalSolidList"/>
    <dgm:cxn modelId="{51C24E1B-00A0-4008-B3A6-51095137D681}" type="presParOf" srcId="{3FBC3F1F-B7F6-4F83-BCBE-9C3A57B9DB73}" destId="{D61E297C-3C71-466B-855B-59B5FCB02050}" srcOrd="1" destOrd="0" presId="urn:microsoft.com/office/officeart/2018/2/layout/IconVerticalSolidList"/>
    <dgm:cxn modelId="{E5516070-D84C-402C-94FA-EAAE509AA267}" type="presParOf" srcId="{3FBC3F1F-B7F6-4F83-BCBE-9C3A57B9DB73}" destId="{32C987F8-EED4-486F-8958-463F0EB8E47D}" srcOrd="2" destOrd="0" presId="urn:microsoft.com/office/officeart/2018/2/layout/IconVerticalSolidList"/>
    <dgm:cxn modelId="{12578BDD-3DFE-4E4C-8F8C-063BD7DB81F9}" type="presParOf" srcId="{3FBC3F1F-B7F6-4F83-BCBE-9C3A57B9DB73}" destId="{6D062B59-3CFA-4273-AA80-50F859B17D8A}" srcOrd="3" destOrd="0" presId="urn:microsoft.com/office/officeart/2018/2/layout/IconVerticalSolidList"/>
    <dgm:cxn modelId="{EF52A388-F53C-4A27-973E-5BE8B7AFB89D}" type="presParOf" srcId="{F493C556-9C28-45EB-990D-370B707EB171}" destId="{C49DEEC0-1BE3-40C1-BF23-1F18643C90A4}" srcOrd="1" destOrd="0" presId="urn:microsoft.com/office/officeart/2018/2/layout/IconVerticalSolidList"/>
    <dgm:cxn modelId="{C39F37A6-0B46-4643-8E67-258EFF99E6A3}" type="presParOf" srcId="{F493C556-9C28-45EB-990D-370B707EB171}" destId="{93A505CA-C316-4816-88AB-D08192B16FF2}" srcOrd="2" destOrd="0" presId="urn:microsoft.com/office/officeart/2018/2/layout/IconVerticalSolidList"/>
    <dgm:cxn modelId="{82E5CE5E-7EE8-4855-8CF8-04B3626BE18B}" type="presParOf" srcId="{93A505CA-C316-4816-88AB-D08192B16FF2}" destId="{7F607DA6-52BA-462B-8EE7-11BCDFEC615A}" srcOrd="0" destOrd="0" presId="urn:microsoft.com/office/officeart/2018/2/layout/IconVerticalSolidList"/>
    <dgm:cxn modelId="{E4D52132-4905-4014-A711-405AD5FA4C82}" type="presParOf" srcId="{93A505CA-C316-4816-88AB-D08192B16FF2}" destId="{60438883-F944-4462-A422-2F3E89069965}" srcOrd="1" destOrd="0" presId="urn:microsoft.com/office/officeart/2018/2/layout/IconVerticalSolidList"/>
    <dgm:cxn modelId="{1F6AE271-626D-42A5-A946-67FA6A591F57}" type="presParOf" srcId="{93A505CA-C316-4816-88AB-D08192B16FF2}" destId="{9BDE55CD-36D4-4B1C-AFC0-4679F514EC69}" srcOrd="2" destOrd="0" presId="urn:microsoft.com/office/officeart/2018/2/layout/IconVerticalSolidList"/>
    <dgm:cxn modelId="{D2D7E209-B6C5-4340-BF93-94F20A855209}" type="presParOf" srcId="{93A505CA-C316-4816-88AB-D08192B16FF2}" destId="{00F1AE76-66F2-49AB-8B74-8C3CAA03BA24}" srcOrd="3" destOrd="0" presId="urn:microsoft.com/office/officeart/2018/2/layout/IconVerticalSolidList"/>
    <dgm:cxn modelId="{CCAD564C-244F-4992-8D5F-05E42FA16A13}" type="presParOf" srcId="{F493C556-9C28-45EB-990D-370B707EB171}" destId="{9E0FA1B6-DB99-40FD-8A00-1FF4F78D9D7B}" srcOrd="3" destOrd="0" presId="urn:microsoft.com/office/officeart/2018/2/layout/IconVerticalSolidList"/>
    <dgm:cxn modelId="{0ED01C00-EB34-40EF-892F-DECE548C9339}" type="presParOf" srcId="{F493C556-9C28-45EB-990D-370B707EB171}" destId="{0D140B80-87A1-4A8F-B2E7-8A501F893775}" srcOrd="4" destOrd="0" presId="urn:microsoft.com/office/officeart/2018/2/layout/IconVerticalSolidList"/>
    <dgm:cxn modelId="{33B1175F-8B6A-4797-8F67-7A31782EAC77}" type="presParOf" srcId="{0D140B80-87A1-4A8F-B2E7-8A501F893775}" destId="{EDFF79E5-B6C9-4546-95C1-E20BF341D0B9}" srcOrd="0" destOrd="0" presId="urn:microsoft.com/office/officeart/2018/2/layout/IconVerticalSolidList"/>
    <dgm:cxn modelId="{2D495856-0CE8-478D-BB8F-0BCE56B9C0BD}" type="presParOf" srcId="{0D140B80-87A1-4A8F-B2E7-8A501F893775}" destId="{ACDF8085-E3C1-4A0B-804B-ECE63B65CB97}" srcOrd="1" destOrd="0" presId="urn:microsoft.com/office/officeart/2018/2/layout/IconVerticalSolidList"/>
    <dgm:cxn modelId="{14B45FB8-B6E8-4C22-BFE2-EB7081074831}" type="presParOf" srcId="{0D140B80-87A1-4A8F-B2E7-8A501F893775}" destId="{B0AE62BC-8D3A-4BCB-9900-8F65CCDEEC8C}" srcOrd="2" destOrd="0" presId="urn:microsoft.com/office/officeart/2018/2/layout/IconVerticalSolidList"/>
    <dgm:cxn modelId="{970796BC-7CCC-4B98-A8DA-B4E06D44757F}" type="presParOf" srcId="{0D140B80-87A1-4A8F-B2E7-8A501F893775}" destId="{7C238A93-333D-46AA-A46D-02073B469C35}" srcOrd="3" destOrd="0" presId="urn:microsoft.com/office/officeart/2018/2/layout/IconVerticalSolidList"/>
    <dgm:cxn modelId="{00407455-E08C-4447-9948-D914981C41C6}" type="presParOf" srcId="{F493C556-9C28-45EB-990D-370B707EB171}" destId="{FEE9ED5F-79F8-4B79-982D-5E99701D5050}" srcOrd="5" destOrd="0" presId="urn:microsoft.com/office/officeart/2018/2/layout/IconVerticalSolidList"/>
    <dgm:cxn modelId="{A0B9CB09-1BD5-4EF1-9DE8-DC86F5E0664A}" type="presParOf" srcId="{F493C556-9C28-45EB-990D-370B707EB171}" destId="{0EA27FE2-AA0E-4BE7-8268-129EC87796B2}" srcOrd="6" destOrd="0" presId="urn:microsoft.com/office/officeart/2018/2/layout/IconVerticalSolidList"/>
    <dgm:cxn modelId="{4B3121D7-784F-4A40-8996-794CFDF76F97}" type="presParOf" srcId="{0EA27FE2-AA0E-4BE7-8268-129EC87796B2}" destId="{7942A5F2-BD23-4FEC-BF98-D8D0428CC801}" srcOrd="0" destOrd="0" presId="urn:microsoft.com/office/officeart/2018/2/layout/IconVerticalSolidList"/>
    <dgm:cxn modelId="{556BD9CD-8F72-4102-AB50-DF66560B6B19}" type="presParOf" srcId="{0EA27FE2-AA0E-4BE7-8268-129EC87796B2}" destId="{2A25B6A2-D397-4C9D-B29F-90D10E668038}" srcOrd="1" destOrd="0" presId="urn:microsoft.com/office/officeart/2018/2/layout/IconVerticalSolidList"/>
    <dgm:cxn modelId="{02ACA0D9-78A1-4F2D-A11C-9AEE343F53E2}" type="presParOf" srcId="{0EA27FE2-AA0E-4BE7-8268-129EC87796B2}" destId="{17A5ECFF-929D-42CD-95BE-C5A437929F2D}" srcOrd="2" destOrd="0" presId="urn:microsoft.com/office/officeart/2018/2/layout/IconVerticalSolidList"/>
    <dgm:cxn modelId="{64F02AD3-990D-4996-B964-02F29A37ED5C}" type="presParOf" srcId="{0EA27FE2-AA0E-4BE7-8268-129EC87796B2}" destId="{4BF05B43-59AC-48E6-A7D3-F42BDA3F68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F1A111-D28E-4E39-BC37-67773E1CE6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72E46C-310E-434D-9E0A-6EF76A6A79D8}">
      <dgm:prSet/>
      <dgm:spPr/>
      <dgm:t>
        <a:bodyPr/>
        <a:lstStyle/>
        <a:p>
          <a:r>
            <a:rPr lang="en-US"/>
            <a:t>PROS (Hobden, 2021):</a:t>
          </a:r>
        </a:p>
      </dgm:t>
    </dgm:pt>
    <dgm:pt modelId="{F4AA6218-C334-4142-80CF-8B83F6B26AA6}" type="parTrans" cxnId="{10FBF863-8CE4-4925-BFE0-636EE158FA0A}">
      <dgm:prSet/>
      <dgm:spPr/>
      <dgm:t>
        <a:bodyPr/>
        <a:lstStyle/>
        <a:p>
          <a:endParaRPr lang="en-US"/>
        </a:p>
      </dgm:t>
    </dgm:pt>
    <dgm:pt modelId="{DA61590C-B96F-4912-BA14-893E6A9F133D}" type="sibTrans" cxnId="{10FBF863-8CE4-4925-BFE0-636EE158FA0A}">
      <dgm:prSet/>
      <dgm:spPr/>
      <dgm:t>
        <a:bodyPr/>
        <a:lstStyle/>
        <a:p>
          <a:endParaRPr lang="en-US"/>
        </a:p>
      </dgm:t>
    </dgm:pt>
    <dgm:pt modelId="{D7D542C7-E4BB-4FF2-8050-54022315857B}">
      <dgm:prSet/>
      <dgm:spPr/>
      <dgm:t>
        <a:bodyPr/>
        <a:lstStyle/>
        <a:p>
          <a:r>
            <a:rPr lang="en-US"/>
            <a:t>Recognizable</a:t>
          </a:r>
        </a:p>
      </dgm:t>
    </dgm:pt>
    <dgm:pt modelId="{08F88CCD-3541-4A1F-91C1-236EA9376DB2}" type="parTrans" cxnId="{A93B44EF-8D6A-41A7-B97E-1255740F40C0}">
      <dgm:prSet/>
      <dgm:spPr/>
      <dgm:t>
        <a:bodyPr/>
        <a:lstStyle/>
        <a:p>
          <a:endParaRPr lang="en-US"/>
        </a:p>
      </dgm:t>
    </dgm:pt>
    <dgm:pt modelId="{81A845A4-93D8-4507-A8A5-350A97206E19}" type="sibTrans" cxnId="{A93B44EF-8D6A-41A7-B97E-1255740F40C0}">
      <dgm:prSet/>
      <dgm:spPr/>
      <dgm:t>
        <a:bodyPr/>
        <a:lstStyle/>
        <a:p>
          <a:endParaRPr lang="en-US"/>
        </a:p>
      </dgm:t>
    </dgm:pt>
    <dgm:pt modelId="{87BBD38D-92C5-4DA2-8049-4EBC5D003589}">
      <dgm:prSet/>
      <dgm:spPr/>
      <dgm:t>
        <a:bodyPr/>
        <a:lstStyle/>
        <a:p>
          <a:r>
            <a:rPr lang="en-US"/>
            <a:t>Simple</a:t>
          </a:r>
        </a:p>
      </dgm:t>
    </dgm:pt>
    <dgm:pt modelId="{9E93F3CD-9807-4112-938C-C53F3DC70424}" type="parTrans" cxnId="{98A514C1-C2C3-41C3-9CAA-487541179757}">
      <dgm:prSet/>
      <dgm:spPr/>
      <dgm:t>
        <a:bodyPr/>
        <a:lstStyle/>
        <a:p>
          <a:endParaRPr lang="en-US"/>
        </a:p>
      </dgm:t>
    </dgm:pt>
    <dgm:pt modelId="{092B3D38-35CF-4E55-8714-D6420B2C3614}" type="sibTrans" cxnId="{98A514C1-C2C3-41C3-9CAA-487541179757}">
      <dgm:prSet/>
      <dgm:spPr/>
      <dgm:t>
        <a:bodyPr/>
        <a:lstStyle/>
        <a:p>
          <a:endParaRPr lang="en-US"/>
        </a:p>
      </dgm:t>
    </dgm:pt>
    <dgm:pt modelId="{DEF0A7FD-26FC-4D4C-9D9F-AC47BF4FF719}">
      <dgm:prSet/>
      <dgm:spPr/>
      <dgm:t>
        <a:bodyPr/>
        <a:lstStyle/>
        <a:p>
          <a:r>
            <a:rPr lang="en-US"/>
            <a:t>Streamlined</a:t>
          </a:r>
        </a:p>
      </dgm:t>
    </dgm:pt>
    <dgm:pt modelId="{2B48E037-CD48-40E2-88DF-0B18C42963EC}" type="parTrans" cxnId="{DA7BC70C-B401-4381-B02F-00DB737F77D0}">
      <dgm:prSet/>
      <dgm:spPr/>
      <dgm:t>
        <a:bodyPr/>
        <a:lstStyle/>
        <a:p>
          <a:endParaRPr lang="en-US"/>
        </a:p>
      </dgm:t>
    </dgm:pt>
    <dgm:pt modelId="{F89D7839-2237-4A8F-B797-382D935177B7}" type="sibTrans" cxnId="{DA7BC70C-B401-4381-B02F-00DB737F77D0}">
      <dgm:prSet/>
      <dgm:spPr/>
      <dgm:t>
        <a:bodyPr/>
        <a:lstStyle/>
        <a:p>
          <a:endParaRPr lang="en-US"/>
        </a:p>
      </dgm:t>
    </dgm:pt>
    <dgm:pt modelId="{77ACDC14-33A4-492E-8CD0-9649C53E0C20}">
      <dgm:prSet/>
      <dgm:spPr/>
      <dgm:t>
        <a:bodyPr/>
        <a:lstStyle/>
        <a:p>
          <a:r>
            <a:rPr lang="en-US"/>
            <a:t>Clear pass/fail cutoff</a:t>
          </a:r>
        </a:p>
      </dgm:t>
    </dgm:pt>
    <dgm:pt modelId="{0F8F9369-EC36-4FF5-A2A2-EED76A1DCEC0}" type="parTrans" cxnId="{2D5A52C7-D4FB-44C2-8231-1CCAC05EAB30}">
      <dgm:prSet/>
      <dgm:spPr/>
      <dgm:t>
        <a:bodyPr/>
        <a:lstStyle/>
        <a:p>
          <a:endParaRPr lang="en-US"/>
        </a:p>
      </dgm:t>
    </dgm:pt>
    <dgm:pt modelId="{F7BD5381-C6A5-40BF-99F2-3180DF2BBDEF}" type="sibTrans" cxnId="{2D5A52C7-D4FB-44C2-8231-1CCAC05EAB30}">
      <dgm:prSet/>
      <dgm:spPr/>
      <dgm:t>
        <a:bodyPr/>
        <a:lstStyle/>
        <a:p>
          <a:endParaRPr lang="en-US"/>
        </a:p>
      </dgm:t>
    </dgm:pt>
    <dgm:pt modelId="{FB2919CB-D194-4BD0-BE20-C0BE87BB4A69}">
      <dgm:prSet/>
      <dgm:spPr/>
      <dgm:t>
        <a:bodyPr/>
        <a:lstStyle/>
        <a:p>
          <a:r>
            <a:rPr lang="en-US"/>
            <a:t>Top factor for college admissions (Clinedinst, 2019)</a:t>
          </a:r>
        </a:p>
      </dgm:t>
    </dgm:pt>
    <dgm:pt modelId="{4191D8F2-9F09-4797-9DC9-8B8FC5052EFF}" type="parTrans" cxnId="{C067F326-C567-4DBD-8895-D8FCD9B0CB9C}">
      <dgm:prSet/>
      <dgm:spPr/>
      <dgm:t>
        <a:bodyPr/>
        <a:lstStyle/>
        <a:p>
          <a:endParaRPr lang="en-US"/>
        </a:p>
      </dgm:t>
    </dgm:pt>
    <dgm:pt modelId="{B31973F9-3651-4CD7-B2B5-3DD07D27F577}" type="sibTrans" cxnId="{C067F326-C567-4DBD-8895-D8FCD9B0CB9C}">
      <dgm:prSet/>
      <dgm:spPr/>
      <dgm:t>
        <a:bodyPr/>
        <a:lstStyle/>
        <a:p>
          <a:endParaRPr lang="en-US"/>
        </a:p>
      </dgm:t>
    </dgm:pt>
    <dgm:pt modelId="{3722FF4E-9796-41C2-BD5D-981008BDF737}">
      <dgm:prSet/>
      <dgm:spPr/>
      <dgm:t>
        <a:bodyPr/>
        <a:lstStyle/>
        <a:p>
          <a:r>
            <a:rPr lang="en-US"/>
            <a:t>CONS:</a:t>
          </a:r>
        </a:p>
      </dgm:t>
    </dgm:pt>
    <dgm:pt modelId="{9CC9521B-CF6A-49CA-96FE-6038A5050E0C}" type="parTrans" cxnId="{A0F29720-856D-41FB-A7E5-5F1615F6695C}">
      <dgm:prSet/>
      <dgm:spPr/>
      <dgm:t>
        <a:bodyPr/>
        <a:lstStyle/>
        <a:p>
          <a:endParaRPr lang="en-US"/>
        </a:p>
      </dgm:t>
    </dgm:pt>
    <dgm:pt modelId="{4859F704-1E9D-4E7A-8FFD-B6D7BF0F886F}" type="sibTrans" cxnId="{A0F29720-856D-41FB-A7E5-5F1615F6695C}">
      <dgm:prSet/>
      <dgm:spPr/>
      <dgm:t>
        <a:bodyPr/>
        <a:lstStyle/>
        <a:p>
          <a:endParaRPr lang="en-US"/>
        </a:p>
      </dgm:t>
    </dgm:pt>
    <dgm:pt modelId="{6BE24E47-95DD-4960-9F6B-DCED47BA9398}">
      <dgm:prSet/>
      <dgm:spPr/>
      <dgm:t>
        <a:bodyPr/>
        <a:lstStyle/>
        <a:p>
          <a:r>
            <a:rPr lang="en-US" dirty="0"/>
            <a:t>Can include inputs that do not impact what a student knows and can do. For example:</a:t>
          </a:r>
        </a:p>
      </dgm:t>
    </dgm:pt>
    <dgm:pt modelId="{FDBF6118-DFE3-4B4E-A947-9595B345492F}" type="parTrans" cxnId="{2AFC7966-1FFE-4A80-8455-5D60EA8FEA16}">
      <dgm:prSet/>
      <dgm:spPr/>
      <dgm:t>
        <a:bodyPr/>
        <a:lstStyle/>
        <a:p>
          <a:endParaRPr lang="en-US"/>
        </a:p>
      </dgm:t>
    </dgm:pt>
    <dgm:pt modelId="{22329C57-AB54-44A8-92BF-1D12106567AC}" type="sibTrans" cxnId="{2AFC7966-1FFE-4A80-8455-5D60EA8FEA16}">
      <dgm:prSet/>
      <dgm:spPr/>
      <dgm:t>
        <a:bodyPr/>
        <a:lstStyle/>
        <a:p>
          <a:endParaRPr lang="en-US"/>
        </a:p>
      </dgm:t>
    </dgm:pt>
    <dgm:pt modelId="{50C5901B-4E9F-4562-894E-6BE8C679975E}">
      <dgm:prSet/>
      <dgm:spPr/>
      <dgm:t>
        <a:bodyPr/>
        <a:lstStyle/>
        <a:p>
          <a:r>
            <a:rPr lang="en-US" dirty="0"/>
            <a:t>Penalties for timeliness</a:t>
          </a:r>
        </a:p>
      </dgm:t>
    </dgm:pt>
    <dgm:pt modelId="{DE331C1A-C4DA-49A9-BE54-18DA12CC929A}" type="parTrans" cxnId="{0AF01B1A-D7D8-4044-8E61-4ACD1F01EEAF}">
      <dgm:prSet/>
      <dgm:spPr/>
      <dgm:t>
        <a:bodyPr/>
        <a:lstStyle/>
        <a:p>
          <a:endParaRPr lang="en-US"/>
        </a:p>
      </dgm:t>
    </dgm:pt>
    <dgm:pt modelId="{A24B32D9-3BD2-4164-9E29-5550232C989A}" type="sibTrans" cxnId="{0AF01B1A-D7D8-4044-8E61-4ACD1F01EEAF}">
      <dgm:prSet/>
      <dgm:spPr/>
      <dgm:t>
        <a:bodyPr/>
        <a:lstStyle/>
        <a:p>
          <a:endParaRPr lang="en-US"/>
        </a:p>
      </dgm:t>
    </dgm:pt>
    <dgm:pt modelId="{4C915B37-E967-4B5B-ABB4-BDB361D983E7}">
      <dgm:prSet/>
      <dgm:spPr/>
      <dgm:t>
        <a:bodyPr/>
        <a:lstStyle/>
        <a:p>
          <a:r>
            <a:rPr lang="en-US" dirty="0"/>
            <a:t>Non-content related artifacts</a:t>
          </a:r>
        </a:p>
      </dgm:t>
    </dgm:pt>
    <dgm:pt modelId="{4FCBD803-117B-480E-A83F-F1486F8BDBBE}" type="parTrans" cxnId="{E7A4E588-4809-4C49-8931-9E52B996835C}">
      <dgm:prSet/>
      <dgm:spPr/>
      <dgm:t>
        <a:bodyPr/>
        <a:lstStyle/>
        <a:p>
          <a:endParaRPr lang="en-US"/>
        </a:p>
      </dgm:t>
    </dgm:pt>
    <dgm:pt modelId="{AA2C5F5F-D1A2-4A24-B214-A64373E7F969}" type="sibTrans" cxnId="{E7A4E588-4809-4C49-8931-9E52B996835C}">
      <dgm:prSet/>
      <dgm:spPr/>
      <dgm:t>
        <a:bodyPr/>
        <a:lstStyle/>
        <a:p>
          <a:endParaRPr lang="en-US"/>
        </a:p>
      </dgm:t>
    </dgm:pt>
    <dgm:pt modelId="{DEF1F061-3A40-480C-B4B8-CF1FFFD24916}">
      <dgm:prSet/>
      <dgm:spPr/>
      <dgm:t>
        <a:bodyPr/>
        <a:lstStyle/>
        <a:p>
          <a:r>
            <a:rPr lang="en-US" dirty="0"/>
            <a:t>Implicit biases</a:t>
          </a:r>
        </a:p>
      </dgm:t>
    </dgm:pt>
    <dgm:pt modelId="{F3F30245-F9F0-40B2-A429-BDE77B9101C6}" type="parTrans" cxnId="{2EB530C2-9831-4910-B83B-B8528C00238A}">
      <dgm:prSet/>
      <dgm:spPr/>
      <dgm:t>
        <a:bodyPr/>
        <a:lstStyle/>
        <a:p>
          <a:endParaRPr lang="en-US"/>
        </a:p>
      </dgm:t>
    </dgm:pt>
    <dgm:pt modelId="{E8D1FF58-4A13-4569-97F6-F939862CE097}" type="sibTrans" cxnId="{2EB530C2-9831-4910-B83B-B8528C00238A}">
      <dgm:prSet/>
      <dgm:spPr/>
      <dgm:t>
        <a:bodyPr/>
        <a:lstStyle/>
        <a:p>
          <a:endParaRPr lang="en-US"/>
        </a:p>
      </dgm:t>
    </dgm:pt>
    <dgm:pt modelId="{D1DD555B-0DE5-46D5-98B6-DA327921DED5}" type="pres">
      <dgm:prSet presAssocID="{7CF1A111-D28E-4E39-BC37-67773E1CE6EE}" presName="linear" presStyleCnt="0">
        <dgm:presLayoutVars>
          <dgm:animLvl val="lvl"/>
          <dgm:resizeHandles val="exact"/>
        </dgm:presLayoutVars>
      </dgm:prSet>
      <dgm:spPr/>
    </dgm:pt>
    <dgm:pt modelId="{6A976C5A-D06D-4E84-BF99-4010E5274501}" type="pres">
      <dgm:prSet presAssocID="{9B72E46C-310E-434D-9E0A-6EF76A6A79D8}" presName="parentText" presStyleLbl="node1" presStyleIdx="0" presStyleCnt="2">
        <dgm:presLayoutVars>
          <dgm:chMax val="0"/>
          <dgm:bulletEnabled val="1"/>
        </dgm:presLayoutVars>
      </dgm:prSet>
      <dgm:spPr/>
    </dgm:pt>
    <dgm:pt modelId="{210CAD98-B047-49C3-986F-08F44CE84B10}" type="pres">
      <dgm:prSet presAssocID="{9B72E46C-310E-434D-9E0A-6EF76A6A79D8}" presName="childText" presStyleLbl="revTx" presStyleIdx="0" presStyleCnt="2">
        <dgm:presLayoutVars>
          <dgm:bulletEnabled val="1"/>
        </dgm:presLayoutVars>
      </dgm:prSet>
      <dgm:spPr/>
    </dgm:pt>
    <dgm:pt modelId="{9871D38D-345B-4C7F-8D54-C526882F9090}" type="pres">
      <dgm:prSet presAssocID="{3722FF4E-9796-41C2-BD5D-981008BDF737}" presName="parentText" presStyleLbl="node1" presStyleIdx="1" presStyleCnt="2">
        <dgm:presLayoutVars>
          <dgm:chMax val="0"/>
          <dgm:bulletEnabled val="1"/>
        </dgm:presLayoutVars>
      </dgm:prSet>
      <dgm:spPr/>
    </dgm:pt>
    <dgm:pt modelId="{21ED38FD-7165-4D23-8734-97DD818FE4BC}" type="pres">
      <dgm:prSet presAssocID="{3722FF4E-9796-41C2-BD5D-981008BDF737}" presName="childText" presStyleLbl="revTx" presStyleIdx="1" presStyleCnt="2">
        <dgm:presLayoutVars>
          <dgm:bulletEnabled val="1"/>
        </dgm:presLayoutVars>
      </dgm:prSet>
      <dgm:spPr/>
    </dgm:pt>
  </dgm:ptLst>
  <dgm:cxnLst>
    <dgm:cxn modelId="{DA7BC70C-B401-4381-B02F-00DB737F77D0}" srcId="{9B72E46C-310E-434D-9E0A-6EF76A6A79D8}" destId="{DEF0A7FD-26FC-4D4C-9D9F-AC47BF4FF719}" srcOrd="2" destOrd="0" parTransId="{2B48E037-CD48-40E2-88DF-0B18C42963EC}" sibTransId="{F89D7839-2237-4A8F-B797-382D935177B7}"/>
    <dgm:cxn modelId="{8333E917-BA4F-48BC-A5AC-CE44B8F69E5D}" type="presOf" srcId="{DEF1F061-3A40-480C-B4B8-CF1FFFD24916}" destId="{21ED38FD-7165-4D23-8734-97DD818FE4BC}" srcOrd="0" destOrd="3" presId="urn:microsoft.com/office/officeart/2005/8/layout/vList2"/>
    <dgm:cxn modelId="{0AF01B1A-D7D8-4044-8E61-4ACD1F01EEAF}" srcId="{6BE24E47-95DD-4960-9F6B-DCED47BA9398}" destId="{50C5901B-4E9F-4562-894E-6BE8C679975E}" srcOrd="0" destOrd="0" parTransId="{DE331C1A-C4DA-49A9-BE54-18DA12CC929A}" sibTransId="{A24B32D9-3BD2-4164-9E29-5550232C989A}"/>
    <dgm:cxn modelId="{A0F29720-856D-41FB-A7E5-5F1615F6695C}" srcId="{7CF1A111-D28E-4E39-BC37-67773E1CE6EE}" destId="{3722FF4E-9796-41C2-BD5D-981008BDF737}" srcOrd="1" destOrd="0" parTransId="{9CC9521B-CF6A-49CA-96FE-6038A5050E0C}" sibTransId="{4859F704-1E9D-4E7A-8FFD-B6D7BF0F886F}"/>
    <dgm:cxn modelId="{C067F326-C567-4DBD-8895-D8FCD9B0CB9C}" srcId="{9B72E46C-310E-434D-9E0A-6EF76A6A79D8}" destId="{FB2919CB-D194-4BD0-BE20-C0BE87BB4A69}" srcOrd="4" destOrd="0" parTransId="{4191D8F2-9F09-4797-9DC9-8B8FC5052EFF}" sibTransId="{B31973F9-3651-4CD7-B2B5-3DD07D27F577}"/>
    <dgm:cxn modelId="{06B1CD31-AB1D-4898-BD75-2C9779EB08F1}" type="presOf" srcId="{6BE24E47-95DD-4960-9F6B-DCED47BA9398}" destId="{21ED38FD-7165-4D23-8734-97DD818FE4BC}" srcOrd="0" destOrd="0" presId="urn:microsoft.com/office/officeart/2005/8/layout/vList2"/>
    <dgm:cxn modelId="{EE638734-33B4-449C-BD06-0C0AF5F09327}" type="presOf" srcId="{50C5901B-4E9F-4562-894E-6BE8C679975E}" destId="{21ED38FD-7165-4D23-8734-97DD818FE4BC}" srcOrd="0" destOrd="1" presId="urn:microsoft.com/office/officeart/2005/8/layout/vList2"/>
    <dgm:cxn modelId="{851B793A-E37A-4EA9-A0E1-BFA2575CABC1}" type="presOf" srcId="{DEF0A7FD-26FC-4D4C-9D9F-AC47BF4FF719}" destId="{210CAD98-B047-49C3-986F-08F44CE84B10}" srcOrd="0" destOrd="2" presId="urn:microsoft.com/office/officeart/2005/8/layout/vList2"/>
    <dgm:cxn modelId="{415E6860-CBB5-4E65-A847-012D2E97CF41}" type="presOf" srcId="{7CF1A111-D28E-4E39-BC37-67773E1CE6EE}" destId="{D1DD555B-0DE5-46D5-98B6-DA327921DED5}" srcOrd="0" destOrd="0" presId="urn:microsoft.com/office/officeart/2005/8/layout/vList2"/>
    <dgm:cxn modelId="{10FBF863-8CE4-4925-BFE0-636EE158FA0A}" srcId="{7CF1A111-D28E-4E39-BC37-67773E1CE6EE}" destId="{9B72E46C-310E-434D-9E0A-6EF76A6A79D8}" srcOrd="0" destOrd="0" parTransId="{F4AA6218-C334-4142-80CF-8B83F6B26AA6}" sibTransId="{DA61590C-B96F-4912-BA14-893E6A9F133D}"/>
    <dgm:cxn modelId="{2AFC7966-1FFE-4A80-8455-5D60EA8FEA16}" srcId="{3722FF4E-9796-41C2-BD5D-981008BDF737}" destId="{6BE24E47-95DD-4960-9F6B-DCED47BA9398}" srcOrd="0" destOrd="0" parTransId="{FDBF6118-DFE3-4B4E-A947-9595B345492F}" sibTransId="{22329C57-AB54-44A8-92BF-1D12106567AC}"/>
    <dgm:cxn modelId="{3C767847-9079-480F-ABBE-39F1CBAD1591}" type="presOf" srcId="{3722FF4E-9796-41C2-BD5D-981008BDF737}" destId="{9871D38D-345B-4C7F-8D54-C526882F9090}" srcOrd="0" destOrd="0" presId="urn:microsoft.com/office/officeart/2005/8/layout/vList2"/>
    <dgm:cxn modelId="{A08EEA4F-ABF1-4F51-ABC0-38279C8EAB88}" type="presOf" srcId="{D7D542C7-E4BB-4FF2-8050-54022315857B}" destId="{210CAD98-B047-49C3-986F-08F44CE84B10}" srcOrd="0" destOrd="0" presId="urn:microsoft.com/office/officeart/2005/8/layout/vList2"/>
    <dgm:cxn modelId="{E7A4E588-4809-4C49-8931-9E52B996835C}" srcId="{6BE24E47-95DD-4960-9F6B-DCED47BA9398}" destId="{4C915B37-E967-4B5B-ABB4-BDB361D983E7}" srcOrd="1" destOrd="0" parTransId="{4FCBD803-117B-480E-A83F-F1486F8BDBBE}" sibTransId="{AA2C5F5F-D1A2-4A24-B214-A64373E7F969}"/>
    <dgm:cxn modelId="{32F9428A-26AB-41F2-A7BE-692033784F8E}" type="presOf" srcId="{87BBD38D-92C5-4DA2-8049-4EBC5D003589}" destId="{210CAD98-B047-49C3-986F-08F44CE84B10}" srcOrd="0" destOrd="1" presId="urn:microsoft.com/office/officeart/2005/8/layout/vList2"/>
    <dgm:cxn modelId="{18D27DB0-F2F4-42C1-8282-B5BDF8144E03}" type="presOf" srcId="{9B72E46C-310E-434D-9E0A-6EF76A6A79D8}" destId="{6A976C5A-D06D-4E84-BF99-4010E5274501}" srcOrd="0" destOrd="0" presId="urn:microsoft.com/office/officeart/2005/8/layout/vList2"/>
    <dgm:cxn modelId="{98A514C1-C2C3-41C3-9CAA-487541179757}" srcId="{9B72E46C-310E-434D-9E0A-6EF76A6A79D8}" destId="{87BBD38D-92C5-4DA2-8049-4EBC5D003589}" srcOrd="1" destOrd="0" parTransId="{9E93F3CD-9807-4112-938C-C53F3DC70424}" sibTransId="{092B3D38-35CF-4E55-8714-D6420B2C3614}"/>
    <dgm:cxn modelId="{2EB530C2-9831-4910-B83B-B8528C00238A}" srcId="{6BE24E47-95DD-4960-9F6B-DCED47BA9398}" destId="{DEF1F061-3A40-480C-B4B8-CF1FFFD24916}" srcOrd="2" destOrd="0" parTransId="{F3F30245-F9F0-40B2-A429-BDE77B9101C6}" sibTransId="{E8D1FF58-4A13-4569-97F6-F939862CE097}"/>
    <dgm:cxn modelId="{2D5A52C7-D4FB-44C2-8231-1CCAC05EAB30}" srcId="{9B72E46C-310E-434D-9E0A-6EF76A6A79D8}" destId="{77ACDC14-33A4-492E-8CD0-9649C53E0C20}" srcOrd="3" destOrd="0" parTransId="{0F8F9369-EC36-4FF5-A2A2-EED76A1DCEC0}" sibTransId="{F7BD5381-C6A5-40BF-99F2-3180DF2BBDEF}"/>
    <dgm:cxn modelId="{A7F795DB-6D37-4950-9900-4F3D47FF42B4}" type="presOf" srcId="{4C915B37-E967-4B5B-ABB4-BDB361D983E7}" destId="{21ED38FD-7165-4D23-8734-97DD818FE4BC}" srcOrd="0" destOrd="2" presId="urn:microsoft.com/office/officeart/2005/8/layout/vList2"/>
    <dgm:cxn modelId="{A93B44EF-8D6A-41A7-B97E-1255740F40C0}" srcId="{9B72E46C-310E-434D-9E0A-6EF76A6A79D8}" destId="{D7D542C7-E4BB-4FF2-8050-54022315857B}" srcOrd="0" destOrd="0" parTransId="{08F88CCD-3541-4A1F-91C1-236EA9376DB2}" sibTransId="{81A845A4-93D8-4507-A8A5-350A97206E19}"/>
    <dgm:cxn modelId="{0534EAF6-BA96-4448-82DD-0AF025907D14}" type="presOf" srcId="{FB2919CB-D194-4BD0-BE20-C0BE87BB4A69}" destId="{210CAD98-B047-49C3-986F-08F44CE84B10}" srcOrd="0" destOrd="4" presId="urn:microsoft.com/office/officeart/2005/8/layout/vList2"/>
    <dgm:cxn modelId="{E82C2BFF-3E3E-41D8-9F03-29FD428F8870}" type="presOf" srcId="{77ACDC14-33A4-492E-8CD0-9649C53E0C20}" destId="{210CAD98-B047-49C3-986F-08F44CE84B10}" srcOrd="0" destOrd="3" presId="urn:microsoft.com/office/officeart/2005/8/layout/vList2"/>
    <dgm:cxn modelId="{B766B6C7-8389-453B-8B7C-F38A4D01C402}" type="presParOf" srcId="{D1DD555B-0DE5-46D5-98B6-DA327921DED5}" destId="{6A976C5A-D06D-4E84-BF99-4010E5274501}" srcOrd="0" destOrd="0" presId="urn:microsoft.com/office/officeart/2005/8/layout/vList2"/>
    <dgm:cxn modelId="{DE850EC7-A74F-462A-962E-59D8F1396DF9}" type="presParOf" srcId="{D1DD555B-0DE5-46D5-98B6-DA327921DED5}" destId="{210CAD98-B047-49C3-986F-08F44CE84B10}" srcOrd="1" destOrd="0" presId="urn:microsoft.com/office/officeart/2005/8/layout/vList2"/>
    <dgm:cxn modelId="{200E55B6-E7C8-4EE9-8C2F-24F2F314E6FC}" type="presParOf" srcId="{D1DD555B-0DE5-46D5-98B6-DA327921DED5}" destId="{9871D38D-345B-4C7F-8D54-C526882F9090}" srcOrd="2" destOrd="0" presId="urn:microsoft.com/office/officeart/2005/8/layout/vList2"/>
    <dgm:cxn modelId="{4FB665CC-4D56-42AB-9BB0-352A3D66D5FF}" type="presParOf" srcId="{D1DD555B-0DE5-46D5-98B6-DA327921DED5}" destId="{21ED38FD-7165-4D23-8734-97DD818FE4B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E4A4B-56B0-4893-8CBE-7E6B080BE84E}">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E297C-3C71-466B-855B-59B5FCB02050}">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062B59-3CFA-4273-AA80-50F859B17D8A}">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dirty="0"/>
            <a:t>When did conversations around standards-based grading begin?</a:t>
          </a:r>
        </a:p>
      </dsp:txBody>
      <dsp:txXfrm>
        <a:off x="1432649" y="2447"/>
        <a:ext cx="5156041" cy="1240389"/>
      </dsp:txXfrm>
    </dsp:sp>
    <dsp:sp modelId="{7F607DA6-52BA-462B-8EE7-11BCDFEC615A}">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438883-F944-4462-A422-2F3E89069965}">
      <dsp:nvSpPr>
        <dsp:cNvPr id="0" name=""/>
        <dsp:cNvSpPr/>
      </dsp:nvSpPr>
      <dsp:spPr>
        <a:xfrm>
          <a:off x="375217" y="1832021"/>
          <a:ext cx="682214" cy="682214"/>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F1AE76-66F2-49AB-8B74-8C3CAA03BA24}">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Where was standards-based grading first introduced?</a:t>
          </a:r>
        </a:p>
      </dsp:txBody>
      <dsp:txXfrm>
        <a:off x="1432649" y="1552933"/>
        <a:ext cx="5156041" cy="1240389"/>
      </dsp:txXfrm>
    </dsp:sp>
    <dsp:sp modelId="{EDFF79E5-B6C9-4546-95C1-E20BF341D0B9}">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F8085-E3C1-4A0B-804B-ECE63B65CB97}">
      <dsp:nvSpPr>
        <dsp:cNvPr id="0" name=""/>
        <dsp:cNvSpPr/>
      </dsp:nvSpPr>
      <dsp:spPr>
        <a:xfrm>
          <a:off x="375217" y="3382507"/>
          <a:ext cx="682214" cy="6822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238A93-333D-46AA-A46D-02073B469C35}">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Which states are currently using standards-based grading?</a:t>
          </a:r>
        </a:p>
      </dsp:txBody>
      <dsp:txXfrm>
        <a:off x="1432649" y="3103420"/>
        <a:ext cx="5156041" cy="1240389"/>
      </dsp:txXfrm>
    </dsp:sp>
    <dsp:sp modelId="{7942A5F2-BD23-4FEC-BF98-D8D0428CC801}">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5B6A2-D397-4C9D-B29F-90D10E668038}">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F05B43-59AC-48E6-A7D3-F42BDA3F68AA}">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How does standards-based grading impact outcomes?</a:t>
          </a:r>
        </a:p>
      </dsp:txBody>
      <dsp:txXfrm>
        <a:off x="1432649" y="4653906"/>
        <a:ext cx="5156041" cy="1240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76C5A-D06D-4E84-BF99-4010E5274501}">
      <dsp:nvSpPr>
        <dsp:cNvPr id="0" name=""/>
        <dsp:cNvSpPr/>
      </dsp:nvSpPr>
      <dsp:spPr>
        <a:xfrm>
          <a:off x="0" y="130166"/>
          <a:ext cx="5181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PROS (Hobden, 2021):</a:t>
          </a:r>
        </a:p>
      </dsp:txBody>
      <dsp:txXfrm>
        <a:off x="30442" y="160608"/>
        <a:ext cx="5120716" cy="562726"/>
      </dsp:txXfrm>
    </dsp:sp>
    <dsp:sp modelId="{210CAD98-B047-49C3-986F-08F44CE84B10}">
      <dsp:nvSpPr>
        <dsp:cNvPr id="0" name=""/>
        <dsp:cNvSpPr/>
      </dsp:nvSpPr>
      <dsp:spPr>
        <a:xfrm>
          <a:off x="0" y="753776"/>
          <a:ext cx="5181600" cy="199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Recognizable</a:t>
          </a:r>
        </a:p>
        <a:p>
          <a:pPr marL="228600" lvl="1" indent="-228600" algn="l" defTabSz="889000">
            <a:lnSpc>
              <a:spcPct val="90000"/>
            </a:lnSpc>
            <a:spcBef>
              <a:spcPct val="0"/>
            </a:spcBef>
            <a:spcAft>
              <a:spcPct val="20000"/>
            </a:spcAft>
            <a:buChar char="•"/>
          </a:pPr>
          <a:r>
            <a:rPr lang="en-US" sz="2000" kern="1200"/>
            <a:t>Simple</a:t>
          </a:r>
        </a:p>
        <a:p>
          <a:pPr marL="228600" lvl="1" indent="-228600" algn="l" defTabSz="889000">
            <a:lnSpc>
              <a:spcPct val="90000"/>
            </a:lnSpc>
            <a:spcBef>
              <a:spcPct val="0"/>
            </a:spcBef>
            <a:spcAft>
              <a:spcPct val="20000"/>
            </a:spcAft>
            <a:buChar char="•"/>
          </a:pPr>
          <a:r>
            <a:rPr lang="en-US" sz="2000" kern="1200"/>
            <a:t>Streamlined</a:t>
          </a:r>
        </a:p>
        <a:p>
          <a:pPr marL="228600" lvl="1" indent="-228600" algn="l" defTabSz="889000">
            <a:lnSpc>
              <a:spcPct val="90000"/>
            </a:lnSpc>
            <a:spcBef>
              <a:spcPct val="0"/>
            </a:spcBef>
            <a:spcAft>
              <a:spcPct val="20000"/>
            </a:spcAft>
            <a:buChar char="•"/>
          </a:pPr>
          <a:r>
            <a:rPr lang="en-US" sz="2000" kern="1200"/>
            <a:t>Clear pass/fail cutoff</a:t>
          </a:r>
        </a:p>
        <a:p>
          <a:pPr marL="228600" lvl="1" indent="-228600" algn="l" defTabSz="889000">
            <a:lnSpc>
              <a:spcPct val="90000"/>
            </a:lnSpc>
            <a:spcBef>
              <a:spcPct val="0"/>
            </a:spcBef>
            <a:spcAft>
              <a:spcPct val="20000"/>
            </a:spcAft>
            <a:buChar char="•"/>
          </a:pPr>
          <a:r>
            <a:rPr lang="en-US" sz="2000" kern="1200"/>
            <a:t>Top factor for college admissions (Clinedinst, 2019)</a:t>
          </a:r>
        </a:p>
      </dsp:txBody>
      <dsp:txXfrm>
        <a:off x="0" y="753776"/>
        <a:ext cx="5181600" cy="1991340"/>
      </dsp:txXfrm>
    </dsp:sp>
    <dsp:sp modelId="{9871D38D-345B-4C7F-8D54-C526882F9090}">
      <dsp:nvSpPr>
        <dsp:cNvPr id="0" name=""/>
        <dsp:cNvSpPr/>
      </dsp:nvSpPr>
      <dsp:spPr>
        <a:xfrm>
          <a:off x="0" y="2745117"/>
          <a:ext cx="5181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CONS:</a:t>
          </a:r>
        </a:p>
      </dsp:txBody>
      <dsp:txXfrm>
        <a:off x="30442" y="2775559"/>
        <a:ext cx="5120716" cy="562726"/>
      </dsp:txXfrm>
    </dsp:sp>
    <dsp:sp modelId="{21ED38FD-7165-4D23-8734-97DD818FE4BC}">
      <dsp:nvSpPr>
        <dsp:cNvPr id="0" name=""/>
        <dsp:cNvSpPr/>
      </dsp:nvSpPr>
      <dsp:spPr>
        <a:xfrm>
          <a:off x="0" y="3368727"/>
          <a:ext cx="5181600"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Can include inputs that do not impact what a student knows and can do. For example:</a:t>
          </a:r>
        </a:p>
        <a:p>
          <a:pPr marL="457200" lvl="2" indent="-228600" algn="l" defTabSz="889000">
            <a:lnSpc>
              <a:spcPct val="90000"/>
            </a:lnSpc>
            <a:spcBef>
              <a:spcPct val="0"/>
            </a:spcBef>
            <a:spcAft>
              <a:spcPct val="20000"/>
            </a:spcAft>
            <a:buChar char="•"/>
          </a:pPr>
          <a:r>
            <a:rPr lang="en-US" sz="2000" kern="1200" dirty="0"/>
            <a:t>Penalties for timeliness</a:t>
          </a:r>
        </a:p>
        <a:p>
          <a:pPr marL="457200" lvl="2" indent="-228600" algn="l" defTabSz="889000">
            <a:lnSpc>
              <a:spcPct val="90000"/>
            </a:lnSpc>
            <a:spcBef>
              <a:spcPct val="0"/>
            </a:spcBef>
            <a:spcAft>
              <a:spcPct val="20000"/>
            </a:spcAft>
            <a:buChar char="•"/>
          </a:pPr>
          <a:r>
            <a:rPr lang="en-US" sz="2000" kern="1200" dirty="0"/>
            <a:t>Non-content related artifacts</a:t>
          </a:r>
        </a:p>
        <a:p>
          <a:pPr marL="457200" lvl="2" indent="-228600" algn="l" defTabSz="889000">
            <a:lnSpc>
              <a:spcPct val="90000"/>
            </a:lnSpc>
            <a:spcBef>
              <a:spcPct val="0"/>
            </a:spcBef>
            <a:spcAft>
              <a:spcPct val="20000"/>
            </a:spcAft>
            <a:buChar char="•"/>
          </a:pPr>
          <a:r>
            <a:rPr lang="en-US" sz="2000" kern="1200" dirty="0"/>
            <a:t>Implicit biases</a:t>
          </a:r>
        </a:p>
      </dsp:txBody>
      <dsp:txXfrm>
        <a:off x="0" y="3368727"/>
        <a:ext cx="5181600" cy="16684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59C1-E4C7-E973-0FFA-BC8289FEE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54E229-C96F-9E39-BCC9-60DC2C795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940E4D-22B8-7476-DDB6-17976B5E007B}"/>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5" name="Footer Placeholder 4">
            <a:extLst>
              <a:ext uri="{FF2B5EF4-FFF2-40B4-BE49-F238E27FC236}">
                <a16:creationId xmlns:a16="http://schemas.microsoft.com/office/drawing/2014/main" id="{7C1FEBB8-0DAB-D201-5C50-5B299315F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05451-4393-8374-2CF5-15EB965BDFA4}"/>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133668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817B-230B-471E-7DCB-5F9E5404DD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D82A5E-BFF3-B7B3-C673-46F49E967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8DFE0-E37C-3D5A-99CA-C475D33BDE69}"/>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5" name="Footer Placeholder 4">
            <a:extLst>
              <a:ext uri="{FF2B5EF4-FFF2-40B4-BE49-F238E27FC236}">
                <a16:creationId xmlns:a16="http://schemas.microsoft.com/office/drawing/2014/main" id="{620CF0E7-1009-6C3F-E8E0-15DA3CFBB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A23D6-B9C6-6E8B-9877-9E12C7CECE40}"/>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120019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413F8-A3A6-0442-B714-2813554CA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F9033D-A34B-FEC3-3F53-A069BDEC4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D8111-9E23-7492-BE07-DE45C80E9C68}"/>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5" name="Footer Placeholder 4">
            <a:extLst>
              <a:ext uri="{FF2B5EF4-FFF2-40B4-BE49-F238E27FC236}">
                <a16:creationId xmlns:a16="http://schemas.microsoft.com/office/drawing/2014/main" id="{FA51E663-BE05-04D0-C8B0-4F2B5115C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E0D0A-8491-0789-4ADE-7856E32C5E84}"/>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302238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1684-1F84-3F2E-2074-4C4CA80DF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A8858-EED9-630B-1C30-B7384B84B4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93126-024D-1678-4316-775D4B09B9C0}"/>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5" name="Footer Placeholder 4">
            <a:extLst>
              <a:ext uri="{FF2B5EF4-FFF2-40B4-BE49-F238E27FC236}">
                <a16:creationId xmlns:a16="http://schemas.microsoft.com/office/drawing/2014/main" id="{738A9AE4-3CA9-0EC7-575C-40F46A191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01577-062A-D82A-A9EA-0F6783895C39}"/>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25264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ADA3-4200-CED8-DF51-CCF86A3463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8FC04E-8520-D959-97B1-BA4978F54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058665-833C-F4BA-0FEA-0D3E27B87EFD}"/>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5" name="Footer Placeholder 4">
            <a:extLst>
              <a:ext uri="{FF2B5EF4-FFF2-40B4-BE49-F238E27FC236}">
                <a16:creationId xmlns:a16="http://schemas.microsoft.com/office/drawing/2014/main" id="{33A503F1-5622-F5C8-F151-0DD962D02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02B2D-CF57-86A2-7CF7-4CFA32EFB624}"/>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343912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841D-B04E-A582-92BC-2969940D5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55870-EA37-7C56-B6FE-C8FAE1A4DB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E835CA-A5B0-0B7C-7195-8E22A6288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AA3069-4283-5E56-8C28-B01EB0ABCE51}"/>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6" name="Footer Placeholder 5">
            <a:extLst>
              <a:ext uri="{FF2B5EF4-FFF2-40B4-BE49-F238E27FC236}">
                <a16:creationId xmlns:a16="http://schemas.microsoft.com/office/drawing/2014/main" id="{401FF1EC-8846-85A0-274A-1DD4390EA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9EB619-A592-40D5-D112-8B80B065941E}"/>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217221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0C7D-C1A8-40A1-9208-71567FB6D3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C5A24-A669-1038-9A40-1A06B5CD6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2941D-08CC-DFFB-E289-EAECB6EDF1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391FA0-3458-8A56-CCE8-00DDFAACD4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00698-DFD1-9F43-7134-F74155217B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994A17-CD5F-0E1D-0E9E-FF1A7229AC64}"/>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8" name="Footer Placeholder 7">
            <a:extLst>
              <a:ext uri="{FF2B5EF4-FFF2-40B4-BE49-F238E27FC236}">
                <a16:creationId xmlns:a16="http://schemas.microsoft.com/office/drawing/2014/main" id="{C4076D37-3E92-DDA9-48E3-CD1D9E65C0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27FA7-3A4A-9032-FE96-53ED0228657E}"/>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154819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E23F-3485-296A-C84C-0399FE681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9AF201-A413-3467-870E-523C2A9624B5}"/>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4" name="Footer Placeholder 3">
            <a:extLst>
              <a:ext uri="{FF2B5EF4-FFF2-40B4-BE49-F238E27FC236}">
                <a16:creationId xmlns:a16="http://schemas.microsoft.com/office/drawing/2014/main" id="{7F29E3F5-3DE7-F128-5E5A-C153D57257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4F4EA-AB53-0D70-F1F3-ED08CB5239C5}"/>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17607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AA064-EE07-64A7-DBDA-6E2103CFF4CE}"/>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3" name="Footer Placeholder 2">
            <a:extLst>
              <a:ext uri="{FF2B5EF4-FFF2-40B4-BE49-F238E27FC236}">
                <a16:creationId xmlns:a16="http://schemas.microsoft.com/office/drawing/2014/main" id="{4FC0B55B-2ABE-D510-0B3A-86080295D1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5EF572-028F-9907-BB9D-E568753CDAE3}"/>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355944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3496-4ADA-ECDA-8CF5-56545A7D5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D0C675-9954-C6D3-E812-5C1CEE2FF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596E25-0664-B12D-625D-88B516C0A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A5BC5-9C29-EB55-C966-13DA41B13245}"/>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6" name="Footer Placeholder 5">
            <a:extLst>
              <a:ext uri="{FF2B5EF4-FFF2-40B4-BE49-F238E27FC236}">
                <a16:creationId xmlns:a16="http://schemas.microsoft.com/office/drawing/2014/main" id="{2E74A1B7-E69C-CF83-7A92-70C4B6F9F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AAD9F-B0E6-C192-3E5D-E5C6E1A36B0C}"/>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62917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7E83-6ECD-F941-29B7-9D0E3D029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FAC7EA-DD97-BD4E-C380-E1232D2AF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11A1A-3AE4-3FBC-75D4-55D223A2F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69A3D-22A6-2137-F8FC-1D6308A3B621}"/>
              </a:ext>
            </a:extLst>
          </p:cNvPr>
          <p:cNvSpPr>
            <a:spLocks noGrp="1"/>
          </p:cNvSpPr>
          <p:nvPr>
            <p:ph type="dt" sz="half" idx="10"/>
          </p:nvPr>
        </p:nvSpPr>
        <p:spPr/>
        <p:txBody>
          <a:bodyPr/>
          <a:lstStyle/>
          <a:p>
            <a:fld id="{32610FB1-3574-4F28-8D27-BE6226E4D9C1}" type="datetimeFigureOut">
              <a:rPr lang="en-US" smtClean="0"/>
              <a:t>7/6/2023</a:t>
            </a:fld>
            <a:endParaRPr lang="en-US"/>
          </a:p>
        </p:txBody>
      </p:sp>
      <p:sp>
        <p:nvSpPr>
          <p:cNvPr id="6" name="Footer Placeholder 5">
            <a:extLst>
              <a:ext uri="{FF2B5EF4-FFF2-40B4-BE49-F238E27FC236}">
                <a16:creationId xmlns:a16="http://schemas.microsoft.com/office/drawing/2014/main" id="{960159BE-24F3-30D0-7EA9-E8039C4D6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4DF58-8240-F339-DD6D-B6B0D9305314}"/>
              </a:ext>
            </a:extLst>
          </p:cNvPr>
          <p:cNvSpPr>
            <a:spLocks noGrp="1"/>
          </p:cNvSpPr>
          <p:nvPr>
            <p:ph type="sldNum" sz="quarter" idx="12"/>
          </p:nvPr>
        </p:nvSpPr>
        <p:spPr/>
        <p:txBody>
          <a:bodyPr/>
          <a:lstStyle/>
          <a:p>
            <a:fld id="{F3E04511-2E70-4947-B859-CD7A436A5F64}" type="slidenum">
              <a:rPr lang="en-US" smtClean="0"/>
              <a:t>‹#›</a:t>
            </a:fld>
            <a:endParaRPr lang="en-US"/>
          </a:p>
        </p:txBody>
      </p:sp>
    </p:spTree>
    <p:extLst>
      <p:ext uri="{BB962C8B-B14F-4D97-AF65-F5344CB8AC3E}">
        <p14:creationId xmlns:p14="http://schemas.microsoft.com/office/powerpoint/2010/main" val="117294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FF395D-425F-A6E0-B407-46E4C96F5D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91D990-7CA0-BCC1-FF92-DDC56CDD7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11FF5-390D-2A0E-EDB4-58CA5380E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10FB1-3574-4F28-8D27-BE6226E4D9C1}" type="datetimeFigureOut">
              <a:rPr lang="en-US" smtClean="0"/>
              <a:t>7/6/2023</a:t>
            </a:fld>
            <a:endParaRPr lang="en-US"/>
          </a:p>
        </p:txBody>
      </p:sp>
      <p:sp>
        <p:nvSpPr>
          <p:cNvPr id="5" name="Footer Placeholder 4">
            <a:extLst>
              <a:ext uri="{FF2B5EF4-FFF2-40B4-BE49-F238E27FC236}">
                <a16:creationId xmlns:a16="http://schemas.microsoft.com/office/drawing/2014/main" id="{2794A364-85EA-120F-0810-23929C2313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692099-567A-F61E-2480-1F1A7C8EB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04511-2E70-4947-B859-CD7A436A5F64}" type="slidenum">
              <a:rPr lang="en-US" smtClean="0"/>
              <a:t>‹#›</a:t>
            </a:fld>
            <a:endParaRPr lang="en-US"/>
          </a:p>
        </p:txBody>
      </p:sp>
    </p:spTree>
    <p:extLst>
      <p:ext uri="{BB962C8B-B14F-4D97-AF65-F5344CB8AC3E}">
        <p14:creationId xmlns:p14="http://schemas.microsoft.com/office/powerpoint/2010/main" val="213005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ends.google.com/trends/explore?date=all&amp;geo=US&amp;q=Standards%20Based%20Grading,Standards%20Based%20Education" TargetMode="External"/><Relationship Id="rId2" Type="http://schemas.openxmlformats.org/officeDocument/2006/relationships/hyperlink" Target="https://www.nacacnet.org/globalassets/documents/publications/research/2018_soca/soca2019_all.pdf" TargetMode="External"/><Relationship Id="rId1" Type="http://schemas.openxmlformats.org/officeDocument/2006/relationships/slideLayout" Target="../slideLayouts/slideLayout2.xml"/><Relationship Id="rId4" Type="http://schemas.openxmlformats.org/officeDocument/2006/relationships/hyperlink" Target="https://trends.google.com/trends/explore?date=2006-01-01%202006-12-31&amp;geo=US&amp;q=Standards%20Based%20Grading,Standards%20Based%20Educa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rends.google.com/trends/explore?date=2021-01-01%202021-12-31&amp;geo=US&amp;q=Standards%20Based%20Grading,Standards%20Based%20Education" TargetMode="External"/><Relationship Id="rId2" Type="http://schemas.openxmlformats.org/officeDocument/2006/relationships/hyperlink" Target="https://trends.google.com/trends/explore?date=2011-01-01%202011-12-31&amp;geo=US&amp;q=Standards%20Based%20Grading,Standards%20Based%20Education" TargetMode="External"/><Relationship Id="rId1" Type="http://schemas.openxmlformats.org/officeDocument/2006/relationships/slideLayout" Target="../slideLayouts/slideLayout2.xml"/><Relationship Id="rId4" Type="http://schemas.openxmlformats.org/officeDocument/2006/relationships/hyperlink" Target="https://trends.google.com/trends/explore?date=all&amp;geo=US&amp;q=grading%20in%20education,What%20do%20you%20need%20to%20graduate%20high%20schoo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rends.google.com/trends/explore?date=2011-01-01%202011-12-31&amp;geo=US&amp;q=I%20hate%20school,I%20love%20school" TargetMode="External"/><Relationship Id="rId2" Type="http://schemas.openxmlformats.org/officeDocument/2006/relationships/hyperlink" Target="https://trends.google.com/trends/explore?date=2006-01-01%202006-12-31&amp;geo=US&amp;q=I%20hate%20school,I%20love%20school" TargetMode="External"/><Relationship Id="rId1" Type="http://schemas.openxmlformats.org/officeDocument/2006/relationships/slideLayout" Target="../slideLayouts/slideLayout2.xml"/><Relationship Id="rId4" Type="http://schemas.openxmlformats.org/officeDocument/2006/relationships/hyperlink" Target="https://trends.google.com/trends/explore?date=2021-01-01%202021-12-31&amp;geo=US&amp;q=I%20hate%20school,I%20love%20schoo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jrre.psu.edu/sites/default/files/2019-08/16-3_5.pdf" TargetMode="External"/><Relationship Id="rId2" Type="http://schemas.openxmlformats.org/officeDocument/2006/relationships/hyperlink" Target="https://kid.io/traditional-grading-scale-pros-cons-alternatives/" TargetMode="External"/><Relationship Id="rId1" Type="http://schemas.openxmlformats.org/officeDocument/2006/relationships/slideLayout" Target="../slideLayouts/slideLayout2.xml"/><Relationship Id="rId4" Type="http://schemas.openxmlformats.org/officeDocument/2006/relationships/hyperlink" Target="https://www.mapcustomizer.com/map/Standard-Based%20Grading%20School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49FCC7-EB09-9864-3E1B-CA40A72EC080}"/>
              </a:ext>
            </a:extLst>
          </p:cNvPr>
          <p:cNvSpPr>
            <a:spLocks noGrp="1"/>
          </p:cNvSpPr>
          <p:nvPr>
            <p:ph type="ctrTitle"/>
          </p:nvPr>
        </p:nvSpPr>
        <p:spPr>
          <a:xfrm>
            <a:off x="1524003" y="1999615"/>
            <a:ext cx="9144000" cy="2764028"/>
          </a:xfrm>
        </p:spPr>
        <p:txBody>
          <a:bodyPr anchor="ctr">
            <a:normAutofit/>
          </a:bodyPr>
          <a:lstStyle/>
          <a:p>
            <a:r>
              <a:rPr lang="en-US" sz="7200"/>
              <a:t>Standards-Based Grading </a:t>
            </a:r>
          </a:p>
        </p:txBody>
      </p:sp>
      <p:sp>
        <p:nvSpPr>
          <p:cNvPr id="3" name="Subtitle 2">
            <a:extLst>
              <a:ext uri="{FF2B5EF4-FFF2-40B4-BE49-F238E27FC236}">
                <a16:creationId xmlns:a16="http://schemas.microsoft.com/office/drawing/2014/main" id="{A957089C-D95B-880C-D8BA-5319998B3791}"/>
              </a:ext>
            </a:extLst>
          </p:cNvPr>
          <p:cNvSpPr>
            <a:spLocks noGrp="1"/>
          </p:cNvSpPr>
          <p:nvPr>
            <p:ph type="subTitle" idx="1"/>
          </p:nvPr>
        </p:nvSpPr>
        <p:spPr>
          <a:xfrm>
            <a:off x="1966912" y="5645150"/>
            <a:ext cx="8258176" cy="631825"/>
          </a:xfrm>
        </p:spPr>
        <p:txBody>
          <a:bodyPr anchor="ctr">
            <a:normAutofit/>
          </a:bodyPr>
          <a:lstStyle/>
          <a:p>
            <a:r>
              <a:rPr lang="en-US" sz="2800"/>
              <a:t>From a Google Trends Viewpoint</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A900FFE-2FEF-FAA3-A032-A1184EE340EB}"/>
              </a:ext>
            </a:extLst>
          </p:cNvPr>
          <p:cNvSpPr txBox="1"/>
          <p:nvPr/>
        </p:nvSpPr>
        <p:spPr>
          <a:xfrm>
            <a:off x="10308920" y="6393926"/>
            <a:ext cx="1787669" cy="369332"/>
          </a:xfrm>
          <a:prstGeom prst="rect">
            <a:avLst/>
          </a:prstGeom>
          <a:noFill/>
        </p:spPr>
        <p:txBody>
          <a:bodyPr wrap="none" rtlCol="0">
            <a:spAutoFit/>
          </a:bodyPr>
          <a:lstStyle/>
          <a:p>
            <a:r>
              <a:rPr lang="en-US" dirty="0"/>
              <a:t>By: Alyssa Weber</a:t>
            </a:r>
          </a:p>
        </p:txBody>
      </p:sp>
    </p:spTree>
    <p:extLst>
      <p:ext uri="{BB962C8B-B14F-4D97-AF65-F5344CB8AC3E}">
        <p14:creationId xmlns:p14="http://schemas.microsoft.com/office/powerpoint/2010/main" val="138441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16ED-9E65-E920-1A69-555384BE899E}"/>
              </a:ext>
            </a:extLst>
          </p:cNvPr>
          <p:cNvSpPr>
            <a:spLocks noGrp="1"/>
          </p:cNvSpPr>
          <p:nvPr>
            <p:ph type="title"/>
          </p:nvPr>
        </p:nvSpPr>
        <p:spPr/>
        <p:txBody>
          <a:bodyPr/>
          <a:lstStyle/>
          <a:p>
            <a:r>
              <a:rPr lang="en-US" dirty="0"/>
              <a:t>References</a:t>
            </a:r>
          </a:p>
        </p:txBody>
      </p:sp>
      <p:sp>
        <p:nvSpPr>
          <p:cNvPr id="5" name="TextBox 4">
            <a:extLst>
              <a:ext uri="{FF2B5EF4-FFF2-40B4-BE49-F238E27FC236}">
                <a16:creationId xmlns:a16="http://schemas.microsoft.com/office/drawing/2014/main" id="{6CD5873E-BAC3-D539-D9F6-B8F11769B284}"/>
              </a:ext>
            </a:extLst>
          </p:cNvPr>
          <p:cNvSpPr txBox="1"/>
          <p:nvPr/>
        </p:nvSpPr>
        <p:spPr>
          <a:xfrm>
            <a:off x="331694" y="1362647"/>
            <a:ext cx="11627224" cy="5199116"/>
          </a:xfrm>
          <a:prstGeom prst="rect">
            <a:avLst/>
          </a:prstGeom>
          <a:noFill/>
        </p:spPr>
        <p:txBody>
          <a:bodyPr wrap="square">
            <a:spAutoFit/>
          </a:bodyPr>
          <a:lstStyle/>
          <a:p>
            <a:pPr marL="360045" marR="0" indent="-360045">
              <a:lnSpc>
                <a:spcPct val="200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Clinedinst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(2019).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State of college admission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State of College Admission Report. Retrieved July 3, 2022, from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https://www.nacacnet.org/globalassets/documents/publications/research/2018_soca/soca2019_all.pdf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750"/>
              </a:spcAft>
            </a:pPr>
            <a:r>
              <a:rPr lang="en-US" sz="1800" dirty="0">
                <a:solidFill>
                  <a:srgbClr val="333333"/>
                </a:solidFill>
                <a:effectLst/>
                <a:latin typeface="Times New Roman" panose="02020603050405020304" pitchFamily="18" charset="0"/>
                <a:ea typeface="Times New Roman" panose="02020603050405020304" pitchFamily="18" charset="0"/>
              </a:rPr>
              <a:t>Google. (n.d.-a). [Google Trends Comparison of Standards-based Grading vs Standards-based Education all time]. Retrieved June 12, 2022, from </a:t>
            </a:r>
            <a:r>
              <a:rPr lang="en-US" sz="1800" u="sng" dirty="0">
                <a:solidFill>
                  <a:srgbClr val="000000"/>
                </a:solidFill>
                <a:effectLst/>
                <a:latin typeface="Times New Roman" panose="02020603050405020304" pitchFamily="18" charset="0"/>
                <a:ea typeface="Times New Roman" panose="02020603050405020304" pitchFamily="18" charset="0"/>
                <a:hlinkClick r:id="rId3"/>
              </a:rPr>
              <a:t>https://trends.google.com/trends/explore?date=all&amp;geo=US&amp;q=Standards%20Based%20Grading,Standards%20Based%20Education</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750"/>
              </a:spcAft>
            </a:pPr>
            <a:r>
              <a:rPr lang="en-US" sz="1800" dirty="0">
                <a:solidFill>
                  <a:srgbClr val="333333"/>
                </a:solidFill>
                <a:effectLst/>
                <a:latin typeface="Times New Roman" panose="02020603050405020304" pitchFamily="18" charset="0"/>
                <a:ea typeface="Times New Roman" panose="02020603050405020304" pitchFamily="18" charset="0"/>
              </a:rPr>
              <a:t>Google. (n.d.-b). [Google Trends Standards-based Grading 2006]. Retrieved June 12, 2022, from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https://trends.google.com/trends/explore?date=2006-01-01%202006-12-31&amp;geo=US&amp;q=Standards%20Based%20Grading,Standards%20Based%20Education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014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1EB8-16BE-ED46-28B1-056620CC13D7}"/>
              </a:ext>
            </a:extLst>
          </p:cNvPr>
          <p:cNvSpPr>
            <a:spLocks noGrp="1"/>
          </p:cNvSpPr>
          <p:nvPr>
            <p:ph type="title"/>
          </p:nvPr>
        </p:nvSpPr>
        <p:spPr/>
        <p:txBody>
          <a:bodyPr/>
          <a:lstStyle/>
          <a:p>
            <a:r>
              <a:rPr lang="en-US" dirty="0"/>
              <a:t>References, cont.</a:t>
            </a:r>
          </a:p>
        </p:txBody>
      </p:sp>
      <p:sp>
        <p:nvSpPr>
          <p:cNvPr id="5" name="TextBox 4">
            <a:extLst>
              <a:ext uri="{FF2B5EF4-FFF2-40B4-BE49-F238E27FC236}">
                <a16:creationId xmlns:a16="http://schemas.microsoft.com/office/drawing/2014/main" id="{BBD567E0-AFD2-53F8-A129-3B9C39162046}"/>
              </a:ext>
            </a:extLst>
          </p:cNvPr>
          <p:cNvSpPr txBox="1"/>
          <p:nvPr/>
        </p:nvSpPr>
        <p:spPr>
          <a:xfrm>
            <a:off x="125506" y="1188252"/>
            <a:ext cx="12066494" cy="6409703"/>
          </a:xfrm>
          <a:prstGeom prst="rect">
            <a:avLst/>
          </a:prstGeom>
          <a:noFill/>
        </p:spPr>
        <p:txBody>
          <a:bodyPr wrap="square">
            <a:spAutoFit/>
          </a:bodyPr>
          <a:lstStyle/>
          <a:p>
            <a:pPr marL="457200" marR="0" indent="-457200">
              <a:lnSpc>
                <a:spcPct val="200000"/>
              </a:lnSpc>
              <a:spcBef>
                <a:spcPts val="0"/>
              </a:spcBef>
              <a:spcAft>
                <a:spcPts val="750"/>
              </a:spcAft>
            </a:pPr>
            <a:r>
              <a:rPr lang="en-US" sz="1800" dirty="0">
                <a:solidFill>
                  <a:srgbClr val="333333"/>
                </a:solidFill>
                <a:effectLst/>
                <a:latin typeface="Times New Roman" panose="02020603050405020304" pitchFamily="18" charset="0"/>
                <a:ea typeface="Times New Roman" panose="02020603050405020304" pitchFamily="18" charset="0"/>
              </a:rPr>
              <a:t>Google. (n.d.-c). [Google Trends Standards-based Grading 2006]. Retrieved June 12, 2022, from </a:t>
            </a:r>
            <a:r>
              <a:rPr lang="en-US" sz="1800" u="sng" dirty="0">
                <a:solidFill>
                  <a:srgbClr val="000000"/>
                </a:solidFill>
                <a:effectLst/>
                <a:latin typeface="Times New Roman" panose="02020603050405020304" pitchFamily="18" charset="0"/>
                <a:ea typeface="Times New Roman" panose="02020603050405020304" pitchFamily="18" charset="0"/>
                <a:hlinkClick r:id="rId2"/>
              </a:rPr>
              <a:t>https://trends.google.com/trends/explore?date=2011-01-01%202011-12-31&amp;geo=US&amp;q=Standards%20Based%20Grading,Standards%20Based%20Education</a:t>
            </a:r>
            <a:r>
              <a:rPr lang="en-US" sz="1800" dirty="0">
                <a:solidFill>
                  <a:srgbClr val="333333"/>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750"/>
              </a:spcAft>
            </a:pPr>
            <a:r>
              <a:rPr lang="en-US" sz="1800" dirty="0">
                <a:solidFill>
                  <a:srgbClr val="333333"/>
                </a:solidFill>
                <a:effectLst/>
                <a:latin typeface="Times New Roman" panose="02020603050405020304" pitchFamily="18" charset="0"/>
                <a:ea typeface="Times New Roman" panose="02020603050405020304" pitchFamily="18" charset="0"/>
              </a:rPr>
              <a:t>Google. (n.d.-d). [Google Trends Standards-based Grading 2021]. Retrieved June 12, 2022, from </a:t>
            </a:r>
            <a:r>
              <a:rPr lang="en-US" sz="1800" u="sng" dirty="0">
                <a:solidFill>
                  <a:srgbClr val="000000"/>
                </a:solidFill>
                <a:effectLst/>
                <a:latin typeface="Times New Roman" panose="02020603050405020304" pitchFamily="18" charset="0"/>
                <a:ea typeface="Times New Roman" panose="02020603050405020304" pitchFamily="18" charset="0"/>
                <a:hlinkClick r:id="rId3"/>
              </a:rPr>
              <a:t>https://trends.google.com/trends/explore?date=2021-01-01%202021-12-31&amp;geo=US&amp;q=Standards%20Based%20Grading,Standards%20Based%20Education</a:t>
            </a:r>
            <a:endParaRPr lang="en-US" sz="1800" u="sng" dirty="0">
              <a:solidFill>
                <a:srgbClr val="000000"/>
              </a:solidFill>
              <a:effectLst/>
              <a:latin typeface="Times New Roman" panose="02020603050405020304" pitchFamily="18" charset="0"/>
              <a:ea typeface="Times New Roman" panose="02020603050405020304" pitchFamily="18" charset="0"/>
            </a:endParaRPr>
          </a:p>
          <a:p>
            <a:pPr marL="457200" indent="-457200">
              <a:lnSpc>
                <a:spcPct val="200000"/>
              </a:lnSpc>
              <a:spcAft>
                <a:spcPts val="750"/>
              </a:spcAft>
            </a:pPr>
            <a:r>
              <a:rPr lang="en-US" sz="1800" dirty="0">
                <a:solidFill>
                  <a:srgbClr val="333333"/>
                </a:solidFill>
                <a:effectLst/>
                <a:latin typeface="Times New Roman" panose="02020603050405020304" pitchFamily="18" charset="0"/>
                <a:ea typeface="Times New Roman" panose="02020603050405020304" pitchFamily="18" charset="0"/>
              </a:rPr>
              <a:t>Google. (n.d.-e). [Google Trends Grading in Education vs How Do You Graduate High School All-Time]. Retrieved June 12, 2022, from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https://trends.google.com/trends/explore?date=all&amp;geo=US&amp;q=grading%20in%20education,What%20do%20you%20need%20to%20graduate%20high%20school</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75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486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1EB8-16BE-ED46-28B1-056620CC13D7}"/>
              </a:ext>
            </a:extLst>
          </p:cNvPr>
          <p:cNvSpPr>
            <a:spLocks noGrp="1"/>
          </p:cNvSpPr>
          <p:nvPr>
            <p:ph type="title"/>
          </p:nvPr>
        </p:nvSpPr>
        <p:spPr/>
        <p:txBody>
          <a:bodyPr/>
          <a:lstStyle/>
          <a:p>
            <a:r>
              <a:rPr lang="en-US" dirty="0"/>
              <a:t>References, cont.</a:t>
            </a:r>
          </a:p>
        </p:txBody>
      </p:sp>
      <p:sp>
        <p:nvSpPr>
          <p:cNvPr id="5" name="TextBox 4">
            <a:extLst>
              <a:ext uri="{FF2B5EF4-FFF2-40B4-BE49-F238E27FC236}">
                <a16:creationId xmlns:a16="http://schemas.microsoft.com/office/drawing/2014/main" id="{BBD567E0-AFD2-53F8-A129-3B9C39162046}"/>
              </a:ext>
            </a:extLst>
          </p:cNvPr>
          <p:cNvSpPr txBox="1"/>
          <p:nvPr/>
        </p:nvSpPr>
        <p:spPr>
          <a:xfrm>
            <a:off x="125506" y="1251007"/>
            <a:ext cx="12066494" cy="5855706"/>
          </a:xfrm>
          <a:prstGeom prst="rect">
            <a:avLst/>
          </a:prstGeom>
          <a:noFill/>
        </p:spPr>
        <p:txBody>
          <a:bodyPr wrap="square">
            <a:spAutoFit/>
          </a:bodyPr>
          <a:lstStyle/>
          <a:p>
            <a:pPr marL="457200" marR="0" indent="-457200">
              <a:lnSpc>
                <a:spcPct val="200000"/>
              </a:lnSpc>
              <a:spcBef>
                <a:spcPts val="0"/>
              </a:spcBef>
              <a:spcAft>
                <a:spcPts val="750"/>
              </a:spcAft>
            </a:pPr>
            <a:r>
              <a:rPr lang="en-US" sz="1800" dirty="0">
                <a:solidFill>
                  <a:srgbClr val="333333"/>
                </a:solidFill>
                <a:effectLst/>
                <a:latin typeface="Times New Roman" panose="02020603050405020304" pitchFamily="18" charset="0"/>
                <a:ea typeface="Times New Roman" panose="02020603050405020304" pitchFamily="18" charset="0"/>
              </a:rPr>
              <a:t>Google. (n.d.-f). [Google Trends “I love school” 2006]. Retrieved July 24, 2022, from </a:t>
            </a:r>
            <a:r>
              <a:rPr lang="en-US" sz="1800" u="sng" dirty="0">
                <a:solidFill>
                  <a:srgbClr val="333333"/>
                </a:solidFill>
                <a:effectLst/>
                <a:latin typeface="Times New Roman" panose="02020603050405020304" pitchFamily="18" charset="0"/>
                <a:ea typeface="Times New Roman" panose="02020603050405020304" pitchFamily="18" charset="0"/>
                <a:hlinkClick r:id="rId2"/>
              </a:rPr>
              <a:t>https://trends.google.com/trends/explore?date=2006-01-01%202006-12-31&amp;geo=US&amp;q=I%20hate%20school,I%20love%20school</a:t>
            </a:r>
            <a:r>
              <a:rPr lang="en-US" sz="1800" dirty="0">
                <a:solidFill>
                  <a:srgbClr val="333333"/>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750"/>
              </a:spcAft>
            </a:pPr>
            <a:r>
              <a:rPr lang="en-US" sz="1800" dirty="0">
                <a:solidFill>
                  <a:srgbClr val="333333"/>
                </a:solidFill>
                <a:effectLst/>
                <a:latin typeface="Times New Roman" panose="02020603050405020304" pitchFamily="18" charset="0"/>
                <a:ea typeface="Times New Roman" panose="02020603050405020304" pitchFamily="18" charset="0"/>
              </a:rPr>
              <a:t>Google. (n.d.-g). [Google Trends “I love school” 2011]. Retrieved July 24, 2022, from </a:t>
            </a:r>
            <a:r>
              <a:rPr lang="en-US" sz="1800" u="sng" dirty="0">
                <a:solidFill>
                  <a:srgbClr val="333333"/>
                </a:solidFill>
                <a:effectLst/>
                <a:latin typeface="Times New Roman" panose="02020603050405020304" pitchFamily="18" charset="0"/>
                <a:ea typeface="Times New Roman" panose="02020603050405020304" pitchFamily="18" charset="0"/>
                <a:hlinkClick r:id="rId3"/>
              </a:rPr>
              <a:t>https://trends.google.com/trends/explore?date=2011-01-01%202011-12-31&amp;geo=US&amp;q=I%20hate%20school,I%20love%20school</a:t>
            </a:r>
            <a:r>
              <a:rPr lang="en-US" sz="1800" dirty="0">
                <a:solidFill>
                  <a:srgbClr val="333333"/>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750"/>
              </a:spcAft>
            </a:pPr>
            <a:r>
              <a:rPr lang="en-US" sz="1800" dirty="0">
                <a:solidFill>
                  <a:srgbClr val="333333"/>
                </a:solidFill>
                <a:effectLst/>
                <a:latin typeface="Times New Roman" panose="02020603050405020304" pitchFamily="18" charset="0"/>
                <a:ea typeface="Times New Roman" panose="02020603050405020304" pitchFamily="18" charset="0"/>
              </a:rPr>
              <a:t>Google. (n.d.-h). [Google Trends “I love school” 2011]. Retrieved July 24, 2022, from </a:t>
            </a:r>
            <a:r>
              <a:rPr lang="en-US" sz="1800" u="sng" dirty="0">
                <a:solidFill>
                  <a:srgbClr val="333333"/>
                </a:solidFill>
                <a:effectLst/>
                <a:latin typeface="Times New Roman" panose="02020603050405020304" pitchFamily="18" charset="0"/>
                <a:ea typeface="Times New Roman" panose="02020603050405020304" pitchFamily="18" charset="0"/>
                <a:hlinkClick r:id="rId4"/>
              </a:rPr>
              <a:t>https://trends.google.com/trends/explore?date=2021-01-01%202021-12-31&amp;geo=US&amp;q=I%20hate%20school,I%20love%20school</a:t>
            </a:r>
            <a:r>
              <a:rPr lang="en-US" sz="1800" dirty="0">
                <a:solidFill>
                  <a:srgbClr val="333333"/>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75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398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1EB8-16BE-ED46-28B1-056620CC13D7}"/>
              </a:ext>
            </a:extLst>
          </p:cNvPr>
          <p:cNvSpPr>
            <a:spLocks noGrp="1"/>
          </p:cNvSpPr>
          <p:nvPr>
            <p:ph type="title"/>
          </p:nvPr>
        </p:nvSpPr>
        <p:spPr/>
        <p:txBody>
          <a:bodyPr/>
          <a:lstStyle/>
          <a:p>
            <a:r>
              <a:rPr lang="en-US" dirty="0"/>
              <a:t>References, cont.</a:t>
            </a:r>
          </a:p>
        </p:txBody>
      </p:sp>
      <p:sp>
        <p:nvSpPr>
          <p:cNvPr id="5" name="TextBox 4">
            <a:extLst>
              <a:ext uri="{FF2B5EF4-FFF2-40B4-BE49-F238E27FC236}">
                <a16:creationId xmlns:a16="http://schemas.microsoft.com/office/drawing/2014/main" id="{BBD567E0-AFD2-53F8-A129-3B9C39162046}"/>
              </a:ext>
            </a:extLst>
          </p:cNvPr>
          <p:cNvSpPr txBox="1"/>
          <p:nvPr/>
        </p:nvSpPr>
        <p:spPr>
          <a:xfrm>
            <a:off x="125506" y="1259972"/>
            <a:ext cx="12066494" cy="4193712"/>
          </a:xfrm>
          <a:prstGeom prst="rect">
            <a:avLst/>
          </a:prstGeom>
          <a:noFill/>
        </p:spPr>
        <p:txBody>
          <a:bodyPr wrap="square">
            <a:spAutoFit/>
          </a:bodyPr>
          <a:lstStyle/>
          <a:p>
            <a:pPr marL="360045" marR="0" indent="-360045">
              <a:lnSpc>
                <a:spcPct val="200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Hobden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 (2021, February 4).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Traditional grading scale: Pros, cons &amp; alternatives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School Safety Platform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Kidio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Retrieved July 3, 2022, from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https://kid.io/traditional-grading-scale-pros-cons-alternatives/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750"/>
              </a:spcAft>
            </a:pPr>
            <a:r>
              <a:rPr lang="en-US" sz="1800" dirty="0">
                <a:solidFill>
                  <a:srgbClr val="000000"/>
                </a:solidFill>
                <a:effectLst/>
                <a:latin typeface="Times New Roman" panose="02020603050405020304" pitchFamily="18" charset="0"/>
                <a:ea typeface="Times New Roman" panose="02020603050405020304" pitchFamily="18" charset="0"/>
              </a:rPr>
              <a:t>Kannapolis, P. J. (2000). Standards-Based Reform and Rural School Improvement: Finding the Middle Ground. </a:t>
            </a:r>
            <a:r>
              <a:rPr lang="en-US" sz="1800" i="1" dirty="0">
                <a:solidFill>
                  <a:srgbClr val="000000"/>
                </a:solidFill>
                <a:effectLst/>
                <a:latin typeface="Times New Roman" panose="02020603050405020304" pitchFamily="18" charset="0"/>
                <a:ea typeface="Times New Roman" panose="02020603050405020304" pitchFamily="18" charset="0"/>
              </a:rPr>
              <a:t>Journal of Research in Rural Education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16</a:t>
            </a:r>
            <a:r>
              <a:rPr lang="en-US" sz="1800" dirty="0">
                <a:solidFill>
                  <a:srgbClr val="000000"/>
                </a:solidFill>
                <a:effectLst/>
                <a:latin typeface="Times New Roman" panose="02020603050405020304" pitchFamily="18" charset="0"/>
                <a:ea typeface="Times New Roman" panose="02020603050405020304" pitchFamily="18" charset="0"/>
              </a:rPr>
              <a:t>. Retrieved June 12, 2022, from </a:t>
            </a:r>
            <a:r>
              <a:rPr lang="en-US" sz="1800" u="sng" dirty="0">
                <a:solidFill>
                  <a:srgbClr val="000000"/>
                </a:solidFill>
                <a:effectLst/>
                <a:latin typeface="Times New Roman" panose="02020603050405020304" pitchFamily="18" charset="0"/>
                <a:ea typeface="Times New Roman" panose="02020603050405020304" pitchFamily="18" charset="0"/>
                <a:hlinkClick r:id="rId3"/>
              </a:rPr>
              <a:t>https://jrre.psu.edu/sites/default/files/2019-08/16-3_5.pdf</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60045" marR="0" indent="-360045">
              <a:lnSpc>
                <a:spcPct val="200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MapCustomizer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[Standard-based grading schools: Mapcustomizer.com: Plot multiple locations on Google Maps. Create a map.] Retrieved July 3, 2022, from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https://www.mapcustomizer.com/map/Standard-Based%20Grading%20Schools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75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3281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FA6D4-23E3-7ECC-7443-0CBDD724BE96}"/>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Objectives:</a:t>
            </a:r>
          </a:p>
        </p:txBody>
      </p:sp>
      <p:graphicFrame>
        <p:nvGraphicFramePr>
          <p:cNvPr id="5" name="Content Placeholder 2">
            <a:extLst>
              <a:ext uri="{FF2B5EF4-FFF2-40B4-BE49-F238E27FC236}">
                <a16:creationId xmlns:a16="http://schemas.microsoft.com/office/drawing/2014/main" id="{2727C1A8-0D71-A2EF-D6DA-7D3E5672175D}"/>
              </a:ext>
            </a:extLst>
          </p:cNvPr>
          <p:cNvGraphicFramePr>
            <a:graphicFrameLocks noGrp="1"/>
          </p:cNvGraphicFramePr>
          <p:nvPr>
            <p:ph idx="1"/>
            <p:extLst>
              <p:ext uri="{D42A27DB-BD31-4B8C-83A1-F6EECF244321}">
                <p14:modId xmlns:p14="http://schemas.microsoft.com/office/powerpoint/2010/main" val="208433968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27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12AB-61D4-6008-CD94-5ED778174DD5}"/>
              </a:ext>
            </a:extLst>
          </p:cNvPr>
          <p:cNvSpPr>
            <a:spLocks noGrp="1"/>
          </p:cNvSpPr>
          <p:nvPr>
            <p:ph type="title"/>
          </p:nvPr>
        </p:nvSpPr>
        <p:spPr/>
        <p:txBody>
          <a:bodyPr/>
          <a:lstStyle/>
          <a:p>
            <a:r>
              <a:rPr lang="en-US" dirty="0"/>
              <a:t>Pros and Cons of Traditional Grading</a:t>
            </a:r>
          </a:p>
        </p:txBody>
      </p:sp>
      <p:graphicFrame>
        <p:nvGraphicFramePr>
          <p:cNvPr id="10" name="Text Placeholder 4">
            <a:extLst>
              <a:ext uri="{FF2B5EF4-FFF2-40B4-BE49-F238E27FC236}">
                <a16:creationId xmlns:a16="http://schemas.microsoft.com/office/drawing/2014/main" id="{3C21B049-5275-CBFD-E14C-49997652CE03}"/>
              </a:ext>
            </a:extLst>
          </p:cNvPr>
          <p:cNvGraphicFramePr>
            <a:graphicFrameLocks noGrp="1"/>
          </p:cNvGraphicFramePr>
          <p:nvPr>
            <p:ph sz="half" idx="1"/>
            <p:extLst>
              <p:ext uri="{D42A27DB-BD31-4B8C-83A1-F6EECF244321}">
                <p14:modId xmlns:p14="http://schemas.microsoft.com/office/powerpoint/2010/main" val="1948460519"/>
              </p:ext>
            </p:extLst>
          </p:nvPr>
        </p:nvGraphicFramePr>
        <p:xfrm>
          <a:off x="345141" y="1690686"/>
          <a:ext cx="5181600" cy="5167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5" descr="Table&#10;&#10;Description automatically generated">
            <a:extLst>
              <a:ext uri="{FF2B5EF4-FFF2-40B4-BE49-F238E27FC236}">
                <a16:creationId xmlns:a16="http://schemas.microsoft.com/office/drawing/2014/main" id="{1298244B-0071-E8CD-9B7A-4346DE31BE6A}"/>
              </a:ext>
            </a:extLst>
          </p:cNvPr>
          <p:cNvPicPr>
            <a:picLocks noGrp="1" noChangeAspect="1"/>
          </p:cNvPicPr>
          <p:nvPr>
            <p:ph sz="half" idx="2"/>
          </p:nvPr>
        </p:nvPicPr>
        <p:blipFill>
          <a:blip r:embed="rId7"/>
          <a:stretch>
            <a:fillRect/>
          </a:stretch>
        </p:blipFill>
        <p:spPr>
          <a:xfrm>
            <a:off x="5759541" y="1690687"/>
            <a:ext cx="6404107" cy="4351337"/>
          </a:xfrm>
          <a:prstGeom prst="rect">
            <a:avLst/>
          </a:prstGeom>
        </p:spPr>
      </p:pic>
      <p:sp>
        <p:nvSpPr>
          <p:cNvPr id="8" name="TextBox 7">
            <a:extLst>
              <a:ext uri="{FF2B5EF4-FFF2-40B4-BE49-F238E27FC236}">
                <a16:creationId xmlns:a16="http://schemas.microsoft.com/office/drawing/2014/main" id="{4CC846B9-75A7-87A4-09D1-A8AE8F60E612}"/>
              </a:ext>
            </a:extLst>
          </p:cNvPr>
          <p:cNvSpPr txBox="1"/>
          <p:nvPr/>
        </p:nvSpPr>
        <p:spPr>
          <a:xfrm>
            <a:off x="6019800" y="6042024"/>
            <a:ext cx="6096000" cy="369332"/>
          </a:xfrm>
          <a:prstGeom prst="rect">
            <a:avLst/>
          </a:prstGeom>
          <a:noFill/>
        </p:spPr>
        <p:txBody>
          <a:bodyPr wrap="square">
            <a:spAutoFit/>
          </a:bodyPr>
          <a:lstStyle/>
          <a:p>
            <a:pPr marL="0" marR="0" algn="r">
              <a:spcBef>
                <a:spcPts val="0"/>
              </a:spcBef>
              <a:spcAft>
                <a:spcPts val="1000"/>
              </a:spcAft>
            </a:pPr>
            <a:r>
              <a:rPr lang="en-US" sz="18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err="1">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Clinedinst</a:t>
            </a:r>
            <a:r>
              <a:rPr lang="en-US" sz="18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2019) </a:t>
            </a:r>
            <a:endParaRPr lang="en-US"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321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204D4-DEA8-BF44-7522-DABB230E9AF8}"/>
              </a:ext>
            </a:extLst>
          </p:cNvPr>
          <p:cNvSpPr>
            <a:spLocks noGrp="1"/>
          </p:cNvSpPr>
          <p:nvPr>
            <p:ph type="title"/>
          </p:nvPr>
        </p:nvSpPr>
        <p:spPr>
          <a:xfrm>
            <a:off x="1046746" y="586822"/>
            <a:ext cx="3560252" cy="1645920"/>
          </a:xfrm>
        </p:spPr>
        <p:txBody>
          <a:bodyPr>
            <a:normAutofit/>
          </a:bodyPr>
          <a:lstStyle/>
          <a:p>
            <a:r>
              <a:rPr lang="en-US" sz="3200"/>
              <a:t>Origin</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399DD45-7942-F499-2E0C-0FA559A233A3}"/>
              </a:ext>
            </a:extLst>
          </p:cNvPr>
          <p:cNvSpPr>
            <a:spLocks noGrp="1"/>
          </p:cNvSpPr>
          <p:nvPr>
            <p:ph idx="1"/>
          </p:nvPr>
        </p:nvSpPr>
        <p:spPr>
          <a:xfrm>
            <a:off x="5351164" y="365125"/>
            <a:ext cx="6002636" cy="2089317"/>
          </a:xfrm>
        </p:spPr>
        <p:txBody>
          <a:bodyPr anchor="ctr">
            <a:normAutofit lnSpcReduction="10000"/>
          </a:bodyPr>
          <a:lstStyle/>
          <a:p>
            <a:pPr marL="0" indent="0">
              <a:buNone/>
            </a:pPr>
            <a:endParaRPr lang="en-US" sz="2000" dirty="0"/>
          </a:p>
          <a:p>
            <a:pPr marL="0" indent="0">
              <a:buNone/>
            </a:pPr>
            <a:r>
              <a:rPr lang="en-US" sz="2000" dirty="0"/>
              <a:t>Education reform surrounding standards began in the 1980’s (</a:t>
            </a:r>
            <a:r>
              <a:rPr lang="en-US" sz="2000" dirty="0" err="1"/>
              <a:t>Kannapel</a:t>
            </a:r>
            <a:r>
              <a:rPr lang="en-US" sz="2000" dirty="0"/>
              <a:t>, 2000).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Google trends does not have data to support that far back, but it does show that even up until 2004, standards-based education, in red, was a topic of interest. In 2011, google trends shows a switch in searches to standards-based grading in blue.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pic>
        <p:nvPicPr>
          <p:cNvPr id="4" name="Picture 3">
            <a:extLst>
              <a:ext uri="{FF2B5EF4-FFF2-40B4-BE49-F238E27FC236}">
                <a16:creationId xmlns:a16="http://schemas.microsoft.com/office/drawing/2014/main" id="{59E99D6B-C17D-3E70-DC86-02140F30C2D2}"/>
              </a:ext>
            </a:extLst>
          </p:cNvPr>
          <p:cNvPicPr>
            <a:picLocks noChangeAspect="1"/>
          </p:cNvPicPr>
          <p:nvPr/>
        </p:nvPicPr>
        <p:blipFill>
          <a:blip r:embed="rId2"/>
          <a:stretch>
            <a:fillRect/>
          </a:stretch>
        </p:blipFill>
        <p:spPr>
          <a:xfrm>
            <a:off x="1730243" y="2734056"/>
            <a:ext cx="8819906" cy="3483864"/>
          </a:xfrm>
          <a:prstGeom prst="rect">
            <a:avLst/>
          </a:prstGeom>
        </p:spPr>
      </p:pic>
    </p:spTree>
    <p:extLst>
      <p:ext uri="{BB962C8B-B14F-4D97-AF65-F5344CB8AC3E}">
        <p14:creationId xmlns:p14="http://schemas.microsoft.com/office/powerpoint/2010/main" val="91124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FDFBF-176D-25BC-FA30-EFEB920C0B33}"/>
              </a:ext>
            </a:extLst>
          </p:cNvPr>
          <p:cNvSpPr>
            <a:spLocks noGrp="1"/>
          </p:cNvSpPr>
          <p:nvPr>
            <p:ph type="title"/>
          </p:nvPr>
        </p:nvSpPr>
        <p:spPr>
          <a:xfrm>
            <a:off x="6392598" y="640263"/>
            <a:ext cx="5221266" cy="1344975"/>
          </a:xfrm>
        </p:spPr>
        <p:txBody>
          <a:bodyPr>
            <a:normAutofit/>
          </a:bodyPr>
          <a:lstStyle/>
          <a:p>
            <a:pPr algn="ctr"/>
            <a:r>
              <a:rPr lang="en-US" sz="4000"/>
              <a:t>Analysis – First States</a:t>
            </a:r>
          </a:p>
        </p:txBody>
      </p:sp>
      <p:pic>
        <p:nvPicPr>
          <p:cNvPr id="11" name="Picture 10">
            <a:extLst>
              <a:ext uri="{FF2B5EF4-FFF2-40B4-BE49-F238E27FC236}">
                <a16:creationId xmlns:a16="http://schemas.microsoft.com/office/drawing/2014/main" id="{E17BA7F0-31B1-7AAF-7FBA-124479AD5C6D}"/>
              </a:ext>
            </a:extLst>
          </p:cNvPr>
          <p:cNvPicPr>
            <a:picLocks noChangeAspect="1"/>
          </p:cNvPicPr>
          <p:nvPr/>
        </p:nvPicPr>
        <p:blipFill>
          <a:blip r:embed="rId2"/>
          <a:stretch>
            <a:fillRect/>
          </a:stretch>
        </p:blipFill>
        <p:spPr>
          <a:xfrm>
            <a:off x="926684" y="484632"/>
            <a:ext cx="4242632" cy="5733287"/>
          </a:xfrm>
          <a:prstGeom prst="rect">
            <a:avLst/>
          </a:prstGeom>
        </p:spPr>
      </p:pic>
      <p:sp>
        <p:nvSpPr>
          <p:cNvPr id="3" name="Content Placeholder 2">
            <a:extLst>
              <a:ext uri="{FF2B5EF4-FFF2-40B4-BE49-F238E27FC236}">
                <a16:creationId xmlns:a16="http://schemas.microsoft.com/office/drawing/2014/main" id="{25AEE814-78D6-4328-54A4-D40D486B936D}"/>
              </a:ext>
            </a:extLst>
          </p:cNvPr>
          <p:cNvSpPr>
            <a:spLocks noGrp="1"/>
          </p:cNvSpPr>
          <p:nvPr>
            <p:ph idx="1"/>
          </p:nvPr>
        </p:nvSpPr>
        <p:spPr>
          <a:xfrm>
            <a:off x="6391903" y="2121763"/>
            <a:ext cx="5235490" cy="3773010"/>
          </a:xfrm>
        </p:spPr>
        <p:txBody>
          <a:bodyPr>
            <a:normAutofit/>
          </a:bodyPr>
          <a:lstStyle/>
          <a:p>
            <a:pPr marL="0" indent="0">
              <a:buNone/>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Based on the earliest available google trend data, Wisconsin was the most curious in their searches regarding standards-based grading. Within five years the number of states with substantial search data for standards-based grading more than quadrupled. </a:t>
            </a:r>
          </a:p>
          <a:p>
            <a:pPr marL="0" indent="0">
              <a:buNone/>
            </a:pP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During this time, related search queries also switched from </a:t>
            </a:r>
            <a:r>
              <a:rPr lang="en-US" sz="1700" dirty="0">
                <a:effectLst/>
                <a:latin typeface="Times New Roman" panose="02020603050405020304" pitchFamily="18" charset="0"/>
                <a:ea typeface="Times New Roman" panose="02020603050405020304" pitchFamily="18" charset="0"/>
              </a:rPr>
              <a:t>“what is standards-based grading?” (Google trends, n.d.-c), to more specifics about the 1- 4 grading scale (Google trends, n.d.-d). </a:t>
            </a:r>
          </a:p>
          <a:p>
            <a:pPr marL="0" indent="0">
              <a:buNone/>
            </a:pPr>
            <a:endParaRPr lang="en-US" sz="1700" dirty="0">
              <a:latin typeface="Times New Roman" panose="02020603050405020304" pitchFamily="18" charset="0"/>
              <a:ea typeface="Times New Roman" panose="02020603050405020304" pitchFamily="18" charset="0"/>
            </a:endParaRPr>
          </a:p>
          <a:p>
            <a:pPr marL="0" indent="0">
              <a:buNone/>
            </a:pPr>
            <a:r>
              <a:rPr lang="en-US" sz="1700" dirty="0">
                <a:effectLst/>
                <a:latin typeface="Times New Roman" panose="02020603050405020304" pitchFamily="18" charset="0"/>
                <a:ea typeface="Times New Roman" panose="02020603050405020304" pitchFamily="18" charset="0"/>
              </a:rPr>
              <a:t>This implies that there was a shift from curiosity to implementation.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0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9AAB76-5C44-616F-E1F4-4699A74FD184}"/>
              </a:ext>
            </a:extLst>
          </p:cNvPr>
          <p:cNvSpPr>
            <a:spLocks noGrp="1"/>
          </p:cNvSpPr>
          <p:nvPr>
            <p:ph type="title"/>
          </p:nvPr>
        </p:nvSpPr>
        <p:spPr>
          <a:xfrm>
            <a:off x="438913" y="859536"/>
            <a:ext cx="4832802" cy="1243584"/>
          </a:xfrm>
        </p:spPr>
        <p:txBody>
          <a:bodyPr>
            <a:normAutofit/>
          </a:bodyPr>
          <a:lstStyle/>
          <a:p>
            <a:r>
              <a:rPr lang="en-US" sz="3400"/>
              <a:t>Analysis – MN </a:t>
            </a:r>
          </a:p>
        </p:txBody>
      </p:sp>
      <p:sp>
        <p:nvSpPr>
          <p:cNvPr id="32"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F461A7-169B-F30E-DB19-D46FE9A7A4FF}"/>
              </a:ext>
            </a:extLst>
          </p:cNvPr>
          <p:cNvSpPr>
            <a:spLocks noGrp="1"/>
          </p:cNvSpPr>
          <p:nvPr>
            <p:ph idx="1"/>
          </p:nvPr>
        </p:nvSpPr>
        <p:spPr>
          <a:xfrm>
            <a:off x="438912" y="2203351"/>
            <a:ext cx="4832803" cy="4636360"/>
          </a:xfrm>
        </p:spPr>
        <p:txBody>
          <a:bodyPr>
            <a:normAutofit/>
          </a:bodyPr>
          <a:lstStyle/>
          <a:p>
            <a:pPr marL="0" indent="0">
              <a:buNone/>
            </a:pPr>
            <a:r>
              <a:rPr lang="en-US" sz="1800"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n the metro category, Minneapolis-St. Paul, where I am from, has the highest all time search rate for standards-based grading. </a:t>
            </a: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This confirms that my area is in fact having conversations about this practice. </a:t>
            </a: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zoom in on the twin cities metro, I googled “Standards Based Grading Minnesota” and mapped ou</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t the first five listings.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small sampling matches Minnesota’s blue area from Google trends (other than Duluth). </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Surprising</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ly, the first 5 listings were a mix of both rural and suburban cities.</a:t>
            </a: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867EEC56-D426-DAE3-0829-5EBD66D5BB8A}"/>
              </a:ext>
            </a:extLst>
          </p:cNvPr>
          <p:cNvPicPr>
            <a:picLocks noChangeAspect="1"/>
          </p:cNvPicPr>
          <p:nvPr/>
        </p:nvPicPr>
        <p:blipFill>
          <a:blip r:embed="rId2"/>
          <a:stretch>
            <a:fillRect/>
          </a:stretch>
        </p:blipFill>
        <p:spPr>
          <a:xfrm>
            <a:off x="7280227" y="18290"/>
            <a:ext cx="3697442" cy="2662158"/>
          </a:xfrm>
          <a:prstGeom prst="rect">
            <a:avLst/>
          </a:prstGeom>
        </p:spPr>
      </p:pic>
      <p:pic>
        <p:nvPicPr>
          <p:cNvPr id="7" name="Picture 6">
            <a:extLst>
              <a:ext uri="{FF2B5EF4-FFF2-40B4-BE49-F238E27FC236}">
                <a16:creationId xmlns:a16="http://schemas.microsoft.com/office/drawing/2014/main" id="{029E3367-CF61-4C52-8CFD-0DB67133209B}"/>
              </a:ext>
            </a:extLst>
          </p:cNvPr>
          <p:cNvPicPr>
            <a:picLocks noChangeAspect="1"/>
          </p:cNvPicPr>
          <p:nvPr/>
        </p:nvPicPr>
        <p:blipFill>
          <a:blip r:embed="rId3"/>
          <a:stretch>
            <a:fillRect/>
          </a:stretch>
        </p:blipFill>
        <p:spPr>
          <a:xfrm>
            <a:off x="6168768" y="2698739"/>
            <a:ext cx="6023232" cy="4140972"/>
          </a:xfrm>
          <a:prstGeom prst="rect">
            <a:avLst/>
          </a:prstGeom>
        </p:spPr>
      </p:pic>
    </p:spTree>
    <p:extLst>
      <p:ext uri="{BB962C8B-B14F-4D97-AF65-F5344CB8AC3E}">
        <p14:creationId xmlns:p14="http://schemas.microsoft.com/office/powerpoint/2010/main" val="110094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FF41F-1926-40F8-6218-112C9998D784}"/>
              </a:ext>
            </a:extLst>
          </p:cNvPr>
          <p:cNvSpPr>
            <a:spLocks noGrp="1"/>
          </p:cNvSpPr>
          <p:nvPr>
            <p:ph type="title"/>
          </p:nvPr>
        </p:nvSpPr>
        <p:spPr>
          <a:xfrm>
            <a:off x="597408" y="3990830"/>
            <a:ext cx="3665714" cy="2203264"/>
          </a:xfrm>
        </p:spPr>
        <p:txBody>
          <a:bodyPr anchor="ctr">
            <a:normAutofit/>
          </a:bodyPr>
          <a:lstStyle/>
          <a:p>
            <a:r>
              <a:rPr lang="en-US" sz="3600"/>
              <a:t>Analysis – “I love school”</a:t>
            </a:r>
          </a:p>
        </p:txBody>
      </p:sp>
      <p:sp>
        <p:nvSpPr>
          <p:cNvPr id="14" name="Rectangle 17">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6179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181A2240-0A57-4AEB-A34D-1479D19DA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35935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28C04EA-2670-B18C-46CB-1E634E76AC95}"/>
              </a:ext>
            </a:extLst>
          </p:cNvPr>
          <p:cNvPicPr>
            <a:picLocks noChangeAspect="1"/>
          </p:cNvPicPr>
          <p:nvPr/>
        </p:nvPicPr>
        <p:blipFill>
          <a:blip r:embed="rId2"/>
          <a:stretch>
            <a:fillRect/>
          </a:stretch>
        </p:blipFill>
        <p:spPr>
          <a:xfrm>
            <a:off x="115395" y="272479"/>
            <a:ext cx="3881402" cy="2959569"/>
          </a:xfrm>
          <a:prstGeom prst="rect">
            <a:avLst/>
          </a:prstGeom>
        </p:spPr>
      </p:pic>
      <p:pic>
        <p:nvPicPr>
          <p:cNvPr id="9" name="Picture 8">
            <a:extLst>
              <a:ext uri="{FF2B5EF4-FFF2-40B4-BE49-F238E27FC236}">
                <a16:creationId xmlns:a16="http://schemas.microsoft.com/office/drawing/2014/main" id="{71CB7941-0EF8-9C9D-5B08-4018F9484F51}"/>
              </a:ext>
            </a:extLst>
          </p:cNvPr>
          <p:cNvPicPr>
            <a:picLocks noChangeAspect="1"/>
          </p:cNvPicPr>
          <p:nvPr/>
        </p:nvPicPr>
        <p:blipFill>
          <a:blip r:embed="rId3"/>
          <a:stretch>
            <a:fillRect/>
          </a:stretch>
        </p:blipFill>
        <p:spPr>
          <a:xfrm>
            <a:off x="4215383" y="274082"/>
            <a:ext cx="3758184" cy="2959569"/>
          </a:xfrm>
          <a:prstGeom prst="rect">
            <a:avLst/>
          </a:prstGeom>
        </p:spPr>
      </p:pic>
      <p:pic>
        <p:nvPicPr>
          <p:cNvPr id="11" name="Picture 10">
            <a:extLst>
              <a:ext uri="{FF2B5EF4-FFF2-40B4-BE49-F238E27FC236}">
                <a16:creationId xmlns:a16="http://schemas.microsoft.com/office/drawing/2014/main" id="{86B7A324-D0B5-431C-88D1-A2907DE02CCB}"/>
              </a:ext>
            </a:extLst>
          </p:cNvPr>
          <p:cNvPicPr>
            <a:picLocks noChangeAspect="1"/>
          </p:cNvPicPr>
          <p:nvPr/>
        </p:nvPicPr>
        <p:blipFill>
          <a:blip r:embed="rId4"/>
          <a:stretch>
            <a:fillRect/>
          </a:stretch>
        </p:blipFill>
        <p:spPr>
          <a:xfrm>
            <a:off x="8198201" y="291270"/>
            <a:ext cx="3758184" cy="2940778"/>
          </a:xfrm>
          <a:prstGeom prst="rect">
            <a:avLst/>
          </a:prstGeom>
        </p:spPr>
      </p:pic>
      <p:grpSp>
        <p:nvGrpSpPr>
          <p:cNvPr id="17" name="Group 21">
            <a:extLst>
              <a:ext uri="{FF2B5EF4-FFF2-40B4-BE49-F238E27FC236}">
                <a16:creationId xmlns:a16="http://schemas.microsoft.com/office/drawing/2014/main" id="{E6D1BD02-8DF6-4A41-975D-81E0BA4886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416552"/>
            <a:ext cx="242107" cy="1340860"/>
            <a:chOff x="56167" y="899960"/>
            <a:chExt cx="242107" cy="1340860"/>
          </a:xfrm>
        </p:grpSpPr>
        <p:sp>
          <p:nvSpPr>
            <p:cNvPr id="23" name="Rectangle 2">
              <a:extLst>
                <a:ext uri="{FF2B5EF4-FFF2-40B4-BE49-F238E27FC236}">
                  <a16:creationId xmlns:a16="http://schemas.microsoft.com/office/drawing/2014/main" id="{2ED62B09-EC1E-4967-91CC-62AB040AF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737C36D1-98AF-4998-87F7-7D441427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697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84AAE56-8B3F-43AD-8DD9-D58EC916F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84AEE7BF-60C8-4F71-A7C6-CF921017C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276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F8E64C0F-C87F-4A43-814A-83495C9B6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D038697-0725-4D84-9E36-1E46EDD99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854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2660AA4D-4ED1-47E7-A020-725F63F9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E89FFC59-6807-4F37-B1B9-6FC05B853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433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64D575BF-D20B-4220-BCA2-977B5CB1F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31AC0495-56F5-4D0D-A6CE-4D114EAAA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012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5FE5A0FE-6EAC-48AD-A4BF-3AEAC89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1ED5A14B-5B56-48BB-9E31-EAEE4CBCE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802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05940198-2107-48EF-9E89-2B3EE21B8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E6E56879-0863-4072-A6E1-0F35A024D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381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889A2482-745F-4818-BFD5-93E198085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AB7836A6-875B-4CFE-850A-3E541A01D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8960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1B798D4E-76E3-41CE-8AA1-0D160BD0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D3FE74E7-659D-4E73-B73C-137DDD74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539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
              <a:extLst>
                <a:ext uri="{FF2B5EF4-FFF2-40B4-BE49-F238E27FC236}">
                  <a16:creationId xmlns:a16="http://schemas.microsoft.com/office/drawing/2014/main" id="{6CDC39E3-F04C-4939-A7B7-C22FECDF2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E6214114-CEF7-43BC-A17D-104014406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118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300A830-385E-68B0-9E52-0CA91990B057}"/>
              </a:ext>
            </a:extLst>
          </p:cNvPr>
          <p:cNvSpPr>
            <a:spLocks noGrp="1"/>
          </p:cNvSpPr>
          <p:nvPr>
            <p:ph idx="1"/>
          </p:nvPr>
        </p:nvSpPr>
        <p:spPr>
          <a:xfrm>
            <a:off x="4857482" y="3882043"/>
            <a:ext cx="6813587" cy="2394941"/>
          </a:xfrm>
        </p:spPr>
        <p:txBody>
          <a:bodyPr anchor="ctr">
            <a:normAutofit/>
          </a:bodyPr>
          <a:lstStyle/>
          <a:p>
            <a:pPr marL="0" indent="0">
              <a:buNone/>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Search results for standards-based grading rose in Minnesota from 2006 to 2011.  I looked up the query “I love school” </a:t>
            </a:r>
            <a:r>
              <a:rPr lang="en-US" sz="1700">
                <a:latin typeface="Times New Roman" panose="02020603050405020304" pitchFamily="18" charset="0"/>
                <a:ea typeface="Times New Roman" panose="02020603050405020304" pitchFamily="18" charset="0"/>
                <a:cs typeface="Times New Roman" panose="02020603050405020304" pitchFamily="18" charset="0"/>
              </a:rPr>
              <a:t>and </a:t>
            </a: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saw that compared to other states, people in Minnesota were searching for this phrase more in 2011 than in 2006. In 2021, the “I love school” search compared to other states dropped significantly to the 31</a:t>
            </a:r>
            <a:r>
              <a:rPr lang="en-US" sz="1700" baseline="3000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 ranking. </a:t>
            </a:r>
          </a:p>
          <a:p>
            <a:pPr marL="0" indent="0">
              <a:buNone/>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It is important to note that the proportion held steady at 56% (compared to the highest searching state). This means that if we can draw correlation to searching “I love school” and in fact liking school, Minnesota did not like school less in this time, other schools just grew in their love more.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a:p>
        </p:txBody>
      </p:sp>
      <p:sp>
        <p:nvSpPr>
          <p:cNvPr id="19" name="Rectangle 4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45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DA75FF-7E9E-479E-9AF6-34C089A6402E}"/>
              </a:ext>
            </a:extLst>
          </p:cNvPr>
          <p:cNvSpPr>
            <a:spLocks noGrp="1"/>
          </p:cNvSpPr>
          <p:nvPr>
            <p:ph type="title"/>
          </p:nvPr>
        </p:nvSpPr>
        <p:spPr>
          <a:xfrm>
            <a:off x="1046746" y="641850"/>
            <a:ext cx="3611880" cy="1535865"/>
          </a:xfrm>
        </p:spPr>
        <p:txBody>
          <a:bodyPr>
            <a:normAutofit/>
          </a:bodyPr>
          <a:lstStyle/>
          <a:p>
            <a:r>
              <a:rPr lang="en-US" sz="3200"/>
              <a:t>Analysis – Graduation Rates</a:t>
            </a:r>
            <a:endParaRPr lang="en-US" sz="3200" dirty="0"/>
          </a:p>
        </p:txBody>
      </p:sp>
      <p:sp>
        <p:nvSpPr>
          <p:cNvPr id="40"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E94D7A-2F94-248A-5E7A-ECB7A0328C7F}"/>
              </a:ext>
            </a:extLst>
          </p:cNvPr>
          <p:cNvSpPr>
            <a:spLocks noGrp="1"/>
          </p:cNvSpPr>
          <p:nvPr>
            <p:ph idx="1"/>
          </p:nvPr>
        </p:nvSpPr>
        <p:spPr>
          <a:xfrm>
            <a:off x="5300640" y="365125"/>
            <a:ext cx="6053160" cy="2089317"/>
          </a:xfrm>
        </p:spPr>
        <p:txBody>
          <a:bodyPr anchor="ctr">
            <a:normAutofit/>
          </a:bodyPr>
          <a:lstStyle/>
          <a:p>
            <a:pPr marL="0" inden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 also used Google Trends to look up how often people searched for “What do you need to graduate high school?” shown in red. A related query for this topic was “grading in education,” shown in blue. </a:t>
            </a:r>
          </a:p>
          <a:p>
            <a:pPr marL="0" inden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There was another switch around the 2011 timeframe. This time though, it seems counterintuitive. In 2004, people were searching for standards-based education, but searches about how to graduate high school were low. In 2019 the searches for standards-based grading were rising and so was clarification on how to graduate high school.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A6FDDD9-ED44-89F5-9791-85562C17FCF2}"/>
              </a:ext>
            </a:extLst>
          </p:cNvPr>
          <p:cNvPicPr>
            <a:picLocks noChangeAspect="1"/>
          </p:cNvPicPr>
          <p:nvPr/>
        </p:nvPicPr>
        <p:blipFill rotWithShape="1">
          <a:blip r:embed="rId2"/>
          <a:srcRect t="18944" r="1" b="1"/>
          <a:stretch/>
        </p:blipFill>
        <p:spPr>
          <a:xfrm>
            <a:off x="554416" y="2731167"/>
            <a:ext cx="11167447" cy="3484983"/>
          </a:xfrm>
          <a:prstGeom prst="rect">
            <a:avLst/>
          </a:prstGeom>
        </p:spPr>
      </p:pic>
    </p:spTree>
    <p:extLst>
      <p:ext uri="{BB962C8B-B14F-4D97-AF65-F5344CB8AC3E}">
        <p14:creationId xmlns:p14="http://schemas.microsoft.com/office/powerpoint/2010/main" val="301270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1846F-F6DE-8C9A-08F8-3D5B80B7ACCF}"/>
              </a:ext>
            </a:extLst>
          </p:cNvPr>
          <p:cNvSpPr>
            <a:spLocks noGrp="1"/>
          </p:cNvSpPr>
          <p:nvPr>
            <p:ph type="title"/>
          </p:nvPr>
        </p:nvSpPr>
        <p:spPr>
          <a:xfrm>
            <a:off x="838200" y="631825"/>
            <a:ext cx="10515600" cy="1325563"/>
          </a:xfrm>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78F7505B-9B99-C7C9-1081-CF9298722E42}"/>
              </a:ext>
            </a:extLst>
          </p:cNvPr>
          <p:cNvSpPr>
            <a:spLocks noGrp="1"/>
          </p:cNvSpPr>
          <p:nvPr>
            <p:ph idx="1"/>
          </p:nvPr>
        </p:nvSpPr>
        <p:spPr>
          <a:xfrm>
            <a:off x="838200" y="2057400"/>
            <a:ext cx="10515600" cy="3871762"/>
          </a:xfrm>
        </p:spPr>
        <p:txBody>
          <a:bodyPr>
            <a:normAutofit/>
          </a:bodyPr>
          <a:lstStyle/>
          <a:p>
            <a:pPr marL="0" indent="0">
              <a:buNone/>
            </a:pPr>
            <a:r>
              <a:rPr lang="en-US" sz="2400" dirty="0">
                <a:effectLst/>
                <a:latin typeface="Times New Roman" panose="02020603050405020304" pitchFamily="18" charset="0"/>
                <a:ea typeface="Times New Roman" panose="02020603050405020304" pitchFamily="18" charset="0"/>
              </a:rPr>
              <a:t>Standards-based related searches have been present for more time than I had originally predicted. From the conversations that I am a part of </a:t>
            </a:r>
            <a:r>
              <a:rPr lang="en-US" sz="2400" dirty="0">
                <a:latin typeface="Times New Roman" panose="02020603050405020304" pitchFamily="18" charset="0"/>
                <a:ea typeface="Times New Roman" panose="02020603050405020304" pitchFamily="18" charset="0"/>
              </a:rPr>
              <a:t>as a teacher, </a:t>
            </a:r>
            <a:r>
              <a:rPr lang="en-US" sz="2400" dirty="0">
                <a:effectLst/>
                <a:latin typeface="Times New Roman" panose="02020603050405020304" pitchFamily="18" charset="0"/>
                <a:ea typeface="Times New Roman" panose="02020603050405020304" pitchFamily="18" charset="0"/>
              </a:rPr>
              <a:t>it sounds like standards-based grading is in my near future. It is no longer surprising that district I work for is pushing for changes, seeing that the Twin Cities metro is one of the areas most interested in this topic. Minnesota’s love for school is not dwindling while these conversations are happening, but the impacts are still unknown. I hope to see increased student experience, better defined grades, and increased rigor because of these changes, but we will need to wait more time until Google </a:t>
            </a:r>
            <a:r>
              <a:rPr lang="en-US" sz="2400">
                <a:effectLst/>
                <a:latin typeface="Times New Roman" panose="02020603050405020304" pitchFamily="18" charset="0"/>
                <a:ea typeface="Times New Roman" panose="02020603050405020304" pitchFamily="18" charset="0"/>
              </a:rPr>
              <a:t>is able to </a:t>
            </a:r>
            <a:r>
              <a:rPr lang="en-US" sz="2400" dirty="0">
                <a:effectLst/>
                <a:latin typeface="Times New Roman" panose="02020603050405020304" pitchFamily="18" charset="0"/>
                <a:ea typeface="Times New Roman" panose="02020603050405020304" pitchFamily="18" charset="0"/>
              </a:rPr>
              <a:t>show us signs of successes. </a:t>
            </a:r>
            <a:endParaRPr lang="en-US" sz="2400" dirty="0"/>
          </a:p>
        </p:txBody>
      </p:sp>
    </p:spTree>
    <p:extLst>
      <p:ext uri="{BB962C8B-B14F-4D97-AF65-F5344CB8AC3E}">
        <p14:creationId xmlns:p14="http://schemas.microsoft.com/office/powerpoint/2010/main" val="2506066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TotalTime>
  <Words>1428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Standards-Based Grading </vt:lpstr>
      <vt:lpstr>Objectives:</vt:lpstr>
      <vt:lpstr>Pros and Cons of Traditional Grading</vt:lpstr>
      <vt:lpstr>Origin</vt:lpstr>
      <vt:lpstr>Analysis – First States</vt:lpstr>
      <vt:lpstr>Analysis – MN </vt:lpstr>
      <vt:lpstr>Analysis – “I love school”</vt:lpstr>
      <vt:lpstr>Analysis – Graduation Rates</vt:lpstr>
      <vt:lpstr>Conclusion</vt:lpstr>
      <vt:lpstr>References</vt:lpstr>
      <vt:lpstr>References, cont.</vt:lpstr>
      <vt:lpstr>References, cont.</vt:lpstr>
      <vt:lpstr>References,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Standards-Based Grading </dc:title>
  <dc:creator>Alyssa Weber</dc:creator>
  <cp:lastModifiedBy>Alyssa Weber</cp:lastModifiedBy>
  <cp:revision>1</cp:revision>
  <dcterms:created xsi:type="dcterms:W3CDTF">2022-07-25T02:04:12Z</dcterms:created>
  <dcterms:modified xsi:type="dcterms:W3CDTF">2023-07-06T20:10:42Z</dcterms:modified>
</cp:coreProperties>
</file>