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CSE 271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Two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Alyssa Melendez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my solution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 classes: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nQueensProblem.java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EightQueensFrame.java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BoardSpace.java</a:t>
            </a:r>
          </a:p>
        </p:txBody>
      </p:sp>
      <p:pic>
        <p:nvPicPr>
          <p:cNvPr descr="Screen Shot 2017-05-04 at 12.15.18 PM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489" y="0"/>
            <a:ext cx="44795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04 at 12.20.52 PM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00" y="351250"/>
            <a:ext cx="40195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4 at 12.21.20 PM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300" y="3098075"/>
            <a:ext cx="26098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Thinking out the structure of the classes and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BoardSpace class used to be for all board squares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Initialized my ArrayList in the loop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better use the graphics class and its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importance of starting early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Something that’s easy for another person won’t necessarily come easy to 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interesting feature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04 at 12.16.15 P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404812"/>
            <a:ext cx="45148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04 at 12.17.08 PM.png" id="100" name="Shape 100"/>
          <p:cNvPicPr preferRelativeResize="0"/>
          <p:nvPr/>
        </p:nvPicPr>
        <p:blipFill rotWithShape="1">
          <a:blip r:embed="rId3">
            <a:alphaModFix/>
          </a:blip>
          <a:srcRect b="0" l="209" r="209" t="0"/>
          <a:stretch/>
        </p:blipFill>
        <p:spPr>
          <a:xfrm>
            <a:off x="2314575" y="404812"/>
            <a:ext cx="45148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04 at 12.17.26 PM.png" id="105" name="Shape 105"/>
          <p:cNvPicPr preferRelativeResize="0"/>
          <p:nvPr/>
        </p:nvPicPr>
        <p:blipFill rotWithShape="1">
          <a:blip r:embed="rId3">
            <a:alphaModFix/>
          </a:blip>
          <a:srcRect b="0" l="729" r="738" t="0"/>
          <a:stretch/>
        </p:blipFill>
        <p:spPr>
          <a:xfrm>
            <a:off x="2314575" y="404812"/>
            <a:ext cx="4514850" cy="43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