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D500-F94D-6E4B-AE6A-C622A77AED6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384A2-1C1C-CA49-8B9F-4A8C586E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D59-B683-B248-8D81-379569ACD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D0958-D195-8D43-94CA-BD8253EF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B717-AD84-8449-BAFA-FA6E85CD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B99-D5D6-4843-8B22-5A98E66D10CD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3A0D-FF45-5C40-A42D-92DCE2ED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8221-D58D-414B-99E6-2FF2CF6A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3909-2AFC-DF4A-B721-C544FD24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FCE48-3290-4B4F-AA8B-AA99F5134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ABC9-B784-A74F-A8B1-668CDC89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611E-C519-7C4E-83A8-DDC3A7CA68FE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CACA-335D-D745-8905-82227E31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DFE3-3E50-DB46-B574-CBE1F90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49EE9-5663-8B4C-BD09-3AA2F7D9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B42A-25D6-1E4A-988F-AB7D2BB9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6967-3FF0-114D-95C1-A4B28F57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2002-C580-DA43-8F31-AF7FB106DB2F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FB6D-5497-5C40-9E88-F9E51774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9BDF-96CE-224F-A7F4-AF6789C7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1CED-9A49-B241-BA52-B70106A8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B5F6-F272-784A-A808-2141FB3A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B91E-6DFF-174A-965A-C13B994D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6B62-D5B4-5A4B-B800-468FF054BD98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62F5-4889-DC4B-A34A-B4A063FF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9C7B-7813-E849-87F2-70C72B16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6AD-390B-3F46-BDFB-7298AC4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014E-7E6D-FF4B-943B-2368BA5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3DE8-1D98-EE4F-A447-66F6822A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D43-2279-484B-9499-DEC34CA070FF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076F-4ADE-2642-825C-60C17BB3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1D90-481F-1843-A943-D36A29B9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79E3-C60F-B842-9C15-F43F3ED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D954-A3C8-8A4D-8BB3-C339D4D3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7DB49-17A2-584B-900D-168FEC70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CFB4E-DE84-624A-8EA8-99453BDC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B4AD-DE0C-2841-B55A-2F3BD77324A5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5DBC-499C-B546-8602-5791894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9C1E-FFBE-994F-A4E2-619BE6EC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7247-5815-DC4B-BA76-871F5DEA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348BF-3541-B643-9428-3561AA92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ADDEE-78E3-464F-876D-194EFEF9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5AFCF-28DD-9445-95AD-252029F08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4F959-4CB2-484C-917A-3EAFB8AFE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D816C-832C-CB45-BE65-7EE13861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BA01-7ACE-9044-BBE1-93791F20072B}" type="datetime1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79662-93F3-AC40-9468-A0C44BB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30C3F-4BC6-7547-97DD-2CED74B3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F36B-FD86-0044-8A8E-F784D704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D37F2-13C3-3A4D-A968-2A74B659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E1D0-8301-B74B-8CEE-85ADD5152FDC}" type="datetime1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C3F7-2D92-0D4F-BCCE-AEE7A55F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FD0EE-2D2F-FE4F-96C2-3C2C0758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C61E9-27E7-E542-A2BA-B5FD5881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6B08-3760-B743-924C-C2E433EC4559}" type="datetime1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F6810-E39B-D342-A103-F90F7CC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F557-3986-3F4C-AC7A-61239688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46D1-3CFD-0642-97D6-F82FBE38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43AD-4D01-6E4A-B65E-C3308B8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AA99-5C08-9242-9F4D-8829F973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B575-6521-6841-8D0F-50B9E53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B9A2-84C2-3147-90A3-79AD70ABAC0F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E8E3-37F3-3940-A713-7C44A0EE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8718-0820-DE44-B0D8-DF5A3219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6D26-5DA4-CA46-AAAF-AAF6EA98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D2B3F-6FEE-A14F-8328-C3DF01934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01E4-3E2D-1A4F-97BB-85B56BEEE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A5DD-D6FF-9C48-99AF-3F7D666C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84B4-0ECE-184F-BE4C-6EAEF17D13FE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7D161-D9D0-7B40-81D9-A82E330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4940-579C-A34F-8C8C-0C1F2FFD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556E0-EA25-F149-B3CC-926D7A35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2997-1153-DE41-9657-5D0C2C3E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2476-6066-1343-BE30-492D955D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1BD8-787A-A84C-BA55-C535DE8CFD39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A3E3-FD20-8249-B423-3FB445114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Ying-Chen Lin, University of Missouri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FE8D-A5D9-4043-B190-7EBFAAB5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2060-12DE-1E4B-A7A1-C7D532F9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D9DB9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296C-0D25-374D-A680-13B73E8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Synapses Excitation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235840-E4F5-9E4E-B592-B0758D069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025" y="1803320"/>
            <a:ext cx="7379207" cy="39764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4CD3-D49C-DF4C-8868-C61111A3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1232" y="1456104"/>
            <a:ext cx="4364736" cy="5039614"/>
          </a:xfrm>
        </p:spPr>
        <p:txBody>
          <a:bodyPr/>
          <a:lstStyle/>
          <a:p>
            <a:r>
              <a:rPr lang="en-US" dirty="0"/>
              <a:t>The presynaptic neuron releases neurotransmitters in response to an incoming spike. This release causes the synapse channels of the postsynaptic neuron to open. As a result, the synapse's conductance and current increase. Subsequently, this increased activity leads to the generation of a spike.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CFB1-26F2-6942-8328-7AE04814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Ying-Chen Lin,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23686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Synapses Excitation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林映辰</dc:creator>
  <cp:lastModifiedBy>林映辰</cp:lastModifiedBy>
  <cp:revision>5</cp:revision>
  <dcterms:created xsi:type="dcterms:W3CDTF">2023-11-09T00:44:12Z</dcterms:created>
  <dcterms:modified xsi:type="dcterms:W3CDTF">2023-11-09T02:20:20Z</dcterms:modified>
</cp:coreProperties>
</file>