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Raleway ExtraBold"/>
      <p:bold r:id="rId42"/>
      <p:boldItalic r:id="rId43"/>
    </p:embeddedFont>
    <p:embeddedFont>
      <p:font typeface="Red Hat Display"/>
      <p:regular r:id="rId44"/>
      <p:bold r:id="rId45"/>
      <p:italic r:id="rId46"/>
      <p:boldItalic r:id="rId47"/>
    </p:embeddedFont>
    <p:embeddedFont>
      <p:font typeface="Raleway Medium"/>
      <p:regular r:id="rId48"/>
      <p:bold r:id="rId49"/>
      <p:italic r:id="rId50"/>
      <p:boldItalic r:id="rId51"/>
    </p:embeddedFont>
    <p:embeddedFont>
      <p:font typeface="Red Hat Display ExtraBold"/>
      <p:bold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B87334-A73A-437D-9DF6-9295BE14AD7C}">
  <a:tblStyle styleId="{B0B87334-A73A-437D-9DF6-9295BE14AD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42" Type="http://schemas.openxmlformats.org/officeDocument/2006/relationships/font" Target="fonts/RalewayExtraBold-bold.fntdata"/><Relationship Id="rId41" Type="http://schemas.openxmlformats.org/officeDocument/2006/relationships/font" Target="fonts/Raleway-boldItalic.fntdata"/><Relationship Id="rId44" Type="http://schemas.openxmlformats.org/officeDocument/2006/relationships/font" Target="fonts/RedHatDisplay-regular.fntdata"/><Relationship Id="rId43" Type="http://schemas.openxmlformats.org/officeDocument/2006/relationships/font" Target="fonts/RalewayExtraBold-boldItalic.fntdata"/><Relationship Id="rId46" Type="http://schemas.openxmlformats.org/officeDocument/2006/relationships/font" Target="fonts/RedHatDisplay-italic.fntdata"/><Relationship Id="rId45" Type="http://schemas.openxmlformats.org/officeDocument/2006/relationships/font" Target="fonts/RedHatDispl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Medium-regular.fntdata"/><Relationship Id="rId47" Type="http://schemas.openxmlformats.org/officeDocument/2006/relationships/font" Target="fonts/RedHatDisplay-boldItalic.fntdata"/><Relationship Id="rId49" Type="http://schemas.openxmlformats.org/officeDocument/2006/relationships/font" Target="fonts/Raleway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aleway-bold.fntdata"/><Relationship Id="rId38" Type="http://schemas.openxmlformats.org/officeDocument/2006/relationships/font" Target="fonts/Raleway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Medium-boldItalic.fntdata"/><Relationship Id="rId50" Type="http://schemas.openxmlformats.org/officeDocument/2006/relationships/font" Target="fonts/RalewayMedium-italic.fntdata"/><Relationship Id="rId53" Type="http://schemas.openxmlformats.org/officeDocument/2006/relationships/font" Target="fonts/RedHatDisplayExtraBold-boldItalic.fntdata"/><Relationship Id="rId52" Type="http://schemas.openxmlformats.org/officeDocument/2006/relationships/font" Target="fonts/RedHatDisplayExtra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37383ffe1a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37383ffe1a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d5e598481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d5e598481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d5e438715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d5e438715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d5e438715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d5e438715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d5e438715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d5e438715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d5e438715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d5e438715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d5e598481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d5e598481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d5e598481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d5e598481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d5e598481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d5e598481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d5e438715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d5e438715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d5e438715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d5e438715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434db6d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4434db6d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d5e438715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d5e438715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d5e438715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d5e438715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d5e4387158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d5e438715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d5e438715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d5e438715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d5e598481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d5e598481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d5e598481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d5e598481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d5e438715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d5e438715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d5e438715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d5e438715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d5e438715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d5e438715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d5e598481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d5e598481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d5e438715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d5e438715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d5e438715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d5e438715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d5e4387158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d5e4387158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4434db6d0b_0_22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4434db6d0b_0_22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d5e598481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d5e598481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d5e598481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d5e598481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3c6d6f9f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43c6d6f9f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3c6d6f9fb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43c6d6f9fb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d5e438715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d5e438715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d5e438715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d5e438715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483456" y="3276600"/>
            <a:ext cx="5732100" cy="4029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-133275" y="3571875"/>
            <a:ext cx="5732100" cy="373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 rot="10800000">
            <a:off x="-133275" y="-48787"/>
            <a:ext cx="5819700" cy="4029000"/>
          </a:xfrm>
          <a:prstGeom prst="round2DiagRect">
            <a:avLst>
              <a:gd fmla="val 19149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728825" y="1066800"/>
            <a:ext cx="7005600" cy="15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ed Hat Display ExtraBold"/>
              <a:buNone/>
              <a:defRPr sz="5200">
                <a:solidFill>
                  <a:schemeClr val="lt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728825" y="2707475"/>
            <a:ext cx="42615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7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743700" y="4612475"/>
            <a:ext cx="2551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1" sz="150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3" type="subTitle"/>
          </p:nvPr>
        </p:nvSpPr>
        <p:spPr>
          <a:xfrm>
            <a:off x="3296400" y="4612475"/>
            <a:ext cx="2551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1" sz="150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4" type="subTitle"/>
          </p:nvPr>
        </p:nvSpPr>
        <p:spPr>
          <a:xfrm>
            <a:off x="5849100" y="4612475"/>
            <a:ext cx="2551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1" sz="150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5" type="subTitle"/>
          </p:nvPr>
        </p:nvSpPr>
        <p:spPr>
          <a:xfrm>
            <a:off x="705600" y="4038725"/>
            <a:ext cx="38589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5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1"/>
          <p:cNvGrpSpPr/>
          <p:nvPr/>
        </p:nvGrpSpPr>
        <p:grpSpPr>
          <a:xfrm flipH="1">
            <a:off x="-2045202" y="-48787"/>
            <a:ext cx="11348831" cy="7354463"/>
            <a:chOff x="-133275" y="903713"/>
            <a:chExt cx="11348831" cy="7354463"/>
          </a:xfrm>
        </p:grpSpPr>
        <p:sp>
          <p:nvSpPr>
            <p:cNvPr id="110" name="Google Shape;110;p11"/>
            <p:cNvSpPr/>
            <p:nvPr/>
          </p:nvSpPr>
          <p:spPr>
            <a:xfrm>
              <a:off x="5483456" y="4229100"/>
              <a:ext cx="5732100" cy="40290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-133275" y="4524375"/>
              <a:ext cx="5732100" cy="3733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10800000">
              <a:off x="-133275" y="903713"/>
              <a:ext cx="5819700" cy="4029000"/>
            </a:xfrm>
            <a:prstGeom prst="round2DiagRect">
              <a:avLst>
                <a:gd fmla="val 19149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1"/>
          <p:cNvSpPr txBox="1"/>
          <p:nvPr>
            <p:ph hasCustomPrompt="1" type="title"/>
          </p:nvPr>
        </p:nvSpPr>
        <p:spPr>
          <a:xfrm>
            <a:off x="1712625" y="568150"/>
            <a:ext cx="6576000" cy="18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/>
          <p:nvPr>
            <p:ph idx="1" type="subTitle"/>
          </p:nvPr>
        </p:nvSpPr>
        <p:spPr>
          <a:xfrm>
            <a:off x="1712625" y="243992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5" name="Google Shape;115;p11"/>
          <p:cNvSpPr txBox="1"/>
          <p:nvPr>
            <p:ph idx="2" type="subTitle"/>
          </p:nvPr>
        </p:nvSpPr>
        <p:spPr>
          <a:xfrm>
            <a:off x="743700" y="4612475"/>
            <a:ext cx="2551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15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11"/>
          <p:cNvSpPr txBox="1"/>
          <p:nvPr>
            <p:ph idx="3" type="subTitle"/>
          </p:nvPr>
        </p:nvSpPr>
        <p:spPr>
          <a:xfrm>
            <a:off x="3296400" y="4612475"/>
            <a:ext cx="2551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15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11"/>
          <p:cNvSpPr txBox="1"/>
          <p:nvPr>
            <p:ph idx="4" type="subTitle"/>
          </p:nvPr>
        </p:nvSpPr>
        <p:spPr>
          <a:xfrm>
            <a:off x="5849100" y="4612475"/>
            <a:ext cx="2551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15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11"/>
          <p:cNvSpPr txBox="1"/>
          <p:nvPr>
            <p:ph idx="5" type="subTitle"/>
          </p:nvPr>
        </p:nvSpPr>
        <p:spPr>
          <a:xfrm>
            <a:off x="4543309" y="4038725"/>
            <a:ext cx="38589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3"/>
          <p:cNvGrpSpPr/>
          <p:nvPr/>
        </p:nvGrpSpPr>
        <p:grpSpPr>
          <a:xfrm flipH="1">
            <a:off x="-2162966" y="-2639587"/>
            <a:ext cx="11348831" cy="7937888"/>
            <a:chOff x="-133275" y="-2791987"/>
            <a:chExt cx="11348831" cy="7937888"/>
          </a:xfrm>
        </p:grpSpPr>
        <p:grpSp>
          <p:nvGrpSpPr>
            <p:cNvPr id="122" name="Google Shape;122;p13"/>
            <p:cNvGrpSpPr/>
            <p:nvPr/>
          </p:nvGrpSpPr>
          <p:grpSpPr>
            <a:xfrm>
              <a:off x="-133275" y="-2791987"/>
              <a:ext cx="11348831" cy="7354463"/>
              <a:chOff x="-133275" y="903713"/>
              <a:chExt cx="11348831" cy="7354463"/>
            </a:xfrm>
          </p:grpSpPr>
          <p:sp>
            <p:nvSpPr>
              <p:cNvPr id="123" name="Google Shape;123;p13"/>
              <p:cNvSpPr/>
              <p:nvPr/>
            </p:nvSpPr>
            <p:spPr>
              <a:xfrm>
                <a:off x="5483456" y="4229100"/>
                <a:ext cx="5732100" cy="4029000"/>
              </a:xfrm>
              <a:prstGeom prst="round2DiagRect">
                <a:avLst>
                  <a:gd fmla="val 16667" name="adj1"/>
                  <a:gd fmla="val 0" name="adj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-133275" y="4524375"/>
                <a:ext cx="5732100" cy="3733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 rot="10800000">
                <a:off x="-133275" y="903713"/>
                <a:ext cx="5819700" cy="4029000"/>
              </a:xfrm>
              <a:prstGeom prst="round2DiagRect">
                <a:avLst>
                  <a:gd fmla="val 19149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6" name="Google Shape;126;p13"/>
            <p:cNvSpPr/>
            <p:nvPr/>
          </p:nvSpPr>
          <p:spPr>
            <a:xfrm>
              <a:off x="-114300" y="3810000"/>
              <a:ext cx="11329800" cy="133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3"/>
          <p:cNvSpPr txBox="1"/>
          <p:nvPr>
            <p:ph type="title"/>
          </p:nvPr>
        </p:nvSpPr>
        <p:spPr>
          <a:xfrm>
            <a:off x="6573065" y="3023731"/>
            <a:ext cx="18300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hasCustomPrompt="1" idx="2" type="title"/>
          </p:nvPr>
        </p:nvSpPr>
        <p:spPr>
          <a:xfrm>
            <a:off x="6573515" y="2208025"/>
            <a:ext cx="1829100" cy="4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6573515" y="3921628"/>
            <a:ext cx="18291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3" type="title"/>
          </p:nvPr>
        </p:nvSpPr>
        <p:spPr>
          <a:xfrm>
            <a:off x="4625180" y="3023731"/>
            <a:ext cx="18318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hasCustomPrompt="1" idx="4" type="title"/>
          </p:nvPr>
        </p:nvSpPr>
        <p:spPr>
          <a:xfrm>
            <a:off x="4625180" y="2208025"/>
            <a:ext cx="1831800" cy="4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idx="5" type="subTitle"/>
          </p:nvPr>
        </p:nvSpPr>
        <p:spPr>
          <a:xfrm>
            <a:off x="4624880" y="3921628"/>
            <a:ext cx="18327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6" type="title"/>
          </p:nvPr>
        </p:nvSpPr>
        <p:spPr>
          <a:xfrm>
            <a:off x="740935" y="3024631"/>
            <a:ext cx="1832700" cy="6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hasCustomPrompt="1" idx="7" type="title"/>
          </p:nvPr>
        </p:nvSpPr>
        <p:spPr>
          <a:xfrm>
            <a:off x="740935" y="2208325"/>
            <a:ext cx="1832700" cy="4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/>
          <p:nvPr>
            <p:ph idx="8" type="subTitle"/>
          </p:nvPr>
        </p:nvSpPr>
        <p:spPr>
          <a:xfrm>
            <a:off x="740935" y="3922228"/>
            <a:ext cx="18327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9" type="title"/>
          </p:nvPr>
        </p:nvSpPr>
        <p:spPr>
          <a:xfrm>
            <a:off x="2683057" y="3024631"/>
            <a:ext cx="1832700" cy="6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hasCustomPrompt="1" idx="13" type="title"/>
          </p:nvPr>
        </p:nvSpPr>
        <p:spPr>
          <a:xfrm>
            <a:off x="2683507" y="2208325"/>
            <a:ext cx="1831800" cy="4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/>
          <p:nvPr>
            <p:ph idx="14" type="subTitle"/>
          </p:nvPr>
        </p:nvSpPr>
        <p:spPr>
          <a:xfrm>
            <a:off x="2682907" y="3922228"/>
            <a:ext cx="18327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Google Shape;139;p13"/>
          <p:cNvSpPr txBox="1"/>
          <p:nvPr>
            <p:ph idx="15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4"/>
          <p:cNvGrpSpPr/>
          <p:nvPr/>
        </p:nvGrpSpPr>
        <p:grpSpPr>
          <a:xfrm>
            <a:off x="-133275" y="-2639587"/>
            <a:ext cx="11348831" cy="7937888"/>
            <a:chOff x="-133275" y="-2791987"/>
            <a:chExt cx="11348831" cy="7937888"/>
          </a:xfrm>
        </p:grpSpPr>
        <p:grpSp>
          <p:nvGrpSpPr>
            <p:cNvPr id="142" name="Google Shape;142;p14"/>
            <p:cNvGrpSpPr/>
            <p:nvPr/>
          </p:nvGrpSpPr>
          <p:grpSpPr>
            <a:xfrm>
              <a:off x="-133275" y="-2791987"/>
              <a:ext cx="11348831" cy="7354463"/>
              <a:chOff x="-133275" y="903713"/>
              <a:chExt cx="11348831" cy="7354463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5483456" y="4229100"/>
                <a:ext cx="5732100" cy="4029000"/>
              </a:xfrm>
              <a:prstGeom prst="round2DiagRect">
                <a:avLst>
                  <a:gd fmla="val 16667" name="adj1"/>
                  <a:gd fmla="val 0" name="adj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-133275" y="4524375"/>
                <a:ext cx="5732100" cy="3733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 rot="10800000">
                <a:off x="-133275" y="903713"/>
                <a:ext cx="5819700" cy="4029000"/>
              </a:xfrm>
              <a:prstGeom prst="round2DiagRect">
                <a:avLst>
                  <a:gd fmla="val 19149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6" name="Google Shape;146;p14"/>
            <p:cNvSpPr/>
            <p:nvPr/>
          </p:nvSpPr>
          <p:spPr>
            <a:xfrm>
              <a:off x="-114300" y="3810000"/>
              <a:ext cx="11329800" cy="133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4"/>
          <p:cNvSpPr txBox="1"/>
          <p:nvPr>
            <p:ph type="title"/>
          </p:nvPr>
        </p:nvSpPr>
        <p:spPr>
          <a:xfrm>
            <a:off x="1026300" y="3729038"/>
            <a:ext cx="2002500" cy="3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8" name="Google Shape;148;p14"/>
          <p:cNvSpPr txBox="1"/>
          <p:nvPr>
            <p:ph idx="1" type="subTitle"/>
          </p:nvPr>
        </p:nvSpPr>
        <p:spPr>
          <a:xfrm>
            <a:off x="1026300" y="4102825"/>
            <a:ext cx="200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4"/>
          <p:cNvSpPr txBox="1"/>
          <p:nvPr>
            <p:ph idx="2" type="title"/>
          </p:nvPr>
        </p:nvSpPr>
        <p:spPr>
          <a:xfrm>
            <a:off x="3570750" y="3729038"/>
            <a:ext cx="2002500" cy="3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14"/>
          <p:cNvSpPr txBox="1"/>
          <p:nvPr>
            <p:ph idx="3" type="subTitle"/>
          </p:nvPr>
        </p:nvSpPr>
        <p:spPr>
          <a:xfrm>
            <a:off x="3570750" y="4102825"/>
            <a:ext cx="200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4"/>
          <p:cNvSpPr txBox="1"/>
          <p:nvPr>
            <p:ph idx="4" type="title"/>
          </p:nvPr>
        </p:nvSpPr>
        <p:spPr>
          <a:xfrm>
            <a:off x="6115200" y="3729038"/>
            <a:ext cx="2002500" cy="3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2" name="Google Shape;152;p14"/>
          <p:cNvSpPr txBox="1"/>
          <p:nvPr>
            <p:ph idx="5" type="subTitle"/>
          </p:nvPr>
        </p:nvSpPr>
        <p:spPr>
          <a:xfrm>
            <a:off x="6115200" y="4102825"/>
            <a:ext cx="200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4"/>
          <p:cNvSpPr txBox="1"/>
          <p:nvPr>
            <p:ph hasCustomPrompt="1" idx="6" type="title"/>
          </p:nvPr>
        </p:nvSpPr>
        <p:spPr>
          <a:xfrm>
            <a:off x="1026300" y="1817800"/>
            <a:ext cx="2002500" cy="4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14"/>
          <p:cNvSpPr txBox="1"/>
          <p:nvPr>
            <p:ph hasCustomPrompt="1" idx="7" type="title"/>
          </p:nvPr>
        </p:nvSpPr>
        <p:spPr>
          <a:xfrm>
            <a:off x="3570750" y="1817800"/>
            <a:ext cx="2002500" cy="4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14"/>
          <p:cNvSpPr txBox="1"/>
          <p:nvPr>
            <p:ph hasCustomPrompt="1" idx="8" type="title"/>
          </p:nvPr>
        </p:nvSpPr>
        <p:spPr>
          <a:xfrm>
            <a:off x="6115200" y="1817800"/>
            <a:ext cx="2002500" cy="4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14"/>
          <p:cNvSpPr txBox="1"/>
          <p:nvPr>
            <p:ph idx="9" type="title"/>
          </p:nvPr>
        </p:nvSpPr>
        <p:spPr>
          <a:xfrm flipH="1">
            <a:off x="71325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5"/>
          <p:cNvGrpSpPr/>
          <p:nvPr/>
        </p:nvGrpSpPr>
        <p:grpSpPr>
          <a:xfrm flipH="1">
            <a:off x="-2045202" y="-48787"/>
            <a:ext cx="11348831" cy="7354463"/>
            <a:chOff x="-133275" y="903713"/>
            <a:chExt cx="11348831" cy="7354463"/>
          </a:xfrm>
        </p:grpSpPr>
        <p:sp>
          <p:nvSpPr>
            <p:cNvPr id="159" name="Google Shape;159;p15"/>
            <p:cNvSpPr/>
            <p:nvPr/>
          </p:nvSpPr>
          <p:spPr>
            <a:xfrm>
              <a:off x="5483456" y="4229100"/>
              <a:ext cx="5732100" cy="40290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-133275" y="4524375"/>
              <a:ext cx="5732100" cy="3733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 rot="10800000">
              <a:off x="-133275" y="903713"/>
              <a:ext cx="5819700" cy="4029000"/>
            </a:xfrm>
            <a:prstGeom prst="round2DiagRect">
              <a:avLst>
                <a:gd fmla="val 19149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15"/>
          <p:cNvSpPr txBox="1"/>
          <p:nvPr>
            <p:ph type="title"/>
          </p:nvPr>
        </p:nvSpPr>
        <p:spPr>
          <a:xfrm flipH="1">
            <a:off x="3644400" y="2719288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3" name="Google Shape;163;p15"/>
          <p:cNvSpPr txBox="1"/>
          <p:nvPr>
            <p:ph idx="1" type="subTitle"/>
          </p:nvPr>
        </p:nvSpPr>
        <p:spPr>
          <a:xfrm flipH="1">
            <a:off x="2445600" y="844300"/>
            <a:ext cx="5559000" cy="18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4" name="Google Shape;164;p15"/>
          <p:cNvSpPr txBox="1"/>
          <p:nvPr>
            <p:ph idx="2" type="subTitle"/>
          </p:nvPr>
        </p:nvSpPr>
        <p:spPr>
          <a:xfrm>
            <a:off x="743700" y="4612475"/>
            <a:ext cx="2551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15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15"/>
          <p:cNvSpPr txBox="1"/>
          <p:nvPr>
            <p:ph idx="3" type="subTitle"/>
          </p:nvPr>
        </p:nvSpPr>
        <p:spPr>
          <a:xfrm>
            <a:off x="3296400" y="4612475"/>
            <a:ext cx="2551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15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15"/>
          <p:cNvSpPr txBox="1"/>
          <p:nvPr>
            <p:ph idx="4" type="subTitle"/>
          </p:nvPr>
        </p:nvSpPr>
        <p:spPr>
          <a:xfrm>
            <a:off x="5849100" y="4612475"/>
            <a:ext cx="2551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15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Google Shape;167;p15"/>
          <p:cNvSpPr txBox="1"/>
          <p:nvPr>
            <p:ph idx="5" type="subTitle"/>
          </p:nvPr>
        </p:nvSpPr>
        <p:spPr>
          <a:xfrm>
            <a:off x="4543309" y="4038725"/>
            <a:ext cx="38589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6"/>
          <p:cNvGrpSpPr/>
          <p:nvPr/>
        </p:nvGrpSpPr>
        <p:grpSpPr>
          <a:xfrm>
            <a:off x="-133275" y="-48787"/>
            <a:ext cx="11348831" cy="7354463"/>
            <a:chOff x="-133275" y="903713"/>
            <a:chExt cx="11348831" cy="7354463"/>
          </a:xfrm>
        </p:grpSpPr>
        <p:sp>
          <p:nvSpPr>
            <p:cNvPr id="170" name="Google Shape;170;p16"/>
            <p:cNvSpPr/>
            <p:nvPr/>
          </p:nvSpPr>
          <p:spPr>
            <a:xfrm>
              <a:off x="5483456" y="4229100"/>
              <a:ext cx="5732100" cy="40290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-133275" y="4524375"/>
              <a:ext cx="5732100" cy="3733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 rot="10800000">
              <a:off x="-133275" y="903713"/>
              <a:ext cx="5819700" cy="4029000"/>
            </a:xfrm>
            <a:prstGeom prst="round2DiagRect">
              <a:avLst>
                <a:gd fmla="val 19149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16"/>
          <p:cNvSpPr txBox="1"/>
          <p:nvPr>
            <p:ph type="title"/>
          </p:nvPr>
        </p:nvSpPr>
        <p:spPr>
          <a:xfrm>
            <a:off x="3755092" y="895350"/>
            <a:ext cx="3788400" cy="66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" name="Google Shape;174;p16"/>
          <p:cNvSpPr txBox="1"/>
          <p:nvPr>
            <p:ph idx="1" type="subTitle"/>
          </p:nvPr>
        </p:nvSpPr>
        <p:spPr>
          <a:xfrm>
            <a:off x="3755092" y="1559025"/>
            <a:ext cx="37884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6"/>
          <p:cNvSpPr txBox="1"/>
          <p:nvPr>
            <p:ph idx="2" type="subTitle"/>
          </p:nvPr>
        </p:nvSpPr>
        <p:spPr>
          <a:xfrm>
            <a:off x="743700" y="4612475"/>
            <a:ext cx="2551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15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" name="Google Shape;176;p16"/>
          <p:cNvSpPr txBox="1"/>
          <p:nvPr>
            <p:ph idx="3" type="subTitle"/>
          </p:nvPr>
        </p:nvSpPr>
        <p:spPr>
          <a:xfrm>
            <a:off x="3296400" y="4612475"/>
            <a:ext cx="2551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15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7" name="Google Shape;177;p16"/>
          <p:cNvSpPr txBox="1"/>
          <p:nvPr>
            <p:ph idx="4" type="subTitle"/>
          </p:nvPr>
        </p:nvSpPr>
        <p:spPr>
          <a:xfrm>
            <a:off x="5849100" y="4612475"/>
            <a:ext cx="2551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15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16"/>
          <p:cNvSpPr txBox="1"/>
          <p:nvPr>
            <p:ph idx="5" type="subTitle"/>
          </p:nvPr>
        </p:nvSpPr>
        <p:spPr>
          <a:xfrm>
            <a:off x="705600" y="4038725"/>
            <a:ext cx="38589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7"/>
          <p:cNvGrpSpPr/>
          <p:nvPr/>
        </p:nvGrpSpPr>
        <p:grpSpPr>
          <a:xfrm>
            <a:off x="-2809800" y="-2639587"/>
            <a:ext cx="11953950" cy="7937963"/>
            <a:chOff x="-2809800" y="-2639587"/>
            <a:chExt cx="11953950" cy="7937963"/>
          </a:xfrm>
        </p:grpSpPr>
        <p:grpSp>
          <p:nvGrpSpPr>
            <p:cNvPr id="181" name="Google Shape;181;p17"/>
            <p:cNvGrpSpPr/>
            <p:nvPr/>
          </p:nvGrpSpPr>
          <p:grpSpPr>
            <a:xfrm flipH="1">
              <a:off x="-2809800" y="-2639587"/>
              <a:ext cx="11953800" cy="7937963"/>
              <a:chOff x="-738244" y="-2791987"/>
              <a:chExt cx="11953800" cy="7937963"/>
            </a:xfrm>
          </p:grpSpPr>
          <p:grpSp>
            <p:nvGrpSpPr>
              <p:cNvPr id="182" name="Google Shape;182;p17"/>
              <p:cNvGrpSpPr/>
              <p:nvPr/>
            </p:nvGrpSpPr>
            <p:grpSpPr>
              <a:xfrm>
                <a:off x="-738244" y="-2791987"/>
                <a:ext cx="11953800" cy="7937963"/>
                <a:chOff x="-738244" y="903713"/>
                <a:chExt cx="11953800" cy="7937963"/>
              </a:xfrm>
            </p:grpSpPr>
            <p:sp>
              <p:nvSpPr>
                <p:cNvPr id="183" name="Google Shape;183;p17"/>
                <p:cNvSpPr/>
                <p:nvPr/>
              </p:nvSpPr>
              <p:spPr>
                <a:xfrm>
                  <a:off x="5483456" y="4229100"/>
                  <a:ext cx="5732100" cy="4029000"/>
                </a:xfrm>
                <a:prstGeom prst="round2DiagRect">
                  <a:avLst>
                    <a:gd fmla="val 16667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17"/>
                <p:cNvSpPr/>
                <p:nvPr/>
              </p:nvSpPr>
              <p:spPr>
                <a:xfrm>
                  <a:off x="-738244" y="4524375"/>
                  <a:ext cx="6337200" cy="4317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17"/>
                <p:cNvSpPr/>
                <p:nvPr/>
              </p:nvSpPr>
              <p:spPr>
                <a:xfrm rot="10800000">
                  <a:off x="-133275" y="903713"/>
                  <a:ext cx="5819700" cy="4029000"/>
                </a:xfrm>
                <a:prstGeom prst="round2DiagRect">
                  <a:avLst>
                    <a:gd fmla="val 19149" name="adj1"/>
                    <a:gd fmla="val 0" name="adj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6" name="Google Shape;186;p17"/>
              <p:cNvSpPr/>
              <p:nvPr/>
            </p:nvSpPr>
            <p:spPr>
              <a:xfrm>
                <a:off x="-133319" y="3810000"/>
                <a:ext cx="11348700" cy="1335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7" name="Google Shape;187;p17"/>
            <p:cNvSpPr/>
            <p:nvPr/>
          </p:nvSpPr>
          <p:spPr>
            <a:xfrm>
              <a:off x="7258050" y="-2639575"/>
              <a:ext cx="1886100" cy="403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7"/>
          <p:cNvSpPr txBox="1"/>
          <p:nvPr>
            <p:ph idx="1" type="body"/>
          </p:nvPr>
        </p:nvSpPr>
        <p:spPr>
          <a:xfrm>
            <a:off x="828750" y="1581150"/>
            <a:ext cx="7486500" cy="29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5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8"/>
          <p:cNvGrpSpPr/>
          <p:nvPr/>
        </p:nvGrpSpPr>
        <p:grpSpPr>
          <a:xfrm flipH="1">
            <a:off x="-9450" y="-2639587"/>
            <a:ext cx="11953950" cy="7937963"/>
            <a:chOff x="-2809800" y="-2639587"/>
            <a:chExt cx="11953950" cy="7937963"/>
          </a:xfrm>
        </p:grpSpPr>
        <p:grpSp>
          <p:nvGrpSpPr>
            <p:cNvPr id="192" name="Google Shape;192;p18"/>
            <p:cNvGrpSpPr/>
            <p:nvPr/>
          </p:nvGrpSpPr>
          <p:grpSpPr>
            <a:xfrm flipH="1">
              <a:off x="-2809800" y="-2639587"/>
              <a:ext cx="11953800" cy="7937963"/>
              <a:chOff x="-738244" y="-2791987"/>
              <a:chExt cx="11953800" cy="7937963"/>
            </a:xfrm>
          </p:grpSpPr>
          <p:grpSp>
            <p:nvGrpSpPr>
              <p:cNvPr id="193" name="Google Shape;193;p18"/>
              <p:cNvGrpSpPr/>
              <p:nvPr/>
            </p:nvGrpSpPr>
            <p:grpSpPr>
              <a:xfrm>
                <a:off x="-738244" y="-2791987"/>
                <a:ext cx="11953800" cy="7937963"/>
                <a:chOff x="-738244" y="903713"/>
                <a:chExt cx="11953800" cy="7937963"/>
              </a:xfrm>
            </p:grpSpPr>
            <p:sp>
              <p:nvSpPr>
                <p:cNvPr id="194" name="Google Shape;194;p18"/>
                <p:cNvSpPr/>
                <p:nvPr/>
              </p:nvSpPr>
              <p:spPr>
                <a:xfrm>
                  <a:off x="5483456" y="4229100"/>
                  <a:ext cx="5732100" cy="4029000"/>
                </a:xfrm>
                <a:prstGeom prst="round2DiagRect">
                  <a:avLst>
                    <a:gd fmla="val 16667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18"/>
                <p:cNvSpPr/>
                <p:nvPr/>
              </p:nvSpPr>
              <p:spPr>
                <a:xfrm>
                  <a:off x="-738244" y="4524375"/>
                  <a:ext cx="6337200" cy="4317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18"/>
                <p:cNvSpPr/>
                <p:nvPr/>
              </p:nvSpPr>
              <p:spPr>
                <a:xfrm rot="10800000">
                  <a:off x="-133275" y="903713"/>
                  <a:ext cx="5819700" cy="4029000"/>
                </a:xfrm>
                <a:prstGeom prst="round2DiagRect">
                  <a:avLst>
                    <a:gd fmla="val 19149" name="adj1"/>
                    <a:gd fmla="val 0" name="adj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7" name="Google Shape;197;p18"/>
              <p:cNvSpPr/>
              <p:nvPr/>
            </p:nvSpPr>
            <p:spPr>
              <a:xfrm>
                <a:off x="-133319" y="3810000"/>
                <a:ext cx="11348700" cy="1335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8" name="Google Shape;198;p18"/>
            <p:cNvSpPr/>
            <p:nvPr/>
          </p:nvSpPr>
          <p:spPr>
            <a:xfrm>
              <a:off x="7258050" y="-2639575"/>
              <a:ext cx="1886100" cy="403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8"/>
          <p:cNvSpPr txBox="1"/>
          <p:nvPr>
            <p:ph type="title"/>
          </p:nvPr>
        </p:nvSpPr>
        <p:spPr>
          <a:xfrm flipH="1">
            <a:off x="71325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19"/>
          <p:cNvGrpSpPr/>
          <p:nvPr/>
        </p:nvGrpSpPr>
        <p:grpSpPr>
          <a:xfrm>
            <a:off x="-133275" y="-2639587"/>
            <a:ext cx="11348831" cy="7937888"/>
            <a:chOff x="-133275" y="-2791987"/>
            <a:chExt cx="11348831" cy="7937888"/>
          </a:xfrm>
        </p:grpSpPr>
        <p:grpSp>
          <p:nvGrpSpPr>
            <p:cNvPr id="202" name="Google Shape;202;p19"/>
            <p:cNvGrpSpPr/>
            <p:nvPr/>
          </p:nvGrpSpPr>
          <p:grpSpPr>
            <a:xfrm>
              <a:off x="-133275" y="-2791987"/>
              <a:ext cx="11348831" cy="7354463"/>
              <a:chOff x="-133275" y="903713"/>
              <a:chExt cx="11348831" cy="7354463"/>
            </a:xfrm>
          </p:grpSpPr>
          <p:sp>
            <p:nvSpPr>
              <p:cNvPr id="203" name="Google Shape;203;p19"/>
              <p:cNvSpPr/>
              <p:nvPr/>
            </p:nvSpPr>
            <p:spPr>
              <a:xfrm>
                <a:off x="5483456" y="4229100"/>
                <a:ext cx="5732100" cy="4029000"/>
              </a:xfrm>
              <a:prstGeom prst="round2DiagRect">
                <a:avLst>
                  <a:gd fmla="val 16667" name="adj1"/>
                  <a:gd fmla="val 0" name="adj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9"/>
              <p:cNvSpPr/>
              <p:nvPr/>
            </p:nvSpPr>
            <p:spPr>
              <a:xfrm>
                <a:off x="-133275" y="4524375"/>
                <a:ext cx="5732100" cy="3733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9"/>
              <p:cNvSpPr/>
              <p:nvPr/>
            </p:nvSpPr>
            <p:spPr>
              <a:xfrm rot="10800000">
                <a:off x="-133275" y="903713"/>
                <a:ext cx="5819700" cy="4029000"/>
              </a:xfrm>
              <a:prstGeom prst="round2DiagRect">
                <a:avLst>
                  <a:gd fmla="val 19149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6" name="Google Shape;206;p19"/>
            <p:cNvSpPr/>
            <p:nvPr/>
          </p:nvSpPr>
          <p:spPr>
            <a:xfrm>
              <a:off x="-114300" y="3810000"/>
              <a:ext cx="11329800" cy="133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19"/>
          <p:cNvSpPr txBox="1"/>
          <p:nvPr>
            <p:ph type="title"/>
          </p:nvPr>
        </p:nvSpPr>
        <p:spPr>
          <a:xfrm flipH="1">
            <a:off x="743361" y="3687925"/>
            <a:ext cx="3602700" cy="4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8" name="Google Shape;208;p19"/>
          <p:cNvSpPr txBox="1"/>
          <p:nvPr>
            <p:ph idx="2" type="title"/>
          </p:nvPr>
        </p:nvSpPr>
        <p:spPr>
          <a:xfrm flipH="1">
            <a:off x="743361" y="1759375"/>
            <a:ext cx="3602700" cy="4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9"/>
          <p:cNvSpPr txBox="1"/>
          <p:nvPr>
            <p:ph idx="1" type="subTitle"/>
          </p:nvPr>
        </p:nvSpPr>
        <p:spPr>
          <a:xfrm flipH="1">
            <a:off x="743361" y="2142550"/>
            <a:ext cx="3602700" cy="5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9"/>
          <p:cNvSpPr txBox="1"/>
          <p:nvPr>
            <p:ph idx="3" type="subTitle"/>
          </p:nvPr>
        </p:nvSpPr>
        <p:spPr>
          <a:xfrm flipH="1">
            <a:off x="743361" y="4071000"/>
            <a:ext cx="3602700" cy="5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19"/>
          <p:cNvSpPr txBox="1"/>
          <p:nvPr>
            <p:ph idx="4" type="title"/>
          </p:nvPr>
        </p:nvSpPr>
        <p:spPr>
          <a:xfrm>
            <a:off x="713225" y="445025"/>
            <a:ext cx="811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2" name="Google Shape;212;p19"/>
          <p:cNvSpPr txBox="1"/>
          <p:nvPr>
            <p:ph idx="5" type="title"/>
          </p:nvPr>
        </p:nvSpPr>
        <p:spPr>
          <a:xfrm flipH="1">
            <a:off x="743361" y="2723650"/>
            <a:ext cx="3602700" cy="4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3" name="Google Shape;213;p19"/>
          <p:cNvSpPr txBox="1"/>
          <p:nvPr>
            <p:ph idx="6" type="subTitle"/>
          </p:nvPr>
        </p:nvSpPr>
        <p:spPr>
          <a:xfrm flipH="1">
            <a:off x="743361" y="3106775"/>
            <a:ext cx="3602700" cy="5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9"/>
          <p:cNvSpPr/>
          <p:nvPr>
            <p:ph idx="7" type="pic"/>
          </p:nvPr>
        </p:nvSpPr>
        <p:spPr>
          <a:xfrm>
            <a:off x="4715816" y="1752600"/>
            <a:ext cx="3600300" cy="284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0"/>
          <p:cNvGrpSpPr/>
          <p:nvPr/>
        </p:nvGrpSpPr>
        <p:grpSpPr>
          <a:xfrm>
            <a:off x="-133275" y="-2639587"/>
            <a:ext cx="11348831" cy="7937888"/>
            <a:chOff x="-133275" y="-2791987"/>
            <a:chExt cx="11348831" cy="7937888"/>
          </a:xfrm>
        </p:grpSpPr>
        <p:grpSp>
          <p:nvGrpSpPr>
            <p:cNvPr id="217" name="Google Shape;217;p20"/>
            <p:cNvGrpSpPr/>
            <p:nvPr/>
          </p:nvGrpSpPr>
          <p:grpSpPr>
            <a:xfrm>
              <a:off x="-133275" y="-2791987"/>
              <a:ext cx="11348831" cy="7354463"/>
              <a:chOff x="-133275" y="903713"/>
              <a:chExt cx="11348831" cy="7354463"/>
            </a:xfrm>
          </p:grpSpPr>
          <p:sp>
            <p:nvSpPr>
              <p:cNvPr id="218" name="Google Shape;218;p20"/>
              <p:cNvSpPr/>
              <p:nvPr/>
            </p:nvSpPr>
            <p:spPr>
              <a:xfrm>
                <a:off x="5483456" y="4229100"/>
                <a:ext cx="5732100" cy="4029000"/>
              </a:xfrm>
              <a:prstGeom prst="round2DiagRect">
                <a:avLst>
                  <a:gd fmla="val 16667" name="adj1"/>
                  <a:gd fmla="val 0" name="adj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0"/>
              <p:cNvSpPr/>
              <p:nvPr/>
            </p:nvSpPr>
            <p:spPr>
              <a:xfrm>
                <a:off x="-133275" y="4524375"/>
                <a:ext cx="5732100" cy="3733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0"/>
              <p:cNvSpPr/>
              <p:nvPr/>
            </p:nvSpPr>
            <p:spPr>
              <a:xfrm rot="10800000">
                <a:off x="-133275" y="903713"/>
                <a:ext cx="5819700" cy="4029000"/>
              </a:xfrm>
              <a:prstGeom prst="round2DiagRect">
                <a:avLst>
                  <a:gd fmla="val 19149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1" name="Google Shape;221;p20"/>
            <p:cNvSpPr/>
            <p:nvPr/>
          </p:nvSpPr>
          <p:spPr>
            <a:xfrm>
              <a:off x="-114300" y="3810000"/>
              <a:ext cx="11329800" cy="133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20"/>
          <p:cNvSpPr txBox="1"/>
          <p:nvPr>
            <p:ph type="title"/>
          </p:nvPr>
        </p:nvSpPr>
        <p:spPr>
          <a:xfrm>
            <a:off x="5419725" y="3687925"/>
            <a:ext cx="2882700" cy="4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" name="Google Shape;223;p20"/>
          <p:cNvSpPr txBox="1"/>
          <p:nvPr>
            <p:ph idx="2" type="title"/>
          </p:nvPr>
        </p:nvSpPr>
        <p:spPr>
          <a:xfrm>
            <a:off x="5419725" y="1759375"/>
            <a:ext cx="2882700" cy="4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4" name="Google Shape;224;p20"/>
          <p:cNvSpPr txBox="1"/>
          <p:nvPr>
            <p:ph idx="1" type="subTitle"/>
          </p:nvPr>
        </p:nvSpPr>
        <p:spPr>
          <a:xfrm>
            <a:off x="5419725" y="2142550"/>
            <a:ext cx="2882700" cy="5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20"/>
          <p:cNvSpPr txBox="1"/>
          <p:nvPr>
            <p:ph idx="3" type="subTitle"/>
          </p:nvPr>
        </p:nvSpPr>
        <p:spPr>
          <a:xfrm>
            <a:off x="5419725" y="4071000"/>
            <a:ext cx="2882700" cy="5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20"/>
          <p:cNvSpPr txBox="1"/>
          <p:nvPr>
            <p:ph idx="4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20"/>
          <p:cNvSpPr txBox="1"/>
          <p:nvPr>
            <p:ph idx="5" type="title"/>
          </p:nvPr>
        </p:nvSpPr>
        <p:spPr>
          <a:xfrm>
            <a:off x="5419725" y="2723650"/>
            <a:ext cx="2882700" cy="4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20"/>
          <p:cNvSpPr txBox="1"/>
          <p:nvPr>
            <p:ph idx="6" type="subTitle"/>
          </p:nvPr>
        </p:nvSpPr>
        <p:spPr>
          <a:xfrm>
            <a:off x="5419725" y="3106775"/>
            <a:ext cx="2882700" cy="5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9" name="Google Shape;229;p20"/>
          <p:cNvSpPr/>
          <p:nvPr>
            <p:ph idx="7" type="pic"/>
          </p:nvPr>
        </p:nvSpPr>
        <p:spPr>
          <a:xfrm flipH="1">
            <a:off x="829086" y="1752600"/>
            <a:ext cx="3600300" cy="284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133275" y="-48787"/>
            <a:ext cx="11348831" cy="7354463"/>
            <a:chOff x="-133275" y="903713"/>
            <a:chExt cx="11348831" cy="7354463"/>
          </a:xfrm>
        </p:grpSpPr>
        <p:sp>
          <p:nvSpPr>
            <p:cNvPr id="20" name="Google Shape;20;p3"/>
            <p:cNvSpPr/>
            <p:nvPr/>
          </p:nvSpPr>
          <p:spPr>
            <a:xfrm>
              <a:off x="5483456" y="4229100"/>
              <a:ext cx="5732100" cy="40290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133275" y="4524375"/>
              <a:ext cx="5732100" cy="3733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-133275" y="903713"/>
              <a:ext cx="5819700" cy="4029000"/>
            </a:xfrm>
            <a:prstGeom prst="round2DiagRect">
              <a:avLst>
                <a:gd fmla="val 19149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913323" y="1312650"/>
            <a:ext cx="460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6712088" y="1554450"/>
            <a:ext cx="1518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913313" y="2293975"/>
            <a:ext cx="28500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3" type="subTitle"/>
          </p:nvPr>
        </p:nvSpPr>
        <p:spPr>
          <a:xfrm>
            <a:off x="743700" y="4612475"/>
            <a:ext cx="2551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15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4" type="subTitle"/>
          </p:nvPr>
        </p:nvSpPr>
        <p:spPr>
          <a:xfrm>
            <a:off x="3296400" y="4612475"/>
            <a:ext cx="2551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15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5" type="subTitle"/>
          </p:nvPr>
        </p:nvSpPr>
        <p:spPr>
          <a:xfrm>
            <a:off x="5849100" y="4612475"/>
            <a:ext cx="2551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15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6" type="subTitle"/>
          </p:nvPr>
        </p:nvSpPr>
        <p:spPr>
          <a:xfrm>
            <a:off x="705600" y="4038725"/>
            <a:ext cx="38589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1"/>
          <p:cNvGrpSpPr/>
          <p:nvPr/>
        </p:nvGrpSpPr>
        <p:grpSpPr>
          <a:xfrm>
            <a:off x="-133275" y="-2639587"/>
            <a:ext cx="11348831" cy="7937888"/>
            <a:chOff x="-133275" y="-2791987"/>
            <a:chExt cx="11348831" cy="7937888"/>
          </a:xfrm>
        </p:grpSpPr>
        <p:grpSp>
          <p:nvGrpSpPr>
            <p:cNvPr id="232" name="Google Shape;232;p21"/>
            <p:cNvGrpSpPr/>
            <p:nvPr/>
          </p:nvGrpSpPr>
          <p:grpSpPr>
            <a:xfrm>
              <a:off x="-133275" y="-2791987"/>
              <a:ext cx="11348831" cy="7354463"/>
              <a:chOff x="-133275" y="903713"/>
              <a:chExt cx="11348831" cy="7354463"/>
            </a:xfrm>
          </p:grpSpPr>
          <p:sp>
            <p:nvSpPr>
              <p:cNvPr id="233" name="Google Shape;233;p21"/>
              <p:cNvSpPr/>
              <p:nvPr/>
            </p:nvSpPr>
            <p:spPr>
              <a:xfrm>
                <a:off x="5483456" y="4229100"/>
                <a:ext cx="5732100" cy="4029000"/>
              </a:xfrm>
              <a:prstGeom prst="round2DiagRect">
                <a:avLst>
                  <a:gd fmla="val 16667" name="adj1"/>
                  <a:gd fmla="val 0" name="adj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1"/>
              <p:cNvSpPr/>
              <p:nvPr/>
            </p:nvSpPr>
            <p:spPr>
              <a:xfrm>
                <a:off x="-133275" y="4524375"/>
                <a:ext cx="5732100" cy="3733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1"/>
              <p:cNvSpPr/>
              <p:nvPr/>
            </p:nvSpPr>
            <p:spPr>
              <a:xfrm rot="10800000">
                <a:off x="-133275" y="903713"/>
                <a:ext cx="5819700" cy="4029000"/>
              </a:xfrm>
              <a:prstGeom prst="round2DiagRect">
                <a:avLst>
                  <a:gd fmla="val 19149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6" name="Google Shape;236;p21"/>
            <p:cNvSpPr/>
            <p:nvPr/>
          </p:nvSpPr>
          <p:spPr>
            <a:xfrm>
              <a:off x="-114300" y="3810000"/>
              <a:ext cx="11329800" cy="133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21"/>
          <p:cNvSpPr txBox="1"/>
          <p:nvPr>
            <p:ph type="title"/>
          </p:nvPr>
        </p:nvSpPr>
        <p:spPr>
          <a:xfrm>
            <a:off x="837894" y="1875475"/>
            <a:ext cx="24405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8" name="Google Shape;238;p21"/>
          <p:cNvSpPr txBox="1"/>
          <p:nvPr>
            <p:ph idx="1" type="subTitle"/>
          </p:nvPr>
        </p:nvSpPr>
        <p:spPr>
          <a:xfrm>
            <a:off x="837894" y="2322749"/>
            <a:ext cx="24405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9" name="Google Shape;239;p21"/>
          <p:cNvSpPr txBox="1"/>
          <p:nvPr>
            <p:ph idx="2" type="title"/>
          </p:nvPr>
        </p:nvSpPr>
        <p:spPr>
          <a:xfrm>
            <a:off x="837894" y="3315854"/>
            <a:ext cx="24405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0" name="Google Shape;240;p21"/>
          <p:cNvSpPr txBox="1"/>
          <p:nvPr>
            <p:ph idx="3" type="subTitle"/>
          </p:nvPr>
        </p:nvSpPr>
        <p:spPr>
          <a:xfrm>
            <a:off x="837894" y="3763125"/>
            <a:ext cx="24405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1" name="Google Shape;241;p21"/>
          <p:cNvSpPr txBox="1"/>
          <p:nvPr>
            <p:ph idx="4" type="title"/>
          </p:nvPr>
        </p:nvSpPr>
        <p:spPr>
          <a:xfrm>
            <a:off x="5865606" y="1875475"/>
            <a:ext cx="24405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2" name="Google Shape;242;p21"/>
          <p:cNvSpPr txBox="1"/>
          <p:nvPr>
            <p:ph idx="5" type="subTitle"/>
          </p:nvPr>
        </p:nvSpPr>
        <p:spPr>
          <a:xfrm>
            <a:off x="5865606" y="2322749"/>
            <a:ext cx="24405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1"/>
          <p:cNvSpPr txBox="1"/>
          <p:nvPr>
            <p:ph idx="6" type="title"/>
          </p:nvPr>
        </p:nvSpPr>
        <p:spPr>
          <a:xfrm>
            <a:off x="5865606" y="3315854"/>
            <a:ext cx="24405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4" name="Google Shape;244;p21"/>
          <p:cNvSpPr txBox="1"/>
          <p:nvPr>
            <p:ph idx="7" type="subTitle"/>
          </p:nvPr>
        </p:nvSpPr>
        <p:spPr>
          <a:xfrm>
            <a:off x="5865606" y="3763125"/>
            <a:ext cx="24405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5" name="Google Shape;245;p21"/>
          <p:cNvSpPr txBox="1"/>
          <p:nvPr>
            <p:ph idx="8" type="title"/>
          </p:nvPr>
        </p:nvSpPr>
        <p:spPr>
          <a:xfrm>
            <a:off x="713225" y="445025"/>
            <a:ext cx="811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2"/>
          <p:cNvGrpSpPr/>
          <p:nvPr/>
        </p:nvGrpSpPr>
        <p:grpSpPr>
          <a:xfrm flipH="1">
            <a:off x="-2124000" y="-2639587"/>
            <a:ext cx="11348831" cy="7937888"/>
            <a:chOff x="-133275" y="-2791987"/>
            <a:chExt cx="11348831" cy="7937888"/>
          </a:xfrm>
        </p:grpSpPr>
        <p:grpSp>
          <p:nvGrpSpPr>
            <p:cNvPr id="248" name="Google Shape;248;p22"/>
            <p:cNvGrpSpPr/>
            <p:nvPr/>
          </p:nvGrpSpPr>
          <p:grpSpPr>
            <a:xfrm>
              <a:off x="-133275" y="-2791987"/>
              <a:ext cx="11348831" cy="7354463"/>
              <a:chOff x="-133275" y="903713"/>
              <a:chExt cx="11348831" cy="7354463"/>
            </a:xfrm>
          </p:grpSpPr>
          <p:sp>
            <p:nvSpPr>
              <p:cNvPr id="249" name="Google Shape;249;p22"/>
              <p:cNvSpPr/>
              <p:nvPr/>
            </p:nvSpPr>
            <p:spPr>
              <a:xfrm>
                <a:off x="5483456" y="4229100"/>
                <a:ext cx="5732100" cy="4029000"/>
              </a:xfrm>
              <a:prstGeom prst="round2DiagRect">
                <a:avLst>
                  <a:gd fmla="val 16667" name="adj1"/>
                  <a:gd fmla="val 0" name="adj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2"/>
              <p:cNvSpPr/>
              <p:nvPr/>
            </p:nvSpPr>
            <p:spPr>
              <a:xfrm>
                <a:off x="-133275" y="4524375"/>
                <a:ext cx="5732100" cy="3733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2"/>
              <p:cNvSpPr/>
              <p:nvPr/>
            </p:nvSpPr>
            <p:spPr>
              <a:xfrm rot="10800000">
                <a:off x="-133275" y="903713"/>
                <a:ext cx="5819700" cy="4029000"/>
              </a:xfrm>
              <a:prstGeom prst="round2DiagRect">
                <a:avLst>
                  <a:gd fmla="val 19149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2" name="Google Shape;252;p22"/>
            <p:cNvSpPr/>
            <p:nvPr/>
          </p:nvSpPr>
          <p:spPr>
            <a:xfrm>
              <a:off x="-114300" y="3810000"/>
              <a:ext cx="11329800" cy="133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22"/>
          <p:cNvSpPr txBox="1"/>
          <p:nvPr>
            <p:ph type="title"/>
          </p:nvPr>
        </p:nvSpPr>
        <p:spPr>
          <a:xfrm>
            <a:off x="1019637" y="2156550"/>
            <a:ext cx="20025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4" name="Google Shape;254;p22"/>
          <p:cNvSpPr txBox="1"/>
          <p:nvPr>
            <p:ph idx="1" type="subTitle"/>
          </p:nvPr>
        </p:nvSpPr>
        <p:spPr>
          <a:xfrm>
            <a:off x="1019637" y="2536075"/>
            <a:ext cx="200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2"/>
          <p:cNvSpPr txBox="1"/>
          <p:nvPr>
            <p:ph idx="2" type="title"/>
          </p:nvPr>
        </p:nvSpPr>
        <p:spPr>
          <a:xfrm>
            <a:off x="3573610" y="2156550"/>
            <a:ext cx="20025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6" name="Google Shape;256;p22"/>
          <p:cNvSpPr txBox="1"/>
          <p:nvPr>
            <p:ph idx="3" type="subTitle"/>
          </p:nvPr>
        </p:nvSpPr>
        <p:spPr>
          <a:xfrm>
            <a:off x="3573609" y="2536075"/>
            <a:ext cx="200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2"/>
          <p:cNvSpPr txBox="1"/>
          <p:nvPr>
            <p:ph idx="4" type="title"/>
          </p:nvPr>
        </p:nvSpPr>
        <p:spPr>
          <a:xfrm>
            <a:off x="1019637" y="3723225"/>
            <a:ext cx="20025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8" name="Google Shape;258;p22"/>
          <p:cNvSpPr txBox="1"/>
          <p:nvPr>
            <p:ph idx="5" type="subTitle"/>
          </p:nvPr>
        </p:nvSpPr>
        <p:spPr>
          <a:xfrm>
            <a:off x="1019637" y="4102825"/>
            <a:ext cx="200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2"/>
          <p:cNvSpPr txBox="1"/>
          <p:nvPr>
            <p:ph idx="6" type="title"/>
          </p:nvPr>
        </p:nvSpPr>
        <p:spPr>
          <a:xfrm>
            <a:off x="3573610" y="3723225"/>
            <a:ext cx="20025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0" name="Google Shape;260;p22"/>
          <p:cNvSpPr txBox="1"/>
          <p:nvPr>
            <p:ph idx="7" type="subTitle"/>
          </p:nvPr>
        </p:nvSpPr>
        <p:spPr>
          <a:xfrm>
            <a:off x="3573609" y="4102825"/>
            <a:ext cx="200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2"/>
          <p:cNvSpPr txBox="1"/>
          <p:nvPr>
            <p:ph idx="8" type="title"/>
          </p:nvPr>
        </p:nvSpPr>
        <p:spPr>
          <a:xfrm>
            <a:off x="6121863" y="2156550"/>
            <a:ext cx="20025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2" name="Google Shape;262;p22"/>
          <p:cNvSpPr txBox="1"/>
          <p:nvPr>
            <p:ph idx="9" type="subTitle"/>
          </p:nvPr>
        </p:nvSpPr>
        <p:spPr>
          <a:xfrm>
            <a:off x="6121863" y="2536075"/>
            <a:ext cx="200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2"/>
          <p:cNvSpPr txBox="1"/>
          <p:nvPr>
            <p:ph idx="13" type="title"/>
          </p:nvPr>
        </p:nvSpPr>
        <p:spPr>
          <a:xfrm>
            <a:off x="6121863" y="3723225"/>
            <a:ext cx="20025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4" name="Google Shape;264;p22"/>
          <p:cNvSpPr txBox="1"/>
          <p:nvPr>
            <p:ph idx="14" type="subTitle"/>
          </p:nvPr>
        </p:nvSpPr>
        <p:spPr>
          <a:xfrm>
            <a:off x="6121863" y="4102825"/>
            <a:ext cx="200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2"/>
          <p:cNvSpPr txBox="1"/>
          <p:nvPr>
            <p:ph idx="15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3"/>
          <p:cNvGrpSpPr/>
          <p:nvPr/>
        </p:nvGrpSpPr>
        <p:grpSpPr>
          <a:xfrm>
            <a:off x="-133275" y="-48787"/>
            <a:ext cx="11348831" cy="7354463"/>
            <a:chOff x="-133275" y="903713"/>
            <a:chExt cx="11348831" cy="7354463"/>
          </a:xfrm>
        </p:grpSpPr>
        <p:sp>
          <p:nvSpPr>
            <p:cNvPr id="268" name="Google Shape;268;p23"/>
            <p:cNvSpPr/>
            <p:nvPr/>
          </p:nvSpPr>
          <p:spPr>
            <a:xfrm>
              <a:off x="5483456" y="4229100"/>
              <a:ext cx="5732100" cy="40290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-133275" y="4524375"/>
              <a:ext cx="5732100" cy="3733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 rot="10800000">
              <a:off x="-133275" y="903713"/>
              <a:ext cx="5819700" cy="4029000"/>
            </a:xfrm>
            <a:prstGeom prst="round2DiagRect">
              <a:avLst>
                <a:gd fmla="val 19149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23"/>
          <p:cNvSpPr txBox="1"/>
          <p:nvPr/>
        </p:nvSpPr>
        <p:spPr>
          <a:xfrm>
            <a:off x="756275" y="2380200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2" name="Google Shape;272;p23"/>
          <p:cNvSpPr txBox="1"/>
          <p:nvPr>
            <p:ph type="ctrTitle"/>
          </p:nvPr>
        </p:nvSpPr>
        <p:spPr>
          <a:xfrm>
            <a:off x="6024175" y="725250"/>
            <a:ext cx="2414400" cy="16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Font typeface="Red Hat Display ExtraBold"/>
              <a:buNone/>
              <a:defRPr sz="5200">
                <a:latin typeface="Red Hat Display ExtraBold"/>
                <a:ea typeface="Red Hat Display ExtraBold"/>
                <a:cs typeface="Red Hat Display ExtraBold"/>
                <a:sym typeface="Red Hat Displ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3" name="Google Shape;273;p23"/>
          <p:cNvSpPr txBox="1"/>
          <p:nvPr>
            <p:ph idx="1" type="subTitle"/>
          </p:nvPr>
        </p:nvSpPr>
        <p:spPr>
          <a:xfrm>
            <a:off x="713225" y="820500"/>
            <a:ext cx="3858900" cy="13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4" name="Google Shape;274;p23"/>
          <p:cNvSpPr txBox="1"/>
          <p:nvPr>
            <p:ph idx="2" type="subTitle"/>
          </p:nvPr>
        </p:nvSpPr>
        <p:spPr>
          <a:xfrm>
            <a:off x="743700" y="4612475"/>
            <a:ext cx="2551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15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5" name="Google Shape;275;p23"/>
          <p:cNvSpPr txBox="1"/>
          <p:nvPr>
            <p:ph idx="3" type="subTitle"/>
          </p:nvPr>
        </p:nvSpPr>
        <p:spPr>
          <a:xfrm>
            <a:off x="3296400" y="4612475"/>
            <a:ext cx="2551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15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23"/>
          <p:cNvSpPr txBox="1"/>
          <p:nvPr>
            <p:ph idx="4" type="subTitle"/>
          </p:nvPr>
        </p:nvSpPr>
        <p:spPr>
          <a:xfrm>
            <a:off x="5849100" y="4612475"/>
            <a:ext cx="2551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15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7" name="Google Shape;277;p23"/>
          <p:cNvSpPr txBox="1"/>
          <p:nvPr>
            <p:ph idx="5" type="subTitle"/>
          </p:nvPr>
        </p:nvSpPr>
        <p:spPr>
          <a:xfrm>
            <a:off x="705600" y="4038725"/>
            <a:ext cx="38589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24"/>
          <p:cNvGrpSpPr/>
          <p:nvPr/>
        </p:nvGrpSpPr>
        <p:grpSpPr>
          <a:xfrm>
            <a:off x="-133275" y="-48787"/>
            <a:ext cx="11348831" cy="7354463"/>
            <a:chOff x="-133275" y="903713"/>
            <a:chExt cx="11348831" cy="7354463"/>
          </a:xfrm>
        </p:grpSpPr>
        <p:sp>
          <p:nvSpPr>
            <p:cNvPr id="280" name="Google Shape;280;p24"/>
            <p:cNvSpPr/>
            <p:nvPr/>
          </p:nvSpPr>
          <p:spPr>
            <a:xfrm>
              <a:off x="5483456" y="4229100"/>
              <a:ext cx="5732100" cy="40290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-133275" y="4524375"/>
              <a:ext cx="5732100" cy="3733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 rot="10800000">
              <a:off x="-133275" y="903713"/>
              <a:ext cx="5819700" cy="4029000"/>
            </a:xfrm>
            <a:prstGeom prst="round2DiagRect">
              <a:avLst>
                <a:gd fmla="val 19149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bg>
      <p:bgPr>
        <a:solidFill>
          <a:schemeClr val="dk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25"/>
          <p:cNvGrpSpPr/>
          <p:nvPr/>
        </p:nvGrpSpPr>
        <p:grpSpPr>
          <a:xfrm flipH="1">
            <a:off x="-2124000" y="-2639587"/>
            <a:ext cx="11348831" cy="7937888"/>
            <a:chOff x="-133275" y="-2791987"/>
            <a:chExt cx="11348831" cy="7937888"/>
          </a:xfrm>
        </p:grpSpPr>
        <p:grpSp>
          <p:nvGrpSpPr>
            <p:cNvPr id="285" name="Google Shape;285;p25"/>
            <p:cNvGrpSpPr/>
            <p:nvPr/>
          </p:nvGrpSpPr>
          <p:grpSpPr>
            <a:xfrm>
              <a:off x="-133275" y="-2791987"/>
              <a:ext cx="11348831" cy="7354463"/>
              <a:chOff x="-133275" y="903713"/>
              <a:chExt cx="11348831" cy="7354463"/>
            </a:xfrm>
          </p:grpSpPr>
          <p:sp>
            <p:nvSpPr>
              <p:cNvPr id="286" name="Google Shape;286;p25"/>
              <p:cNvSpPr/>
              <p:nvPr/>
            </p:nvSpPr>
            <p:spPr>
              <a:xfrm>
                <a:off x="5483456" y="4229100"/>
                <a:ext cx="5732100" cy="4029000"/>
              </a:xfrm>
              <a:prstGeom prst="round2DiagRect">
                <a:avLst>
                  <a:gd fmla="val 16667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5"/>
              <p:cNvSpPr/>
              <p:nvPr/>
            </p:nvSpPr>
            <p:spPr>
              <a:xfrm>
                <a:off x="-133275" y="4524375"/>
                <a:ext cx="5732100" cy="3733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 rot="10800000">
                <a:off x="-133275" y="903713"/>
                <a:ext cx="5819700" cy="4029000"/>
              </a:xfrm>
              <a:prstGeom prst="round2DiagRect">
                <a:avLst>
                  <a:gd fmla="val 19149" name="adj1"/>
                  <a:gd fmla="val 0" name="adj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9" name="Google Shape;289;p25"/>
            <p:cNvSpPr/>
            <p:nvPr/>
          </p:nvSpPr>
          <p:spPr>
            <a:xfrm>
              <a:off x="-114300" y="3810000"/>
              <a:ext cx="11329800" cy="133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4"/>
          <p:cNvGrpSpPr/>
          <p:nvPr/>
        </p:nvGrpSpPr>
        <p:grpSpPr>
          <a:xfrm>
            <a:off x="-133275" y="-2639587"/>
            <a:ext cx="11348831" cy="7937888"/>
            <a:chOff x="-133275" y="-2791987"/>
            <a:chExt cx="11348831" cy="7937888"/>
          </a:xfrm>
        </p:grpSpPr>
        <p:grpSp>
          <p:nvGrpSpPr>
            <p:cNvPr id="32" name="Google Shape;32;p4"/>
            <p:cNvGrpSpPr/>
            <p:nvPr/>
          </p:nvGrpSpPr>
          <p:grpSpPr>
            <a:xfrm>
              <a:off x="-133275" y="-2791987"/>
              <a:ext cx="11348831" cy="7354463"/>
              <a:chOff x="-133275" y="903713"/>
              <a:chExt cx="11348831" cy="7354463"/>
            </a:xfrm>
          </p:grpSpPr>
          <p:sp>
            <p:nvSpPr>
              <p:cNvPr id="33" name="Google Shape;33;p4"/>
              <p:cNvSpPr/>
              <p:nvPr/>
            </p:nvSpPr>
            <p:spPr>
              <a:xfrm>
                <a:off x="5483456" y="4229100"/>
                <a:ext cx="5732100" cy="4029000"/>
              </a:xfrm>
              <a:prstGeom prst="round2DiagRect">
                <a:avLst>
                  <a:gd fmla="val 16667" name="adj1"/>
                  <a:gd fmla="val 0" name="adj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-133275" y="4524375"/>
                <a:ext cx="5732100" cy="3733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 rot="10800000">
                <a:off x="-133275" y="903713"/>
                <a:ext cx="5819700" cy="4029000"/>
              </a:xfrm>
              <a:prstGeom prst="round2DiagRect">
                <a:avLst>
                  <a:gd fmla="val 19149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4"/>
            <p:cNvSpPr/>
            <p:nvPr/>
          </p:nvSpPr>
          <p:spPr>
            <a:xfrm>
              <a:off x="-114300" y="3810000"/>
              <a:ext cx="11329800" cy="133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828750" y="1581150"/>
            <a:ext cx="7486500" cy="29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5"/>
          <p:cNvGrpSpPr/>
          <p:nvPr/>
        </p:nvGrpSpPr>
        <p:grpSpPr>
          <a:xfrm>
            <a:off x="-133275" y="-2639587"/>
            <a:ext cx="11348831" cy="7937888"/>
            <a:chOff x="-133275" y="-2791987"/>
            <a:chExt cx="11348831" cy="7937888"/>
          </a:xfrm>
        </p:grpSpPr>
        <p:grpSp>
          <p:nvGrpSpPr>
            <p:cNvPr id="41" name="Google Shape;41;p5"/>
            <p:cNvGrpSpPr/>
            <p:nvPr/>
          </p:nvGrpSpPr>
          <p:grpSpPr>
            <a:xfrm>
              <a:off x="-133275" y="-2791987"/>
              <a:ext cx="11348831" cy="7354463"/>
              <a:chOff x="-133275" y="903713"/>
              <a:chExt cx="11348831" cy="7354463"/>
            </a:xfrm>
          </p:grpSpPr>
          <p:sp>
            <p:nvSpPr>
              <p:cNvPr id="42" name="Google Shape;42;p5"/>
              <p:cNvSpPr/>
              <p:nvPr/>
            </p:nvSpPr>
            <p:spPr>
              <a:xfrm>
                <a:off x="5483456" y="4229100"/>
                <a:ext cx="5732100" cy="4029000"/>
              </a:xfrm>
              <a:prstGeom prst="round2DiagRect">
                <a:avLst>
                  <a:gd fmla="val 16667" name="adj1"/>
                  <a:gd fmla="val 0" name="adj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-133275" y="4524375"/>
                <a:ext cx="5732100" cy="3733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 rot="10800000">
                <a:off x="-133275" y="903713"/>
                <a:ext cx="5819700" cy="4029000"/>
              </a:xfrm>
              <a:prstGeom prst="round2DiagRect">
                <a:avLst>
                  <a:gd fmla="val 19149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" name="Google Shape;45;p5"/>
            <p:cNvSpPr/>
            <p:nvPr/>
          </p:nvSpPr>
          <p:spPr>
            <a:xfrm>
              <a:off x="-114300" y="3810000"/>
              <a:ext cx="11329800" cy="133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5"/>
          <p:cNvSpPr txBox="1"/>
          <p:nvPr>
            <p:ph type="title"/>
          </p:nvPr>
        </p:nvSpPr>
        <p:spPr>
          <a:xfrm flipH="1">
            <a:off x="2106663" y="3988625"/>
            <a:ext cx="5514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2" type="title"/>
          </p:nvPr>
        </p:nvSpPr>
        <p:spPr>
          <a:xfrm flipH="1">
            <a:off x="2106663" y="2559875"/>
            <a:ext cx="5514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" type="subTitle"/>
          </p:nvPr>
        </p:nvSpPr>
        <p:spPr>
          <a:xfrm flipH="1">
            <a:off x="2792463" y="1971675"/>
            <a:ext cx="55149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3" type="subTitle"/>
          </p:nvPr>
        </p:nvSpPr>
        <p:spPr>
          <a:xfrm flipH="1">
            <a:off x="2792463" y="3400425"/>
            <a:ext cx="55149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4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6"/>
          <p:cNvGrpSpPr/>
          <p:nvPr/>
        </p:nvGrpSpPr>
        <p:grpSpPr>
          <a:xfrm>
            <a:off x="-2809800" y="-2639587"/>
            <a:ext cx="11953950" cy="7937963"/>
            <a:chOff x="-2809800" y="-2639587"/>
            <a:chExt cx="11953950" cy="7937963"/>
          </a:xfrm>
        </p:grpSpPr>
        <p:grpSp>
          <p:nvGrpSpPr>
            <p:cNvPr id="53" name="Google Shape;53;p6"/>
            <p:cNvGrpSpPr/>
            <p:nvPr/>
          </p:nvGrpSpPr>
          <p:grpSpPr>
            <a:xfrm flipH="1">
              <a:off x="-2809800" y="-2639587"/>
              <a:ext cx="11953800" cy="7937963"/>
              <a:chOff x="-738244" y="-2791987"/>
              <a:chExt cx="11953800" cy="7937963"/>
            </a:xfrm>
          </p:grpSpPr>
          <p:grpSp>
            <p:nvGrpSpPr>
              <p:cNvPr id="54" name="Google Shape;54;p6"/>
              <p:cNvGrpSpPr/>
              <p:nvPr/>
            </p:nvGrpSpPr>
            <p:grpSpPr>
              <a:xfrm>
                <a:off x="-738244" y="-2791987"/>
                <a:ext cx="11953800" cy="7937963"/>
                <a:chOff x="-738244" y="903713"/>
                <a:chExt cx="11953800" cy="7937963"/>
              </a:xfrm>
            </p:grpSpPr>
            <p:sp>
              <p:nvSpPr>
                <p:cNvPr id="55" name="Google Shape;55;p6"/>
                <p:cNvSpPr/>
                <p:nvPr/>
              </p:nvSpPr>
              <p:spPr>
                <a:xfrm>
                  <a:off x="5483456" y="4229100"/>
                  <a:ext cx="5732100" cy="4029000"/>
                </a:xfrm>
                <a:prstGeom prst="round2DiagRect">
                  <a:avLst>
                    <a:gd fmla="val 16667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" name="Google Shape;56;p6"/>
                <p:cNvSpPr/>
                <p:nvPr/>
              </p:nvSpPr>
              <p:spPr>
                <a:xfrm>
                  <a:off x="-738244" y="4524375"/>
                  <a:ext cx="6337200" cy="4317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" name="Google Shape;57;p6"/>
                <p:cNvSpPr/>
                <p:nvPr/>
              </p:nvSpPr>
              <p:spPr>
                <a:xfrm rot="10800000">
                  <a:off x="-133275" y="903713"/>
                  <a:ext cx="5819700" cy="4029000"/>
                </a:xfrm>
                <a:prstGeom prst="round2DiagRect">
                  <a:avLst>
                    <a:gd fmla="val 19149" name="adj1"/>
                    <a:gd fmla="val 0" name="adj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8" name="Google Shape;58;p6"/>
              <p:cNvSpPr/>
              <p:nvPr/>
            </p:nvSpPr>
            <p:spPr>
              <a:xfrm>
                <a:off x="-133319" y="3810000"/>
                <a:ext cx="11348700" cy="1335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" name="Google Shape;59;p6"/>
            <p:cNvSpPr/>
            <p:nvPr/>
          </p:nvSpPr>
          <p:spPr>
            <a:xfrm>
              <a:off x="7258050" y="-2639575"/>
              <a:ext cx="1886100" cy="403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7"/>
          <p:cNvGrpSpPr/>
          <p:nvPr/>
        </p:nvGrpSpPr>
        <p:grpSpPr>
          <a:xfrm>
            <a:off x="-2809800" y="-2639587"/>
            <a:ext cx="11953950" cy="7937963"/>
            <a:chOff x="-2809800" y="-2639587"/>
            <a:chExt cx="11953950" cy="7937963"/>
          </a:xfrm>
        </p:grpSpPr>
        <p:grpSp>
          <p:nvGrpSpPr>
            <p:cNvPr id="63" name="Google Shape;63;p7"/>
            <p:cNvGrpSpPr/>
            <p:nvPr/>
          </p:nvGrpSpPr>
          <p:grpSpPr>
            <a:xfrm flipH="1">
              <a:off x="-2809800" y="-2639587"/>
              <a:ext cx="11953800" cy="7937963"/>
              <a:chOff x="-738244" y="-2791987"/>
              <a:chExt cx="11953800" cy="7937963"/>
            </a:xfrm>
          </p:grpSpPr>
          <p:grpSp>
            <p:nvGrpSpPr>
              <p:cNvPr id="64" name="Google Shape;64;p7"/>
              <p:cNvGrpSpPr/>
              <p:nvPr/>
            </p:nvGrpSpPr>
            <p:grpSpPr>
              <a:xfrm>
                <a:off x="-738244" y="-2791987"/>
                <a:ext cx="11953800" cy="7937963"/>
                <a:chOff x="-738244" y="903713"/>
                <a:chExt cx="11953800" cy="7937963"/>
              </a:xfrm>
            </p:grpSpPr>
            <p:sp>
              <p:nvSpPr>
                <p:cNvPr id="65" name="Google Shape;65;p7"/>
                <p:cNvSpPr/>
                <p:nvPr/>
              </p:nvSpPr>
              <p:spPr>
                <a:xfrm>
                  <a:off x="5483456" y="4229100"/>
                  <a:ext cx="5732100" cy="4029000"/>
                </a:xfrm>
                <a:prstGeom prst="round2DiagRect">
                  <a:avLst>
                    <a:gd fmla="val 16667" name="adj1"/>
                    <a:gd fmla="val 0" name="adj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7"/>
                <p:cNvSpPr/>
                <p:nvPr/>
              </p:nvSpPr>
              <p:spPr>
                <a:xfrm>
                  <a:off x="-738244" y="4524375"/>
                  <a:ext cx="6337200" cy="4317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7"/>
                <p:cNvSpPr/>
                <p:nvPr/>
              </p:nvSpPr>
              <p:spPr>
                <a:xfrm rot="10800000">
                  <a:off x="-133275" y="903713"/>
                  <a:ext cx="5819700" cy="4029000"/>
                </a:xfrm>
                <a:prstGeom prst="round2DiagRect">
                  <a:avLst>
                    <a:gd fmla="val 19149" name="adj1"/>
                    <a:gd fmla="val 0" name="adj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8" name="Google Shape;68;p7"/>
              <p:cNvSpPr/>
              <p:nvPr/>
            </p:nvSpPr>
            <p:spPr>
              <a:xfrm>
                <a:off x="-133319" y="3810000"/>
                <a:ext cx="11348700" cy="1335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" name="Google Shape;69;p7"/>
            <p:cNvSpPr/>
            <p:nvPr/>
          </p:nvSpPr>
          <p:spPr>
            <a:xfrm>
              <a:off x="7258050" y="-2639575"/>
              <a:ext cx="1886100" cy="403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7"/>
          <p:cNvSpPr txBox="1"/>
          <p:nvPr>
            <p:ph idx="1" type="body"/>
          </p:nvPr>
        </p:nvSpPr>
        <p:spPr>
          <a:xfrm flipH="1">
            <a:off x="4673025" y="1928800"/>
            <a:ext cx="3632700" cy="25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5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7"/>
          <p:cNvSpPr/>
          <p:nvPr>
            <p:ph idx="2" type="pic"/>
          </p:nvPr>
        </p:nvSpPr>
        <p:spPr>
          <a:xfrm flipH="1">
            <a:off x="713225" y="1752600"/>
            <a:ext cx="3600300" cy="284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-133275" y="-48787"/>
            <a:ext cx="11348831" cy="7354463"/>
            <a:chOff x="-133275" y="903713"/>
            <a:chExt cx="11348831" cy="7354463"/>
          </a:xfrm>
        </p:grpSpPr>
        <p:sp>
          <p:nvSpPr>
            <p:cNvPr id="75" name="Google Shape;75;p8"/>
            <p:cNvSpPr/>
            <p:nvPr/>
          </p:nvSpPr>
          <p:spPr>
            <a:xfrm>
              <a:off x="5483456" y="4229100"/>
              <a:ext cx="5732100" cy="40290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-133275" y="4524375"/>
              <a:ext cx="5732100" cy="3733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10800000">
              <a:off x="-133275" y="903713"/>
              <a:ext cx="5819700" cy="4029000"/>
            </a:xfrm>
            <a:prstGeom prst="round2DiagRect">
              <a:avLst>
                <a:gd fmla="val 19149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8"/>
          <p:cNvSpPr txBox="1"/>
          <p:nvPr>
            <p:ph type="title"/>
          </p:nvPr>
        </p:nvSpPr>
        <p:spPr>
          <a:xfrm>
            <a:off x="713225" y="450150"/>
            <a:ext cx="7602000" cy="32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743700" y="4612475"/>
            <a:ext cx="2551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15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8"/>
          <p:cNvSpPr txBox="1"/>
          <p:nvPr>
            <p:ph idx="2" type="subTitle"/>
          </p:nvPr>
        </p:nvSpPr>
        <p:spPr>
          <a:xfrm>
            <a:off x="3296400" y="4612475"/>
            <a:ext cx="2551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15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8"/>
          <p:cNvSpPr txBox="1"/>
          <p:nvPr>
            <p:ph idx="3" type="subTitle"/>
          </p:nvPr>
        </p:nvSpPr>
        <p:spPr>
          <a:xfrm>
            <a:off x="5849100" y="4612475"/>
            <a:ext cx="2551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15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8"/>
          <p:cNvSpPr txBox="1"/>
          <p:nvPr>
            <p:ph idx="4" type="subTitle"/>
          </p:nvPr>
        </p:nvSpPr>
        <p:spPr>
          <a:xfrm>
            <a:off x="705600" y="4038725"/>
            <a:ext cx="38589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9"/>
          <p:cNvGrpSpPr/>
          <p:nvPr/>
        </p:nvGrpSpPr>
        <p:grpSpPr>
          <a:xfrm>
            <a:off x="-31964" y="-2639587"/>
            <a:ext cx="11348831" cy="7937888"/>
            <a:chOff x="-133275" y="-2791987"/>
            <a:chExt cx="11348831" cy="7937888"/>
          </a:xfrm>
        </p:grpSpPr>
        <p:grpSp>
          <p:nvGrpSpPr>
            <p:cNvPr id="85" name="Google Shape;85;p9"/>
            <p:cNvGrpSpPr/>
            <p:nvPr/>
          </p:nvGrpSpPr>
          <p:grpSpPr>
            <a:xfrm>
              <a:off x="-133275" y="-2791987"/>
              <a:ext cx="11348831" cy="7354463"/>
              <a:chOff x="-133275" y="903713"/>
              <a:chExt cx="11348831" cy="7354463"/>
            </a:xfrm>
          </p:grpSpPr>
          <p:sp>
            <p:nvSpPr>
              <p:cNvPr id="86" name="Google Shape;86;p9"/>
              <p:cNvSpPr/>
              <p:nvPr/>
            </p:nvSpPr>
            <p:spPr>
              <a:xfrm>
                <a:off x="5483456" y="4229100"/>
                <a:ext cx="5732100" cy="4029000"/>
              </a:xfrm>
              <a:prstGeom prst="round2DiagRect">
                <a:avLst>
                  <a:gd fmla="val 16667" name="adj1"/>
                  <a:gd fmla="val 0" name="adj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-133275" y="4524375"/>
                <a:ext cx="5732100" cy="3733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 rot="10800000">
                <a:off x="-133275" y="903713"/>
                <a:ext cx="5819700" cy="4029000"/>
              </a:xfrm>
              <a:prstGeom prst="round2DiagRect">
                <a:avLst>
                  <a:gd fmla="val 19149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" name="Google Shape;89;p9"/>
            <p:cNvSpPr/>
            <p:nvPr/>
          </p:nvSpPr>
          <p:spPr>
            <a:xfrm>
              <a:off x="-114300" y="3810000"/>
              <a:ext cx="11329800" cy="133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9"/>
          <p:cNvSpPr txBox="1"/>
          <p:nvPr>
            <p:ph type="title"/>
          </p:nvPr>
        </p:nvSpPr>
        <p:spPr>
          <a:xfrm>
            <a:off x="727239" y="361950"/>
            <a:ext cx="38589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9"/>
          <p:cNvSpPr txBox="1"/>
          <p:nvPr>
            <p:ph idx="1" type="subTitle"/>
          </p:nvPr>
        </p:nvSpPr>
        <p:spPr>
          <a:xfrm flipH="1">
            <a:off x="828750" y="2030100"/>
            <a:ext cx="3600300" cy="22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9"/>
          <p:cNvSpPr/>
          <p:nvPr>
            <p:ph idx="2" type="pic"/>
          </p:nvPr>
        </p:nvSpPr>
        <p:spPr>
          <a:xfrm flipH="1">
            <a:off x="4714950" y="1752600"/>
            <a:ext cx="3600300" cy="284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0"/>
          <p:cNvGrpSpPr/>
          <p:nvPr/>
        </p:nvGrpSpPr>
        <p:grpSpPr>
          <a:xfrm>
            <a:off x="-1381400" y="3270546"/>
            <a:ext cx="11125475" cy="2777922"/>
            <a:chOff x="-1381400" y="3270546"/>
            <a:chExt cx="11125475" cy="2777922"/>
          </a:xfrm>
        </p:grpSpPr>
        <p:grpSp>
          <p:nvGrpSpPr>
            <p:cNvPr id="95" name="Google Shape;95;p10"/>
            <p:cNvGrpSpPr/>
            <p:nvPr/>
          </p:nvGrpSpPr>
          <p:grpSpPr>
            <a:xfrm>
              <a:off x="-1381400" y="3270546"/>
              <a:ext cx="9153925" cy="2777922"/>
              <a:chOff x="-9800" y="3270546"/>
              <a:chExt cx="9153925" cy="2777922"/>
            </a:xfrm>
          </p:grpSpPr>
          <p:grpSp>
            <p:nvGrpSpPr>
              <p:cNvPr id="96" name="Google Shape;96;p10"/>
              <p:cNvGrpSpPr/>
              <p:nvPr/>
            </p:nvGrpSpPr>
            <p:grpSpPr>
              <a:xfrm>
                <a:off x="-9800" y="3270546"/>
                <a:ext cx="9153925" cy="2777922"/>
                <a:chOff x="-9800" y="3270546"/>
                <a:chExt cx="9153925" cy="2777922"/>
              </a:xfrm>
            </p:grpSpPr>
            <p:grpSp>
              <p:nvGrpSpPr>
                <p:cNvPr id="97" name="Google Shape;97;p10"/>
                <p:cNvGrpSpPr/>
                <p:nvPr/>
              </p:nvGrpSpPr>
              <p:grpSpPr>
                <a:xfrm>
                  <a:off x="-9800" y="3270546"/>
                  <a:ext cx="9153422" cy="2777922"/>
                  <a:chOff x="-278" y="3270545"/>
                  <a:chExt cx="9144278" cy="2777922"/>
                </a:xfrm>
              </p:grpSpPr>
              <p:sp>
                <p:nvSpPr>
                  <p:cNvPr id="98" name="Google Shape;98;p10"/>
                  <p:cNvSpPr/>
                  <p:nvPr/>
                </p:nvSpPr>
                <p:spPr>
                  <a:xfrm flipH="1">
                    <a:off x="-278" y="3273275"/>
                    <a:ext cx="9144278" cy="2775192"/>
                  </a:xfrm>
                  <a:custGeom>
                    <a:rect b="b" l="l" r="r" t="t"/>
                    <a:pathLst>
                      <a:path extrusionOk="0" h="105101" w="238754">
                        <a:moveTo>
                          <a:pt x="119811" y="1"/>
                        </a:moveTo>
                        <a:cubicBezTo>
                          <a:pt x="103665" y="1"/>
                          <a:pt x="93887" y="361"/>
                          <a:pt x="90595" y="1778"/>
                        </a:cubicBezTo>
                        <a:cubicBezTo>
                          <a:pt x="81671" y="5633"/>
                          <a:pt x="75096" y="15429"/>
                          <a:pt x="70792" y="19152"/>
                        </a:cubicBezTo>
                        <a:cubicBezTo>
                          <a:pt x="61959" y="26862"/>
                          <a:pt x="48458" y="27074"/>
                          <a:pt x="46998" y="27074"/>
                        </a:cubicBezTo>
                        <a:cubicBezTo>
                          <a:pt x="46913" y="27074"/>
                          <a:pt x="46869" y="27074"/>
                          <a:pt x="46869" y="27074"/>
                        </a:cubicBezTo>
                        <a:lnTo>
                          <a:pt x="0" y="27074"/>
                        </a:lnTo>
                        <a:lnTo>
                          <a:pt x="0" y="105100"/>
                        </a:lnTo>
                        <a:lnTo>
                          <a:pt x="238754" y="105100"/>
                        </a:lnTo>
                        <a:lnTo>
                          <a:pt x="238754" y="35"/>
                        </a:lnTo>
                        <a:cubicBezTo>
                          <a:pt x="221129" y="299"/>
                          <a:pt x="205035" y="389"/>
                          <a:pt x="190488" y="389"/>
                        </a:cubicBezTo>
                        <a:cubicBezTo>
                          <a:pt x="160165" y="389"/>
                          <a:pt x="136562" y="1"/>
                          <a:pt x="11981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" name="Google Shape;99;p10"/>
                  <p:cNvSpPr/>
                  <p:nvPr/>
                </p:nvSpPr>
                <p:spPr>
                  <a:xfrm>
                    <a:off x="5067336" y="3270545"/>
                    <a:ext cx="2672425" cy="764650"/>
                  </a:xfrm>
                  <a:custGeom>
                    <a:rect b="b" l="l" r="r" t="t"/>
                    <a:pathLst>
                      <a:path extrusionOk="0" h="30586" w="106897">
                        <a:moveTo>
                          <a:pt x="2476" y="2528"/>
                        </a:moveTo>
                        <a:cubicBezTo>
                          <a:pt x="6350" y="3274"/>
                          <a:pt x="16477" y="3306"/>
                          <a:pt x="23621" y="6148"/>
                        </a:cubicBezTo>
                        <a:cubicBezTo>
                          <a:pt x="30765" y="8990"/>
                          <a:pt x="39528" y="15609"/>
                          <a:pt x="45338" y="19578"/>
                        </a:cubicBezTo>
                        <a:cubicBezTo>
                          <a:pt x="51148" y="23547"/>
                          <a:pt x="48323" y="28341"/>
                          <a:pt x="58483" y="29960"/>
                        </a:cubicBezTo>
                        <a:cubicBezTo>
                          <a:pt x="68643" y="31579"/>
                          <a:pt x="101917" y="29579"/>
                          <a:pt x="106298" y="29293"/>
                        </a:cubicBezTo>
                        <a:cubicBezTo>
                          <a:pt x="110680" y="29007"/>
                          <a:pt x="89789" y="28627"/>
                          <a:pt x="84772" y="28246"/>
                        </a:cubicBezTo>
                        <a:cubicBezTo>
                          <a:pt x="79756" y="27865"/>
                          <a:pt x="78707" y="27737"/>
                          <a:pt x="76199" y="27007"/>
                        </a:cubicBezTo>
                        <a:cubicBezTo>
                          <a:pt x="73691" y="26277"/>
                          <a:pt x="71897" y="25356"/>
                          <a:pt x="69722" y="23864"/>
                        </a:cubicBezTo>
                        <a:cubicBezTo>
                          <a:pt x="67547" y="22372"/>
                          <a:pt x="65277" y="20499"/>
                          <a:pt x="63150" y="18054"/>
                        </a:cubicBezTo>
                        <a:cubicBezTo>
                          <a:pt x="61023" y="15609"/>
                          <a:pt x="59055" y="11530"/>
                          <a:pt x="56959" y="9196"/>
                        </a:cubicBezTo>
                        <a:cubicBezTo>
                          <a:pt x="54864" y="6862"/>
                          <a:pt x="52673" y="5402"/>
                          <a:pt x="50577" y="4052"/>
                        </a:cubicBezTo>
                        <a:cubicBezTo>
                          <a:pt x="48482" y="2703"/>
                          <a:pt x="46370" y="1766"/>
                          <a:pt x="44386" y="1099"/>
                        </a:cubicBezTo>
                        <a:cubicBezTo>
                          <a:pt x="42402" y="432"/>
                          <a:pt x="40576" y="211"/>
                          <a:pt x="38671" y="52"/>
                        </a:cubicBezTo>
                        <a:cubicBezTo>
                          <a:pt x="36766" y="-107"/>
                          <a:pt x="36433" y="147"/>
                          <a:pt x="32956" y="147"/>
                        </a:cubicBezTo>
                        <a:cubicBezTo>
                          <a:pt x="29479" y="147"/>
                          <a:pt x="22748" y="68"/>
                          <a:pt x="17811" y="52"/>
                        </a:cubicBezTo>
                        <a:cubicBezTo>
                          <a:pt x="12874" y="36"/>
                          <a:pt x="6254" y="-43"/>
                          <a:pt x="3333" y="52"/>
                        </a:cubicBezTo>
                        <a:cubicBezTo>
                          <a:pt x="412" y="147"/>
                          <a:pt x="777" y="353"/>
                          <a:pt x="285" y="623"/>
                        </a:cubicBezTo>
                        <a:cubicBezTo>
                          <a:pt x="-207" y="893"/>
                          <a:pt x="15" y="1354"/>
                          <a:pt x="380" y="1671"/>
                        </a:cubicBezTo>
                        <a:cubicBezTo>
                          <a:pt x="745" y="1989"/>
                          <a:pt x="-1397" y="1782"/>
                          <a:pt x="2476" y="252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</p:sp>
            </p:grpSp>
            <p:sp>
              <p:nvSpPr>
                <p:cNvPr id="100" name="Google Shape;100;p10"/>
                <p:cNvSpPr/>
                <p:nvPr/>
              </p:nvSpPr>
              <p:spPr>
                <a:xfrm>
                  <a:off x="7186625" y="3979075"/>
                  <a:ext cx="1957500" cy="69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1" name="Google Shape;101;p10"/>
              <p:cNvSpPr/>
              <p:nvPr/>
            </p:nvSpPr>
            <p:spPr>
              <a:xfrm>
                <a:off x="-9800" y="3276600"/>
                <a:ext cx="3836400" cy="121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" name="Google Shape;102;p10"/>
            <p:cNvSpPr/>
            <p:nvPr/>
          </p:nvSpPr>
          <p:spPr>
            <a:xfrm>
              <a:off x="7724775" y="3981450"/>
              <a:ext cx="2019300" cy="2067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type="title"/>
          </p:nvPr>
        </p:nvSpPr>
        <p:spPr>
          <a:xfrm>
            <a:off x="722750" y="3321575"/>
            <a:ext cx="4144500" cy="11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0"/>
          <p:cNvSpPr txBox="1"/>
          <p:nvPr>
            <p:ph idx="1" type="subTitle"/>
          </p:nvPr>
        </p:nvSpPr>
        <p:spPr>
          <a:xfrm>
            <a:off x="743700" y="4612475"/>
            <a:ext cx="2551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15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0"/>
          <p:cNvSpPr txBox="1"/>
          <p:nvPr>
            <p:ph idx="2" type="subTitle"/>
          </p:nvPr>
        </p:nvSpPr>
        <p:spPr>
          <a:xfrm>
            <a:off x="3296400" y="4612475"/>
            <a:ext cx="2551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15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10"/>
          <p:cNvSpPr txBox="1"/>
          <p:nvPr>
            <p:ph idx="3" type="subTitle"/>
          </p:nvPr>
        </p:nvSpPr>
        <p:spPr>
          <a:xfrm>
            <a:off x="5849100" y="4612475"/>
            <a:ext cx="2551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15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0"/>
          <p:cNvSpPr txBox="1"/>
          <p:nvPr>
            <p:ph idx="4" type="subTitle"/>
          </p:nvPr>
        </p:nvSpPr>
        <p:spPr>
          <a:xfrm>
            <a:off x="4543309" y="4038725"/>
            <a:ext cx="38589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 ExtraBold"/>
              <a:buNone/>
              <a:defRPr sz="35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●"/>
              <a:defRPr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9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893">
          <p15:clr>
            <a:srgbClr val="EA4335"/>
          </p15:clr>
        </p15:guide>
        <p15:guide id="6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"/>
          <p:cNvSpPr txBox="1"/>
          <p:nvPr>
            <p:ph type="ctrTitle"/>
          </p:nvPr>
        </p:nvSpPr>
        <p:spPr>
          <a:xfrm>
            <a:off x="695250" y="2411400"/>
            <a:ext cx="7005600" cy="15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Raleway ExtraBold"/>
                <a:ea typeface="Raleway ExtraBold"/>
                <a:cs typeface="Raleway ExtraBold"/>
                <a:sym typeface="Raleway ExtraBold"/>
              </a:rPr>
              <a:t>Refatoração - </a:t>
            </a:r>
            <a:r>
              <a:rPr i="1" lang="en" sz="3700">
                <a:latin typeface="Raleway Medium"/>
                <a:ea typeface="Raleway Medium"/>
                <a:cs typeface="Raleway Medium"/>
                <a:sym typeface="Raleway Medium"/>
              </a:rPr>
              <a:t>Aperfeiçoando o Design de Códigos Existentes</a:t>
            </a:r>
            <a:endParaRPr i="1" sz="3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50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95" name="Google Shape;295;p26"/>
          <p:cNvSpPr txBox="1"/>
          <p:nvPr>
            <p:ph idx="1" type="subTitle"/>
          </p:nvPr>
        </p:nvSpPr>
        <p:spPr>
          <a:xfrm>
            <a:off x="728825" y="2707475"/>
            <a:ext cx="42615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Martin Fowler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Kent Beck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 rot="-5400000">
            <a:off x="7208275" y="2087400"/>
            <a:ext cx="607200" cy="3447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 txBox="1"/>
          <p:nvPr/>
        </p:nvSpPr>
        <p:spPr>
          <a:xfrm>
            <a:off x="357925" y="4393200"/>
            <a:ext cx="48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Universidade Estadual da Paraíba 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98" name="Google Shape;2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1725" y="455875"/>
            <a:ext cx="893200" cy="14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/>
          <p:nvPr>
            <p:ph type="title"/>
          </p:nvPr>
        </p:nvSpPr>
        <p:spPr>
          <a:xfrm>
            <a:off x="395600" y="-112100"/>
            <a:ext cx="5468700" cy="11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Dois Chapéus</a:t>
            </a:r>
            <a:endParaRPr i="1" sz="41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65" name="Google Shape;365;p35"/>
          <p:cNvSpPr txBox="1"/>
          <p:nvPr/>
        </p:nvSpPr>
        <p:spPr>
          <a:xfrm>
            <a:off x="44175" y="2266650"/>
            <a:ext cx="4419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anilo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6" name="Google Shape;366;p35"/>
          <p:cNvSpPr txBox="1"/>
          <p:nvPr/>
        </p:nvSpPr>
        <p:spPr>
          <a:xfrm>
            <a:off x="201400" y="1415600"/>
            <a:ext cx="7613700" cy="3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ed Hat Display"/>
              <a:buChar char="●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Metáfora dos dois chapéus de Kent Beck 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○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 tempo de desenvolvimento de software é divido em: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■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Acrescentar funcionalidades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●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Ao acrescentar novas funcionalidades não devo alterar códigos existentes!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●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Testes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■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Refatorar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●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Quando  refatorarmos, não devemos acrescentar novas funcionalidades, apenas reestruturações no código.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●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Testes não devem ser acrescentados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○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 não ser que sejam identificados casos que não haviam sido considerados.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ed Hat Display"/>
              <a:buChar char="●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Software em desenvolvimento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○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Troca de chapéu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■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Acrescenta funcionalidade -&gt; Refatoração -&gt;Acrescenta funcionalidade -&gt;Refatoração -&gt;...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/>
          <p:nvPr/>
        </p:nvSpPr>
        <p:spPr>
          <a:xfrm>
            <a:off x="4036960" y="2013450"/>
            <a:ext cx="848400" cy="84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6"/>
          <p:cNvSpPr txBox="1"/>
          <p:nvPr>
            <p:ph idx="6" type="title"/>
          </p:nvPr>
        </p:nvSpPr>
        <p:spPr>
          <a:xfrm>
            <a:off x="2483550" y="3033900"/>
            <a:ext cx="3955200" cy="6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que devemos refatorar?</a:t>
            </a:r>
            <a:endParaRPr/>
          </a:p>
        </p:txBody>
      </p:sp>
      <p:sp>
        <p:nvSpPr>
          <p:cNvPr id="373" name="Google Shape;373;p36"/>
          <p:cNvSpPr txBox="1"/>
          <p:nvPr>
            <p:ph idx="7" type="title"/>
          </p:nvPr>
        </p:nvSpPr>
        <p:spPr>
          <a:xfrm>
            <a:off x="3544810" y="2217600"/>
            <a:ext cx="1832700" cy="4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4" name="Google Shape;374;p36"/>
          <p:cNvSpPr txBox="1"/>
          <p:nvPr>
            <p:ph idx="15" type="title"/>
          </p:nvPr>
        </p:nvSpPr>
        <p:spPr>
          <a:xfrm>
            <a:off x="3737700" y="110825"/>
            <a:ext cx="5406300" cy="22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2F2F2"/>
                </a:solidFill>
              </a:rPr>
              <a:t>Refatoração - </a:t>
            </a:r>
            <a:r>
              <a:rPr i="1" lang="en" sz="1800">
                <a:solidFill>
                  <a:srgbClr val="F2F2F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Aperfeiçoando o Design de Códigos Existentes</a:t>
            </a:r>
            <a:endParaRPr i="1" sz="1600">
              <a:solidFill>
                <a:srgbClr val="F2F2F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7"/>
          <p:cNvSpPr txBox="1"/>
          <p:nvPr>
            <p:ph type="title"/>
          </p:nvPr>
        </p:nvSpPr>
        <p:spPr>
          <a:xfrm>
            <a:off x="699450" y="433900"/>
            <a:ext cx="52770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que devemos refatorar?</a:t>
            </a:r>
            <a:endParaRPr i="1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80" name="Google Shape;380;p37"/>
          <p:cNvSpPr txBox="1"/>
          <p:nvPr>
            <p:ph idx="1" type="subTitle"/>
          </p:nvPr>
        </p:nvSpPr>
        <p:spPr>
          <a:xfrm flipH="1">
            <a:off x="699575" y="2030100"/>
            <a:ext cx="44250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" sz="1300"/>
              <a:t>Melhora o design do software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" sz="1300">
                <a:solidFill>
                  <a:schemeClr val="lt1"/>
                </a:solidFill>
              </a:rPr>
              <a:t>Constantes adições ao código</a:t>
            </a: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" sz="1300">
                <a:solidFill>
                  <a:schemeClr val="lt1"/>
                </a:solidFill>
              </a:rPr>
              <a:t>Perda de estrutura</a:t>
            </a:r>
            <a:endParaRPr b="1" sz="13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" sz="1300"/>
              <a:t>Deixa o software mais compreensível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" sz="1300">
                <a:solidFill>
                  <a:schemeClr val="lt1"/>
                </a:solidFill>
              </a:rPr>
              <a:t>Compreensível a todos os devs</a:t>
            </a: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" sz="1300">
                <a:solidFill>
                  <a:schemeClr val="lt1"/>
                </a:solidFill>
              </a:rPr>
              <a:t>Entender é melhor do que desvendar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381" name="Google Shape;381;p37"/>
          <p:cNvSpPr txBox="1"/>
          <p:nvPr/>
        </p:nvSpPr>
        <p:spPr>
          <a:xfrm>
            <a:off x="44175" y="2266650"/>
            <a:ext cx="4419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anilo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82" name="Google Shape;3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975" y="1418500"/>
            <a:ext cx="3572600" cy="35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"/>
          <p:cNvSpPr txBox="1"/>
          <p:nvPr>
            <p:ph type="title"/>
          </p:nvPr>
        </p:nvSpPr>
        <p:spPr>
          <a:xfrm>
            <a:off x="699450" y="433900"/>
            <a:ext cx="52770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que devemos refatorar?</a:t>
            </a:r>
            <a:endParaRPr i="1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88" name="Google Shape;388;p38"/>
          <p:cNvSpPr txBox="1"/>
          <p:nvPr>
            <p:ph idx="1" type="subTitle"/>
          </p:nvPr>
        </p:nvSpPr>
        <p:spPr>
          <a:xfrm flipH="1">
            <a:off x="324100" y="1765575"/>
            <a:ext cx="4425000" cy="30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/>
              <a:t>Me ajuda a encontrar bugs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" sz="1300">
                <a:solidFill>
                  <a:schemeClr val="lt1"/>
                </a:solidFill>
              </a:rPr>
              <a:t>Menos informação por trecho</a:t>
            </a: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" sz="1300">
                <a:solidFill>
                  <a:schemeClr val="lt1"/>
                </a:solidFill>
              </a:rPr>
              <a:t>Mais conhecimento do código graças à refatoração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/>
              <a:t>Me ajuda a programar mais rápido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" sz="1300">
                <a:solidFill>
                  <a:schemeClr val="lt1"/>
                </a:solidFill>
              </a:rPr>
              <a:t>Progresso rápido inicialmente</a:t>
            </a: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" sz="1300">
                <a:solidFill>
                  <a:schemeClr val="lt1"/>
                </a:solidFill>
              </a:rPr>
              <a:t>Aumento de tempo considerável conforme cresce</a:t>
            </a: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" sz="1300">
                <a:solidFill>
                  <a:schemeClr val="lt1"/>
                </a:solidFill>
              </a:rPr>
              <a:t>Qualidade interna do software</a:t>
            </a: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" sz="1300">
                <a:solidFill>
                  <a:schemeClr val="lt1"/>
                </a:solidFill>
              </a:rPr>
              <a:t>Hipótese da Estamina no Design</a:t>
            </a:r>
            <a:endParaRPr b="1" sz="1300">
              <a:solidFill>
                <a:schemeClr val="lt1"/>
              </a:solidFill>
            </a:endParaRPr>
          </a:p>
        </p:txBody>
      </p:sp>
      <p:pic>
        <p:nvPicPr>
          <p:cNvPr id="389" name="Google Shape;3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100" y="1765575"/>
            <a:ext cx="4242501" cy="22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9"/>
          <p:cNvSpPr/>
          <p:nvPr/>
        </p:nvSpPr>
        <p:spPr>
          <a:xfrm>
            <a:off x="4036960" y="2013450"/>
            <a:ext cx="848400" cy="84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9"/>
          <p:cNvSpPr txBox="1"/>
          <p:nvPr>
            <p:ph idx="6" type="title"/>
          </p:nvPr>
        </p:nvSpPr>
        <p:spPr>
          <a:xfrm>
            <a:off x="2483550" y="3033900"/>
            <a:ext cx="3955200" cy="6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Quando devemos refatorar?</a:t>
            </a:r>
            <a:endParaRPr/>
          </a:p>
        </p:txBody>
      </p:sp>
      <p:sp>
        <p:nvSpPr>
          <p:cNvPr id="396" name="Google Shape;396;p39"/>
          <p:cNvSpPr txBox="1"/>
          <p:nvPr>
            <p:ph idx="7" type="title"/>
          </p:nvPr>
        </p:nvSpPr>
        <p:spPr>
          <a:xfrm>
            <a:off x="3544810" y="2217600"/>
            <a:ext cx="1832700" cy="4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97" name="Google Shape;397;p39"/>
          <p:cNvSpPr txBox="1"/>
          <p:nvPr>
            <p:ph idx="15" type="title"/>
          </p:nvPr>
        </p:nvSpPr>
        <p:spPr>
          <a:xfrm>
            <a:off x="3737700" y="110825"/>
            <a:ext cx="5406300" cy="22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2F2F2"/>
                </a:solidFill>
              </a:rPr>
              <a:t>Refatoração - </a:t>
            </a:r>
            <a:r>
              <a:rPr i="1" lang="en" sz="1800">
                <a:solidFill>
                  <a:srgbClr val="F2F2F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Aperfeiçoando o Design de Códigos Existentes</a:t>
            </a:r>
            <a:endParaRPr i="1" sz="1600">
              <a:solidFill>
                <a:srgbClr val="F2F2F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0"/>
          <p:cNvSpPr txBox="1"/>
          <p:nvPr>
            <p:ph type="title"/>
          </p:nvPr>
        </p:nvSpPr>
        <p:spPr>
          <a:xfrm>
            <a:off x="44175" y="239300"/>
            <a:ext cx="5468700" cy="11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Quando devemos refatorar</a:t>
            </a:r>
            <a:endParaRPr i="1" sz="41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03" name="Google Shape;403;p40"/>
          <p:cNvSpPr txBox="1"/>
          <p:nvPr/>
        </p:nvSpPr>
        <p:spPr>
          <a:xfrm>
            <a:off x="44175" y="2266650"/>
            <a:ext cx="4419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anilo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4" name="Google Shape;404;p40"/>
          <p:cNvSpPr txBox="1"/>
          <p:nvPr/>
        </p:nvSpPr>
        <p:spPr>
          <a:xfrm>
            <a:off x="256900" y="1572825"/>
            <a:ext cx="76137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ed Hat Display"/>
              <a:buChar char="●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 tempo todo! Mediante algumas situações: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○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Refatoração preparatória;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■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Antes de adicionar uma nova funcionalidade;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●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Facilita o acréscimo de novas funcionalidades para si e para os outros;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●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Evita bugs novos.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○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Refatoração para compreensão .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■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Ao gastar energia para entender um código;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●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Reflita</a:t>
            </a: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se deve refatorà-lo;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●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Após refatorar;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○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Percepção de detalhes ocultos.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●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Refatorações prévias seriam como limpar a sujeira de uma janela para que você enxergue além;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1"/>
          <p:cNvSpPr txBox="1"/>
          <p:nvPr>
            <p:ph type="title"/>
          </p:nvPr>
        </p:nvSpPr>
        <p:spPr>
          <a:xfrm>
            <a:off x="44175" y="239300"/>
            <a:ext cx="5468700" cy="11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Quando devemos refatorar</a:t>
            </a:r>
            <a:endParaRPr i="1" sz="41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10" name="Google Shape;410;p41"/>
          <p:cNvSpPr txBox="1"/>
          <p:nvPr/>
        </p:nvSpPr>
        <p:spPr>
          <a:xfrm>
            <a:off x="44175" y="2266650"/>
            <a:ext cx="4419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anilo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1" name="Google Shape;411;p41"/>
          <p:cNvSpPr txBox="1"/>
          <p:nvPr/>
        </p:nvSpPr>
        <p:spPr>
          <a:xfrm>
            <a:off x="256900" y="1572825"/>
            <a:ext cx="85848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●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Refatoração para coleta de lixo;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○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Quando entende-se o que o código faz -&gt; As sujeiras ficam visíveis;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○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Retiramos o lixo que pode influenciar futuras alterações;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○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Ditado sobre acampamentos:</a:t>
            </a:r>
            <a:r>
              <a:rPr b="1" i="1" lang="en" sz="10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</a:t>
            </a:r>
            <a:r>
              <a:rPr b="1" i="1" lang="en" sz="1100">
                <a:solidFill>
                  <a:srgbClr val="666666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</a:t>
            </a:r>
            <a:r>
              <a:rPr b="1" i="1" lang="en" sz="1100">
                <a:solidFill>
                  <a:srgbClr val="666666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empre deixe o local mais limpo do que estava quando você o encontrou.</a:t>
            </a:r>
            <a:endParaRPr b="1" i="1" sz="1100">
              <a:solidFill>
                <a:srgbClr val="666666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Char char="●"/>
            </a:pPr>
            <a:r>
              <a:rPr b="1" lang="en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Refatorações planejadas e oportunistas;</a:t>
            </a:r>
            <a:endParaRPr b="1"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Char char="○"/>
            </a:pPr>
            <a:r>
              <a:rPr b="1" lang="en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Os exemplos anteriores são oportunistas.</a:t>
            </a:r>
            <a:endParaRPr b="1"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Char char="■"/>
            </a:pPr>
            <a:r>
              <a:rPr b="1" lang="en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Não há tempo reservado inicialmente para gastar com a refatoração;</a:t>
            </a:r>
            <a:endParaRPr b="1"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3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Char char="●"/>
            </a:pPr>
            <a:r>
              <a:rPr b="1" lang="en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É como uma parte do fluxo natural de programação.</a:t>
            </a:r>
            <a:endParaRPr b="1"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Char char="■"/>
            </a:pPr>
            <a:r>
              <a:rPr b="1" lang="en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Reservar tempo para investir em qualidade de código é importante!</a:t>
            </a:r>
            <a:endParaRPr b="1"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3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Char char="●"/>
            </a:pPr>
            <a:r>
              <a:rPr b="1" lang="en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Em certos contextos, reservar um tempo para dedicar-se exclusivamente à refatoração pode ser necessário;</a:t>
            </a:r>
            <a:endParaRPr b="1"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3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Char char="●"/>
            </a:pPr>
            <a:r>
              <a:rPr b="1" lang="en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Mas episódios como esse devem ser raros!</a:t>
            </a:r>
            <a:endParaRPr b="1"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4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ed Hat Display"/>
              <a:buChar char="○"/>
            </a:pPr>
            <a:r>
              <a:rPr b="1" i="1" lang="en" sz="1100">
                <a:solidFill>
                  <a:srgbClr val="43434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 maior parte do esforço de refatoração deve ser do tipo não planejada e oportunista.</a:t>
            </a:r>
            <a:endParaRPr b="1" i="1" sz="1100">
              <a:solidFill>
                <a:srgbClr val="43434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2"/>
          <p:cNvSpPr txBox="1"/>
          <p:nvPr>
            <p:ph type="title"/>
          </p:nvPr>
        </p:nvSpPr>
        <p:spPr>
          <a:xfrm>
            <a:off x="44175" y="239300"/>
            <a:ext cx="5468700" cy="11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Quando devemos refatorar</a:t>
            </a:r>
            <a:endParaRPr i="1" sz="41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17" name="Google Shape;417;p42"/>
          <p:cNvSpPr txBox="1"/>
          <p:nvPr/>
        </p:nvSpPr>
        <p:spPr>
          <a:xfrm>
            <a:off x="44175" y="2266650"/>
            <a:ext cx="4419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anilo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8" name="Google Shape;418;p42"/>
          <p:cNvSpPr txBox="1"/>
          <p:nvPr/>
        </p:nvSpPr>
        <p:spPr>
          <a:xfrm>
            <a:off x="256900" y="1572825"/>
            <a:ext cx="85848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ed Hat Display"/>
              <a:buChar char="●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Refatorações de longo Prazo;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○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 maior parte das refatorações pode ser feita em pouco tempo;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○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Todavia, existem algumas situações nas quais um tempo maior é exigido.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●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Refatoração em uma revisão de código;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○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Revisões de código;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■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Um código pode parecer claro para mim, mas não para a minha equipe.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■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Se colocar no lugar de outros desenvolvedores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■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Importante ter o autor do código presente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●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Quando não refatorar?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○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Há casos que não valem a pena.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■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Quando código já é limpo, claro e eficiente;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■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Não entendemos completamente o código (Não há como refatorar sem entender o código)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○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Saber quando refatorar ou reescrever um código.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3"/>
          <p:cNvSpPr/>
          <p:nvPr/>
        </p:nvSpPr>
        <p:spPr>
          <a:xfrm>
            <a:off x="4036960" y="2013450"/>
            <a:ext cx="848400" cy="84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3"/>
          <p:cNvSpPr txBox="1"/>
          <p:nvPr>
            <p:ph idx="6" type="title"/>
          </p:nvPr>
        </p:nvSpPr>
        <p:spPr>
          <a:xfrm>
            <a:off x="2483550" y="3033900"/>
            <a:ext cx="3955200" cy="6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com a refatoração</a:t>
            </a:r>
            <a:endParaRPr/>
          </a:p>
        </p:txBody>
      </p:sp>
      <p:sp>
        <p:nvSpPr>
          <p:cNvPr id="425" name="Google Shape;425;p43"/>
          <p:cNvSpPr txBox="1"/>
          <p:nvPr>
            <p:ph idx="7" type="title"/>
          </p:nvPr>
        </p:nvSpPr>
        <p:spPr>
          <a:xfrm>
            <a:off x="3544810" y="2217600"/>
            <a:ext cx="1832700" cy="4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26" name="Google Shape;426;p43"/>
          <p:cNvSpPr txBox="1"/>
          <p:nvPr>
            <p:ph idx="15" type="title"/>
          </p:nvPr>
        </p:nvSpPr>
        <p:spPr>
          <a:xfrm>
            <a:off x="3737700" y="110825"/>
            <a:ext cx="5406300" cy="22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2F2F2"/>
                </a:solidFill>
              </a:rPr>
              <a:t>Refatoração - </a:t>
            </a:r>
            <a:r>
              <a:rPr i="1" lang="en" sz="1800">
                <a:solidFill>
                  <a:srgbClr val="F2F2F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Aperfeiçoando o Design de Códigos Existentes</a:t>
            </a:r>
            <a:endParaRPr i="1" sz="1600">
              <a:solidFill>
                <a:srgbClr val="F2F2F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 txBox="1"/>
          <p:nvPr>
            <p:ph type="title"/>
          </p:nvPr>
        </p:nvSpPr>
        <p:spPr>
          <a:xfrm>
            <a:off x="699450" y="433900"/>
            <a:ext cx="52770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com refatoração</a:t>
            </a:r>
            <a:endParaRPr i="1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32" name="Google Shape;432;p44"/>
          <p:cNvSpPr txBox="1"/>
          <p:nvPr>
            <p:ph idx="1" type="subTitle"/>
          </p:nvPr>
        </p:nvSpPr>
        <p:spPr>
          <a:xfrm flipH="1">
            <a:off x="302950" y="1703975"/>
            <a:ext cx="54948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/>
              <a:t>Demorando mais para ter novas funcionalidades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" sz="1300">
                <a:solidFill>
                  <a:schemeClr val="lt1"/>
                </a:solidFill>
              </a:rPr>
              <a:t>Tempo de refatoração não é gasto, mas investimento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/>
              <a:t>Dono do código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" sz="1300">
                <a:solidFill>
                  <a:schemeClr val="lt1"/>
                </a:solidFill>
              </a:rPr>
              <a:t>Impossibilidade de refatoração por falta de acesso a outras partes do projeto</a:t>
            </a: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" sz="1300">
                <a:solidFill>
                  <a:schemeClr val="lt1"/>
                </a:solidFill>
              </a:rPr>
              <a:t>Fronteiras que determinam quem é dono de um código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/>
              <a:t>Branches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" sz="1300">
                <a:solidFill>
                  <a:schemeClr val="lt1"/>
                </a:solidFill>
              </a:rPr>
              <a:t>Branches de features de longo prazo de desenvolvimento são um problema</a:t>
            </a: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" sz="1300">
                <a:solidFill>
                  <a:schemeClr val="lt1"/>
                </a:solidFill>
              </a:rPr>
              <a:t>Alterações são imprevisíveis em equipes</a:t>
            </a: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" sz="1300">
                <a:solidFill>
                  <a:schemeClr val="lt1"/>
                </a:solidFill>
              </a:rPr>
              <a:t>Integrar à main em curtos prazos diminui o problema</a:t>
            </a: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" sz="1300">
                <a:solidFill>
                  <a:schemeClr val="lt1"/>
                </a:solidFill>
              </a:rPr>
              <a:t>Inibir </a:t>
            </a:r>
            <a:r>
              <a:rPr b="1" lang="en" sz="1300">
                <a:solidFill>
                  <a:schemeClr val="lt1"/>
                </a:solidFill>
              </a:rPr>
              <a:t>features ainda não prontas na main</a:t>
            </a:r>
            <a:endParaRPr b="1"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"/>
          <p:cNvSpPr txBox="1"/>
          <p:nvPr>
            <p:ph type="title"/>
          </p:nvPr>
        </p:nvSpPr>
        <p:spPr>
          <a:xfrm flipH="1">
            <a:off x="71325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Tópicos </a:t>
            </a:r>
            <a:r>
              <a:rPr i="1" lang="en" sz="3300">
                <a:latin typeface="Raleway Medium"/>
                <a:ea typeface="Raleway Medium"/>
                <a:cs typeface="Raleway Medium"/>
                <a:sym typeface="Raleway Medium"/>
              </a:rPr>
              <a:t>a serem discutidos</a:t>
            </a:r>
            <a:endParaRPr i="1" sz="33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aphicFrame>
        <p:nvGraphicFramePr>
          <p:cNvPr id="304" name="Google Shape;304;p27"/>
          <p:cNvGraphicFramePr/>
          <p:nvPr/>
        </p:nvGraphicFramePr>
        <p:xfrm>
          <a:off x="3998425" y="167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{B0B87334-A73A-437D-9DF6-9295BE14AD7C}</a:tableStyleId>
              </a:tblPr>
              <a:tblGrid>
                <a:gridCol w="4960300"/>
              </a:tblGrid>
              <a:tr h="30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chemeClr val="lt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Refatoração, arquitetura e Yagni</a:t>
                      </a:r>
                      <a:endParaRPr b="1" sz="1100" u="sng">
                        <a:solidFill>
                          <a:schemeClr val="lt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sng">
                          <a:solidFill>
                            <a:schemeClr val="lt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Refatoração e o processo mais amplo de desenvolvimento de software</a:t>
                      </a:r>
                      <a:endParaRPr b="1" sz="1100" u="sng">
                        <a:solidFill>
                          <a:schemeClr val="lt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chemeClr val="lt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Refatoração e desempenho</a:t>
                      </a:r>
                      <a:endParaRPr b="1" sz="1100" u="sng">
                        <a:solidFill>
                          <a:schemeClr val="lt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chemeClr val="lt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De onde veio a refatoração?</a:t>
                      </a:r>
                      <a:endParaRPr b="1" sz="1100" u="sng">
                        <a:solidFill>
                          <a:schemeClr val="lt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chemeClr val="lt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Refatorações automatizadas</a:t>
                      </a:r>
                      <a:endParaRPr b="1" sz="1100" u="sng">
                        <a:solidFill>
                          <a:schemeClr val="lt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5" name="Google Shape;305;p27"/>
          <p:cNvGraphicFramePr/>
          <p:nvPr/>
        </p:nvGraphicFramePr>
        <p:xfrm>
          <a:off x="321600" y="167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{B0B87334-A73A-437D-9DF6-9295BE14AD7C}</a:tableStyleId>
              </a:tblPr>
              <a:tblGrid>
                <a:gridCol w="3421500"/>
              </a:tblGrid>
              <a:tr h="30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sng">
                          <a:solidFill>
                            <a:schemeClr val="lt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Código Estruturado e Limpo</a:t>
                      </a:r>
                      <a:endParaRPr b="1" sz="1100" u="sng">
                        <a:solidFill>
                          <a:schemeClr val="lt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chemeClr val="lt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O que é refatoração e primeiro exemplo</a:t>
                      </a:r>
                      <a:endParaRPr b="1" sz="1100" u="sng">
                        <a:solidFill>
                          <a:schemeClr val="lt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chemeClr val="lt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Dois chapeus</a:t>
                      </a:r>
                      <a:endParaRPr b="1" sz="1100" u="sng">
                        <a:solidFill>
                          <a:schemeClr val="lt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chemeClr val="lt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Por que devemos refatorar?</a:t>
                      </a:r>
                      <a:endParaRPr b="1" sz="1100" u="sng">
                        <a:solidFill>
                          <a:schemeClr val="lt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chemeClr val="lt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Quando devemos refatorar?</a:t>
                      </a:r>
                      <a:endParaRPr b="1" sz="1100" u="sng">
                        <a:solidFill>
                          <a:schemeClr val="lt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chemeClr val="lt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Problemas com a refatoração</a:t>
                      </a:r>
                      <a:endParaRPr b="1" sz="1100" u="sng">
                        <a:solidFill>
                          <a:schemeClr val="lt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5"/>
          <p:cNvSpPr txBox="1"/>
          <p:nvPr>
            <p:ph type="title"/>
          </p:nvPr>
        </p:nvSpPr>
        <p:spPr>
          <a:xfrm>
            <a:off x="699450" y="433900"/>
            <a:ext cx="52770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com refatoração</a:t>
            </a:r>
            <a:endParaRPr i="1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38" name="Google Shape;438;p45"/>
          <p:cNvSpPr txBox="1"/>
          <p:nvPr>
            <p:ph idx="1" type="subTitle"/>
          </p:nvPr>
        </p:nvSpPr>
        <p:spPr>
          <a:xfrm flipH="1">
            <a:off x="275100" y="1666875"/>
            <a:ext cx="6125700" cy="29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>
                <a:solidFill>
                  <a:schemeClr val="lt1"/>
                </a:solidFill>
              </a:rPr>
              <a:t>Testes</a:t>
            </a: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" sz="1300">
                <a:solidFill>
                  <a:schemeClr val="lt1"/>
                </a:solidFill>
              </a:rPr>
              <a:t>São o segredo para encontrar bugs mais rápido</a:t>
            </a: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" sz="1300">
                <a:solidFill>
                  <a:schemeClr val="lt1"/>
                </a:solidFill>
              </a:rPr>
              <a:t>O que mudou desde a última vez que funcionaram?</a:t>
            </a: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" sz="1300">
                <a:solidFill>
                  <a:schemeClr val="lt1"/>
                </a:solidFill>
              </a:rPr>
              <a:t>Amplos e robustos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>
                <a:solidFill>
                  <a:schemeClr val="lt1"/>
                </a:solidFill>
              </a:rPr>
              <a:t>Código legado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" sz="1300">
                <a:solidFill>
                  <a:schemeClr val="lt1"/>
                </a:solidFill>
              </a:rPr>
              <a:t>São um problema grande</a:t>
            </a: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" sz="1300">
                <a:solidFill>
                  <a:schemeClr val="lt1"/>
                </a:solidFill>
              </a:rPr>
              <a:t>Se não possuem testes, qualquer refatoração é insegura</a:t>
            </a: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" sz="1300">
                <a:solidFill>
                  <a:schemeClr val="lt1"/>
                </a:solidFill>
              </a:rPr>
              <a:t>Mas e se criar os testes?</a:t>
            </a: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" sz="1300">
                <a:solidFill>
                  <a:schemeClr val="lt1"/>
                </a:solidFill>
              </a:rPr>
              <a:t>Mas ele foi projetado com testes em mente?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>
                <a:solidFill>
                  <a:schemeClr val="lt1"/>
                </a:solidFill>
              </a:rPr>
              <a:t>Bancos de dados</a:t>
            </a: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" sz="1300">
                <a:solidFill>
                  <a:schemeClr val="lt1"/>
                </a:solidFill>
              </a:rPr>
              <a:t>Combinar mudanças no esquema do banco e no código de acesso com scripts que atualizem os dados </a:t>
            </a:r>
            <a:endParaRPr b="1" sz="1300">
              <a:solidFill>
                <a:schemeClr val="lt1"/>
              </a:solidFill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você renomear uma coluna, precisa atualizar tanto o banco (mudando o nome da coluna) quanto o código que lê ou grava dados nessa coluna.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Depois, cria um script que pega os dados antigos e coloca no novo formato.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6"/>
          <p:cNvSpPr/>
          <p:nvPr/>
        </p:nvSpPr>
        <p:spPr>
          <a:xfrm>
            <a:off x="4036960" y="2013450"/>
            <a:ext cx="848400" cy="84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6"/>
          <p:cNvSpPr txBox="1"/>
          <p:nvPr>
            <p:ph idx="6" type="title"/>
          </p:nvPr>
        </p:nvSpPr>
        <p:spPr>
          <a:xfrm>
            <a:off x="2483550" y="3033900"/>
            <a:ext cx="3955200" cy="6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Refatoração, arquitetura e Yagni</a:t>
            </a:r>
            <a:endParaRPr/>
          </a:p>
        </p:txBody>
      </p:sp>
      <p:sp>
        <p:nvSpPr>
          <p:cNvPr id="445" name="Google Shape;445;p46"/>
          <p:cNvSpPr txBox="1"/>
          <p:nvPr>
            <p:ph idx="7" type="title"/>
          </p:nvPr>
        </p:nvSpPr>
        <p:spPr>
          <a:xfrm>
            <a:off x="3544810" y="2217600"/>
            <a:ext cx="1832700" cy="4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446" name="Google Shape;446;p46"/>
          <p:cNvSpPr txBox="1"/>
          <p:nvPr>
            <p:ph idx="15" type="title"/>
          </p:nvPr>
        </p:nvSpPr>
        <p:spPr>
          <a:xfrm>
            <a:off x="3737700" y="110825"/>
            <a:ext cx="5406300" cy="22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2F2F2"/>
                </a:solidFill>
              </a:rPr>
              <a:t>Refatoração - </a:t>
            </a:r>
            <a:r>
              <a:rPr i="1" lang="en" sz="1800">
                <a:solidFill>
                  <a:srgbClr val="F2F2F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Aperfeiçoando o Design de Códigos Existentes</a:t>
            </a:r>
            <a:endParaRPr i="1" sz="1600">
              <a:solidFill>
                <a:srgbClr val="F2F2F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7"/>
          <p:cNvSpPr txBox="1"/>
          <p:nvPr>
            <p:ph type="title"/>
          </p:nvPr>
        </p:nvSpPr>
        <p:spPr>
          <a:xfrm>
            <a:off x="594275" y="433900"/>
            <a:ext cx="52770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Refatoração, arquitetura e Yagni</a:t>
            </a:r>
            <a:endParaRPr i="1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52" name="Google Shape;452;p47"/>
          <p:cNvSpPr txBox="1"/>
          <p:nvPr>
            <p:ph idx="1" type="subTitle"/>
          </p:nvPr>
        </p:nvSpPr>
        <p:spPr>
          <a:xfrm flipH="1">
            <a:off x="699575" y="2030100"/>
            <a:ext cx="44250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/>
              <a:t>Design e arquitetura do software antes de começar o código?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" sz="1300">
                <a:solidFill>
                  <a:schemeClr val="lt1"/>
                </a:solidFill>
              </a:rPr>
              <a:t>Antes realmente se pensava isso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/>
              <a:t>Uma flexibilidade prevista e muitas vezes incorreta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/>
              <a:t>Com a refatoração temos o Yagni (“Você não vai precisar disso”)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/>
              <a:t>Design incremental</a:t>
            </a:r>
            <a:endParaRPr b="1" sz="1300"/>
          </a:p>
        </p:txBody>
      </p:sp>
      <p:sp>
        <p:nvSpPr>
          <p:cNvPr id="453" name="Google Shape;453;p47"/>
          <p:cNvSpPr txBox="1"/>
          <p:nvPr/>
        </p:nvSpPr>
        <p:spPr>
          <a:xfrm>
            <a:off x="44175" y="2266650"/>
            <a:ext cx="4419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anilo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54" name="Google Shape;45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875" y="1407975"/>
            <a:ext cx="3714626" cy="3113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8"/>
          <p:cNvSpPr/>
          <p:nvPr/>
        </p:nvSpPr>
        <p:spPr>
          <a:xfrm>
            <a:off x="4036960" y="2013450"/>
            <a:ext cx="848400" cy="84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8"/>
          <p:cNvSpPr txBox="1"/>
          <p:nvPr>
            <p:ph idx="6" type="title"/>
          </p:nvPr>
        </p:nvSpPr>
        <p:spPr>
          <a:xfrm>
            <a:off x="2299500" y="3160125"/>
            <a:ext cx="4545000" cy="9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Refatoração e o processo mais amplo do desenvolvimento de software</a:t>
            </a:r>
            <a:endParaRPr/>
          </a:p>
        </p:txBody>
      </p:sp>
      <p:sp>
        <p:nvSpPr>
          <p:cNvPr id="461" name="Google Shape;461;p48"/>
          <p:cNvSpPr txBox="1"/>
          <p:nvPr>
            <p:ph idx="7" type="title"/>
          </p:nvPr>
        </p:nvSpPr>
        <p:spPr>
          <a:xfrm>
            <a:off x="3544810" y="2217600"/>
            <a:ext cx="1832700" cy="4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462" name="Google Shape;462;p48"/>
          <p:cNvSpPr txBox="1"/>
          <p:nvPr>
            <p:ph idx="15" type="title"/>
          </p:nvPr>
        </p:nvSpPr>
        <p:spPr>
          <a:xfrm>
            <a:off x="3737700" y="110825"/>
            <a:ext cx="5406300" cy="22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2F2F2"/>
                </a:solidFill>
              </a:rPr>
              <a:t>Refatoração - </a:t>
            </a:r>
            <a:r>
              <a:rPr i="1" lang="en" sz="1800">
                <a:solidFill>
                  <a:srgbClr val="F2F2F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Aperfeiçoando o Design de Códigos Existentes</a:t>
            </a:r>
            <a:endParaRPr i="1" sz="1600">
              <a:solidFill>
                <a:srgbClr val="F2F2F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9"/>
          <p:cNvSpPr txBox="1"/>
          <p:nvPr>
            <p:ph type="title"/>
          </p:nvPr>
        </p:nvSpPr>
        <p:spPr>
          <a:xfrm>
            <a:off x="-122275" y="-223075"/>
            <a:ext cx="5431500" cy="21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600"/>
              <a:t>Refatoração e o processo mais amplo do desenvolvimento de software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</p:txBody>
      </p:sp>
      <p:sp>
        <p:nvSpPr>
          <p:cNvPr id="468" name="Google Shape;468;p49"/>
          <p:cNvSpPr txBox="1"/>
          <p:nvPr/>
        </p:nvSpPr>
        <p:spPr>
          <a:xfrm>
            <a:off x="44175" y="2266650"/>
            <a:ext cx="4419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anilo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9" name="Google Shape;469;p49"/>
          <p:cNvSpPr txBox="1"/>
          <p:nvPr/>
        </p:nvSpPr>
        <p:spPr>
          <a:xfrm>
            <a:off x="256900" y="1572825"/>
            <a:ext cx="85848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ed Hat Display"/>
              <a:buChar char="●"/>
            </a:pPr>
            <a:r>
              <a:rPr b="1" lang="en" sz="1100">
                <a:solidFill>
                  <a:schemeClr val="lt1"/>
                </a:solidFill>
              </a:rPr>
              <a:t> A eficácia da refatoração está vinculada a outras práticas de software usadas por uma equipe</a:t>
            </a:r>
            <a:endParaRPr b="1" sz="11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ed Hat Display"/>
              <a:buChar char="●"/>
            </a:pPr>
            <a:r>
              <a:rPr b="1" lang="en" sz="1100">
                <a:solidFill>
                  <a:schemeClr val="lt1"/>
                </a:solidFill>
              </a:rPr>
              <a:t>Pré-requisitos para Refatoração</a:t>
            </a:r>
            <a:endParaRPr b="1" sz="1100">
              <a:solidFill>
                <a:schemeClr val="lt1"/>
              </a:solidFill>
            </a:endParaRPr>
          </a:p>
          <a:p>
            <a:pPr indent="-3111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ed Hat Display"/>
              <a:buChar char="○"/>
            </a:pPr>
            <a:r>
              <a:rPr b="1" lang="en" sz="1100">
                <a:solidFill>
                  <a:schemeClr val="lt1"/>
                </a:solidFill>
              </a:rPr>
              <a:t>Código autotestável </a:t>
            </a:r>
            <a:endParaRPr b="1" sz="1100">
              <a:solidFill>
                <a:schemeClr val="lt1"/>
              </a:solidFill>
            </a:endParaRPr>
          </a:p>
          <a:p>
            <a:pPr indent="-3111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ed Hat Display"/>
              <a:buChar char="○"/>
            </a:pPr>
            <a:r>
              <a:rPr b="1" lang="en" sz="1100">
                <a:solidFill>
                  <a:schemeClr val="lt1"/>
                </a:solidFill>
              </a:rPr>
              <a:t>Integração Contínua (CI) </a:t>
            </a:r>
            <a:endParaRPr b="1" sz="1100">
              <a:solidFill>
                <a:schemeClr val="lt1"/>
              </a:solidFill>
            </a:endParaRPr>
          </a:p>
          <a:p>
            <a:pPr indent="-2984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en" sz="1100">
                <a:solidFill>
                  <a:schemeClr val="lt1"/>
                </a:solidFill>
              </a:rPr>
              <a:t>Juntos:</a:t>
            </a:r>
            <a:endParaRPr b="1" sz="1100">
              <a:solidFill>
                <a:schemeClr val="lt1"/>
              </a:solidFill>
            </a:endParaRPr>
          </a:p>
          <a:p>
            <a:pPr indent="-31115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ed Hat Display"/>
              <a:buChar char="■"/>
            </a:pPr>
            <a:r>
              <a:rPr b="1" lang="en" sz="1100">
                <a:solidFill>
                  <a:schemeClr val="lt1"/>
                </a:solidFill>
              </a:rPr>
              <a:t>Facilita o trabalho colaborativo sem conflitos.</a:t>
            </a:r>
            <a:endParaRPr b="1" sz="1100">
              <a:solidFill>
                <a:schemeClr val="lt1"/>
              </a:solidFill>
            </a:endParaRPr>
          </a:p>
          <a:p>
            <a:pPr indent="-29845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</a:pPr>
            <a:r>
              <a:rPr b="1" lang="en" sz="1100">
                <a:solidFill>
                  <a:schemeClr val="lt1"/>
                </a:solidFill>
              </a:rPr>
              <a:t>Com a refatoração criam um ambiente eficiente e confiável no desenvolvimento ágil</a:t>
            </a:r>
            <a:endParaRPr b="1" sz="1100">
              <a:solidFill>
                <a:schemeClr val="lt1"/>
              </a:solidFill>
            </a:endParaRPr>
          </a:p>
          <a:p>
            <a:pPr indent="-29845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</a:pPr>
            <a:r>
              <a:rPr b="1" lang="en" sz="1100">
                <a:solidFill>
                  <a:schemeClr val="lt1"/>
                </a:solidFill>
              </a:rPr>
              <a:t>Os 3 juntos são essenciais na metodologia ágil Extreme Programming (XP).</a:t>
            </a:r>
            <a:endParaRPr b="1" sz="1100">
              <a:solidFill>
                <a:schemeClr val="lt1"/>
              </a:solidFill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Desenvolvimento ágil</a:t>
            </a:r>
            <a:endParaRPr b="1" sz="1100">
              <a:solidFill>
                <a:schemeClr val="lt1"/>
              </a:solidFill>
            </a:endParaRPr>
          </a:p>
          <a:p>
            <a:pPr indent="-2984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en" sz="1100">
                <a:solidFill>
                  <a:schemeClr val="lt1"/>
                </a:solidFill>
              </a:rPr>
              <a:t>Anda em pares com a refatoração</a:t>
            </a:r>
            <a:endParaRPr b="1"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0"/>
          <p:cNvSpPr txBox="1"/>
          <p:nvPr>
            <p:ph type="title"/>
          </p:nvPr>
        </p:nvSpPr>
        <p:spPr>
          <a:xfrm>
            <a:off x="-122275" y="-223075"/>
            <a:ext cx="5431500" cy="21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Refatoração e o processo mais amplo do desenvolvimento de software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</p:txBody>
      </p:sp>
      <p:sp>
        <p:nvSpPr>
          <p:cNvPr id="475" name="Google Shape;475;p50"/>
          <p:cNvSpPr txBox="1"/>
          <p:nvPr/>
        </p:nvSpPr>
        <p:spPr>
          <a:xfrm>
            <a:off x="44175" y="2266650"/>
            <a:ext cx="4419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anilo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6" name="Google Shape;476;p50"/>
          <p:cNvSpPr txBox="1"/>
          <p:nvPr/>
        </p:nvSpPr>
        <p:spPr>
          <a:xfrm>
            <a:off x="256900" y="1572825"/>
            <a:ext cx="5265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A refatoração e o Yagni se reforçam!</a:t>
            </a:r>
            <a:endParaRPr b="1" sz="1100">
              <a:solidFill>
                <a:schemeClr val="lt1"/>
              </a:solidFill>
            </a:endParaRPr>
          </a:p>
          <a:p>
            <a:pPr indent="-2984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en" sz="1100">
                <a:solidFill>
                  <a:schemeClr val="lt1"/>
                </a:solidFill>
              </a:rPr>
              <a:t>Ela é uma base para o princípio Yagni</a:t>
            </a:r>
            <a:endParaRPr b="1" sz="1100">
              <a:solidFill>
                <a:schemeClr val="lt1"/>
              </a:solidFill>
            </a:endParaRPr>
          </a:p>
          <a:p>
            <a:pPr indent="-2984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en" sz="1100">
                <a:solidFill>
                  <a:schemeClr val="lt1"/>
                </a:solidFill>
              </a:rPr>
              <a:t>O Yagni Facilita fazer refatorações</a:t>
            </a:r>
            <a:endParaRPr b="1" sz="1100">
              <a:solidFill>
                <a:schemeClr val="lt1"/>
              </a:solidFill>
            </a:endParaRPr>
          </a:p>
          <a:p>
            <a:pPr indent="-2984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en" sz="1100">
                <a:solidFill>
                  <a:schemeClr val="lt1"/>
                </a:solidFill>
              </a:rPr>
              <a:t>É mais fácil modificar sistemas simples, sem complexidades desnecessárias, o equilíbrio entre essas práticas nos dá um ciclo de melhorias contínuas.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1"/>
          <p:cNvSpPr/>
          <p:nvPr/>
        </p:nvSpPr>
        <p:spPr>
          <a:xfrm>
            <a:off x="4036960" y="2013450"/>
            <a:ext cx="848400" cy="84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1"/>
          <p:cNvSpPr txBox="1"/>
          <p:nvPr>
            <p:ph idx="6" type="title"/>
          </p:nvPr>
        </p:nvSpPr>
        <p:spPr>
          <a:xfrm>
            <a:off x="2483550" y="3033900"/>
            <a:ext cx="3955200" cy="6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Refatoração e desempenho</a:t>
            </a:r>
            <a:endParaRPr/>
          </a:p>
        </p:txBody>
      </p:sp>
      <p:sp>
        <p:nvSpPr>
          <p:cNvPr id="483" name="Google Shape;483;p51"/>
          <p:cNvSpPr txBox="1"/>
          <p:nvPr>
            <p:ph idx="7" type="title"/>
          </p:nvPr>
        </p:nvSpPr>
        <p:spPr>
          <a:xfrm>
            <a:off x="3544810" y="2217600"/>
            <a:ext cx="1832700" cy="4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sp>
        <p:nvSpPr>
          <p:cNvPr id="484" name="Google Shape;484;p51"/>
          <p:cNvSpPr txBox="1"/>
          <p:nvPr>
            <p:ph idx="15" type="title"/>
          </p:nvPr>
        </p:nvSpPr>
        <p:spPr>
          <a:xfrm>
            <a:off x="3737700" y="110825"/>
            <a:ext cx="5406300" cy="22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2F2F2"/>
                </a:solidFill>
              </a:rPr>
              <a:t>Refatoração - </a:t>
            </a:r>
            <a:r>
              <a:rPr i="1" lang="en" sz="1800">
                <a:solidFill>
                  <a:srgbClr val="F2F2F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Aperfeiçoando o Design de Códigos Existentes</a:t>
            </a:r>
            <a:endParaRPr i="1" sz="1600">
              <a:solidFill>
                <a:srgbClr val="F2F2F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2"/>
          <p:cNvSpPr txBox="1"/>
          <p:nvPr>
            <p:ph type="title"/>
          </p:nvPr>
        </p:nvSpPr>
        <p:spPr>
          <a:xfrm>
            <a:off x="594275" y="433900"/>
            <a:ext cx="52770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Refatoração e Desempenho</a:t>
            </a:r>
            <a:endParaRPr i="1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90" name="Google Shape;490;p52"/>
          <p:cNvSpPr txBox="1"/>
          <p:nvPr>
            <p:ph idx="1" type="subTitle"/>
          </p:nvPr>
        </p:nvSpPr>
        <p:spPr>
          <a:xfrm flipH="1">
            <a:off x="699575" y="2030100"/>
            <a:ext cx="44250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/>
              <a:t>Refatorar pode gerar perda de desempenho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/>
              <a:t>3 técnicas para lidar com desempenho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○"/>
            </a:pPr>
            <a:r>
              <a:rPr b="1" lang="en" sz="1300">
                <a:solidFill>
                  <a:srgbClr val="212121"/>
                </a:solidFill>
              </a:rPr>
              <a:t>Componentes</a:t>
            </a:r>
            <a:r>
              <a:rPr b="1" lang="en" sz="1300">
                <a:solidFill>
                  <a:srgbClr val="212121"/>
                </a:solidFill>
              </a:rPr>
              <a:t> tem previamente recursos de tempo e memória designados</a:t>
            </a:r>
            <a:endParaRPr b="1" sz="1300">
              <a:solidFill>
                <a:srgbClr val="21212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○"/>
            </a:pPr>
            <a:r>
              <a:rPr b="1" lang="en" sz="1300">
                <a:solidFill>
                  <a:srgbClr val="212121"/>
                </a:solidFill>
              </a:rPr>
              <a:t>Atenção constante quanto ao desempenho durante o desenvolvimento</a:t>
            </a:r>
            <a:endParaRPr b="1" sz="1300">
              <a:solidFill>
                <a:srgbClr val="21212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○"/>
            </a:pPr>
            <a:r>
              <a:rPr b="1" lang="en" sz="1300">
                <a:solidFill>
                  <a:srgbClr val="212121"/>
                </a:solidFill>
              </a:rPr>
              <a:t>Refatoração de desempenho</a:t>
            </a:r>
            <a:endParaRPr b="1" sz="1300">
              <a:solidFill>
                <a:srgbClr val="212121"/>
              </a:solidFill>
            </a:endParaRPr>
          </a:p>
        </p:txBody>
      </p:sp>
      <p:sp>
        <p:nvSpPr>
          <p:cNvPr id="491" name="Google Shape;491;p52"/>
          <p:cNvSpPr txBox="1"/>
          <p:nvPr/>
        </p:nvSpPr>
        <p:spPr>
          <a:xfrm>
            <a:off x="44175" y="2266650"/>
            <a:ext cx="4419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anilo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92" name="Google Shape;49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275" y="2470350"/>
            <a:ext cx="3714624" cy="2738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/>
          <p:cNvSpPr/>
          <p:nvPr/>
        </p:nvSpPr>
        <p:spPr>
          <a:xfrm>
            <a:off x="4036960" y="2013450"/>
            <a:ext cx="848400" cy="84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3"/>
          <p:cNvSpPr txBox="1"/>
          <p:nvPr>
            <p:ph idx="6" type="title"/>
          </p:nvPr>
        </p:nvSpPr>
        <p:spPr>
          <a:xfrm>
            <a:off x="2483550" y="3033900"/>
            <a:ext cx="3955200" cy="6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onde veio a refatoração?</a:t>
            </a:r>
            <a:endParaRPr/>
          </a:p>
        </p:txBody>
      </p:sp>
      <p:sp>
        <p:nvSpPr>
          <p:cNvPr id="499" name="Google Shape;499;p53"/>
          <p:cNvSpPr txBox="1"/>
          <p:nvPr>
            <p:ph idx="7" type="title"/>
          </p:nvPr>
        </p:nvSpPr>
        <p:spPr>
          <a:xfrm>
            <a:off x="3544810" y="2217600"/>
            <a:ext cx="1832700" cy="4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500" name="Google Shape;500;p53"/>
          <p:cNvSpPr txBox="1"/>
          <p:nvPr>
            <p:ph idx="15" type="title"/>
          </p:nvPr>
        </p:nvSpPr>
        <p:spPr>
          <a:xfrm>
            <a:off x="3737700" y="110825"/>
            <a:ext cx="5406300" cy="22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2F2F2"/>
                </a:solidFill>
              </a:rPr>
              <a:t>Refatoração - </a:t>
            </a:r>
            <a:r>
              <a:rPr i="1" lang="en" sz="1800">
                <a:solidFill>
                  <a:srgbClr val="F2F2F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Aperfeiçoando o Design de Códigos Existentes</a:t>
            </a:r>
            <a:endParaRPr i="1" sz="1600">
              <a:solidFill>
                <a:srgbClr val="F2F2F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4"/>
          <p:cNvSpPr txBox="1"/>
          <p:nvPr>
            <p:ph type="title"/>
          </p:nvPr>
        </p:nvSpPr>
        <p:spPr>
          <a:xfrm>
            <a:off x="44175" y="-701175"/>
            <a:ext cx="5431500" cy="21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600"/>
              <a:t>De onde veio a refatoração?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506" name="Google Shape;506;p54"/>
          <p:cNvSpPr txBox="1"/>
          <p:nvPr/>
        </p:nvSpPr>
        <p:spPr>
          <a:xfrm>
            <a:off x="44175" y="2266650"/>
            <a:ext cx="4419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anilo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7" name="Google Shape;507;p54"/>
          <p:cNvSpPr txBox="1"/>
          <p:nvPr/>
        </p:nvSpPr>
        <p:spPr>
          <a:xfrm>
            <a:off x="256900" y="1572825"/>
            <a:ext cx="61803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Motivação Inicial: </a:t>
            </a:r>
            <a:endParaRPr b="1"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>
                <a:solidFill>
                  <a:schemeClr val="lt1"/>
                </a:solidFill>
              </a:rPr>
              <a:t>Bons programadores sempre gastaram pelo menos um pouco de tempo limpando seu código.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Destaque nos anos 1980:</a:t>
            </a:r>
            <a:endParaRPr b="1"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>
                <a:solidFill>
                  <a:schemeClr val="lt1"/>
                </a:solidFill>
              </a:rPr>
              <a:t>Ward Cunningham e Kent Beck reconheceram a importância da refatoração ao trabalhar com Smalltalk.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Influência na Comunidade:</a:t>
            </a:r>
            <a:endParaRPr b="1"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>
                <a:solidFill>
                  <a:schemeClr val="lt1"/>
                </a:solidFill>
              </a:rPr>
              <a:t>Refatoração tornou-se parte da cultura Smalltalk.</a:t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>
                <a:solidFill>
                  <a:schemeClr val="lt1"/>
                </a:solidFill>
              </a:rPr>
              <a:t>Ralph Johnson explorou seu uso para frameworks, influenciando seus alunos.</a:t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>
                <a:solidFill>
                  <a:schemeClr val="lt1"/>
                </a:solidFill>
              </a:rPr>
              <a:t>Bill Opdyke (Aluno de doutorado de Ralph) desenvolveu a primeira pesquisa sobre refatoração com foco em ferramentas para C++.</a:t>
            </a:r>
            <a:endParaRPr sz="1100">
              <a:solidFill>
                <a:schemeClr val="lt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</a:pPr>
            <a:r>
              <a:rPr lang="en" sz="1100">
                <a:solidFill>
                  <a:schemeClr val="lt1"/>
                </a:solidFill>
              </a:rPr>
              <a:t>Tese de doutorado de Opdyke foi o primeiro trabalho significativo sobre o tema refatoração.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Parceria entre Kent Beck e Martin Flower</a:t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>
                <a:solidFill>
                  <a:schemeClr val="lt1"/>
                </a:solidFill>
              </a:rPr>
              <a:t>Ao trabalhar em projetos junto de Kent, Martin percebeu a importância da refatoração.</a:t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>
                <a:solidFill>
                  <a:schemeClr val="lt1"/>
                </a:solidFill>
              </a:rPr>
              <a:t>Falta de materiais sobre o tema levou Martin a fazer a primeira edição do livro.</a:t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>
                <a:solidFill>
                  <a:schemeClr val="lt1"/>
                </a:solidFill>
              </a:rPr>
              <a:t>O livro foi um sucesso, o conceito se tornou comum para programadores.</a:t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>
                <a:solidFill>
                  <a:schemeClr val="lt1"/>
                </a:solidFill>
              </a:rPr>
              <a:t>Uma desvantagem é que o termo passou a ser utilizado de forma genérica para indicar qualquer tipo de refatoração.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</p:txBody>
      </p:sp>
      <p:pic>
        <p:nvPicPr>
          <p:cNvPr id="508" name="Google Shape;50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225" y="908300"/>
            <a:ext cx="1581350" cy="15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8225" y="3030775"/>
            <a:ext cx="1581350" cy="15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54"/>
          <p:cNvSpPr txBox="1"/>
          <p:nvPr/>
        </p:nvSpPr>
        <p:spPr>
          <a:xfrm>
            <a:off x="6622300" y="2406425"/>
            <a:ext cx="21732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Kent Beck</a:t>
            </a:r>
            <a:endParaRPr b="1" sz="12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Engenheiro de software</a:t>
            </a:r>
            <a:endParaRPr b="1" sz="12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1" name="Google Shape;511;p54"/>
          <p:cNvSpPr txBox="1"/>
          <p:nvPr/>
        </p:nvSpPr>
        <p:spPr>
          <a:xfrm>
            <a:off x="6622300" y="4612125"/>
            <a:ext cx="21732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Ward Cunningham</a:t>
            </a:r>
            <a:endParaRPr b="1" sz="12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Programador</a:t>
            </a:r>
            <a:endParaRPr b="1" sz="12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/>
          <p:nvPr/>
        </p:nvSpPr>
        <p:spPr>
          <a:xfrm>
            <a:off x="4036960" y="2013450"/>
            <a:ext cx="848400" cy="84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8"/>
          <p:cNvSpPr txBox="1"/>
          <p:nvPr>
            <p:ph idx="6" type="title"/>
          </p:nvPr>
        </p:nvSpPr>
        <p:spPr>
          <a:xfrm>
            <a:off x="2483550" y="3033900"/>
            <a:ext cx="3955200" cy="6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Estruturado e Limpo</a:t>
            </a:r>
            <a:endParaRPr/>
          </a:p>
        </p:txBody>
      </p:sp>
      <p:sp>
        <p:nvSpPr>
          <p:cNvPr id="312" name="Google Shape;312;p28"/>
          <p:cNvSpPr txBox="1"/>
          <p:nvPr>
            <p:ph idx="7" type="title"/>
          </p:nvPr>
        </p:nvSpPr>
        <p:spPr>
          <a:xfrm>
            <a:off x="3544810" y="2217600"/>
            <a:ext cx="1832700" cy="4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3" name="Google Shape;313;p28"/>
          <p:cNvSpPr txBox="1"/>
          <p:nvPr>
            <p:ph idx="15" type="title"/>
          </p:nvPr>
        </p:nvSpPr>
        <p:spPr>
          <a:xfrm>
            <a:off x="3737700" y="110825"/>
            <a:ext cx="5406300" cy="22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2F2F2"/>
                </a:solidFill>
              </a:rPr>
              <a:t>Refatoração - </a:t>
            </a:r>
            <a:r>
              <a:rPr i="1" lang="en" sz="1800">
                <a:solidFill>
                  <a:srgbClr val="F2F2F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Aperfeiçoando o Design de Códigos Existentes </a:t>
            </a:r>
            <a:endParaRPr i="1" sz="1600">
              <a:solidFill>
                <a:srgbClr val="F2F2F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5"/>
          <p:cNvSpPr/>
          <p:nvPr/>
        </p:nvSpPr>
        <p:spPr>
          <a:xfrm>
            <a:off x="4036960" y="2013450"/>
            <a:ext cx="848400" cy="84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5"/>
          <p:cNvSpPr txBox="1"/>
          <p:nvPr>
            <p:ph idx="6" type="title"/>
          </p:nvPr>
        </p:nvSpPr>
        <p:spPr>
          <a:xfrm>
            <a:off x="2483550" y="3033900"/>
            <a:ext cx="3955200" cy="6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Refatorações Automatizadas</a:t>
            </a:r>
            <a:endParaRPr/>
          </a:p>
        </p:txBody>
      </p:sp>
      <p:sp>
        <p:nvSpPr>
          <p:cNvPr id="518" name="Google Shape;518;p55"/>
          <p:cNvSpPr txBox="1"/>
          <p:nvPr>
            <p:ph idx="7" type="title"/>
          </p:nvPr>
        </p:nvSpPr>
        <p:spPr>
          <a:xfrm>
            <a:off x="3544810" y="2217600"/>
            <a:ext cx="1832700" cy="4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519" name="Google Shape;519;p55"/>
          <p:cNvSpPr txBox="1"/>
          <p:nvPr>
            <p:ph idx="15" type="title"/>
          </p:nvPr>
        </p:nvSpPr>
        <p:spPr>
          <a:xfrm>
            <a:off x="3737700" y="110825"/>
            <a:ext cx="5406300" cy="22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2F2F2"/>
                </a:solidFill>
              </a:rPr>
              <a:t>Refatoração - </a:t>
            </a:r>
            <a:r>
              <a:rPr i="1" lang="en" sz="1800">
                <a:solidFill>
                  <a:srgbClr val="F2F2F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Aperfeiçoando o Design de Códigos Existentes</a:t>
            </a:r>
            <a:endParaRPr i="1" sz="1600">
              <a:solidFill>
                <a:srgbClr val="F2F2F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6"/>
          <p:cNvSpPr txBox="1"/>
          <p:nvPr>
            <p:ph type="title"/>
          </p:nvPr>
        </p:nvSpPr>
        <p:spPr>
          <a:xfrm>
            <a:off x="594275" y="433900"/>
            <a:ext cx="52770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Refatorações Automatizadas</a:t>
            </a:r>
            <a:endParaRPr i="1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25" name="Google Shape;525;p56"/>
          <p:cNvSpPr txBox="1"/>
          <p:nvPr>
            <p:ph idx="1" type="subTitle"/>
          </p:nvPr>
        </p:nvSpPr>
        <p:spPr>
          <a:xfrm flipH="1">
            <a:off x="699575" y="2030100"/>
            <a:ext cx="44250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/>
              <a:t>IDE’s e até mesmo algumas linguagens já tem alguns desses recursos por padrão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/>
              <a:t>São limitadas a alguns tipos de refatoração, mas de suma confiança no que se dispõem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 b="1" sz="1300"/>
          </a:p>
        </p:txBody>
      </p:sp>
      <p:sp>
        <p:nvSpPr>
          <p:cNvPr id="526" name="Google Shape;526;p56"/>
          <p:cNvSpPr txBox="1"/>
          <p:nvPr/>
        </p:nvSpPr>
        <p:spPr>
          <a:xfrm>
            <a:off x="44175" y="2266650"/>
            <a:ext cx="4419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anilo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27" name="Google Shape;52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900" y="1570900"/>
            <a:ext cx="3572600" cy="35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/>
          <p:nvPr/>
        </p:nvSpPr>
        <p:spPr>
          <a:xfrm rot="-5400000">
            <a:off x="7206900" y="2149050"/>
            <a:ext cx="607200" cy="3324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7"/>
          <p:cNvSpPr txBox="1"/>
          <p:nvPr>
            <p:ph type="title"/>
          </p:nvPr>
        </p:nvSpPr>
        <p:spPr>
          <a:xfrm>
            <a:off x="286100" y="450150"/>
            <a:ext cx="8541000" cy="32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0"/>
              <a:t>Obrigado Pela Atenção!</a:t>
            </a:r>
            <a:endParaRPr sz="9500"/>
          </a:p>
        </p:txBody>
      </p:sp>
      <p:sp>
        <p:nvSpPr>
          <p:cNvPr id="534" name="Google Shape;534;p57"/>
          <p:cNvSpPr/>
          <p:nvPr/>
        </p:nvSpPr>
        <p:spPr>
          <a:xfrm rot="-5400000">
            <a:off x="7206900" y="2149050"/>
            <a:ext cx="607200" cy="3324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7"/>
          <p:cNvSpPr/>
          <p:nvPr/>
        </p:nvSpPr>
        <p:spPr>
          <a:xfrm>
            <a:off x="7957750" y="3582600"/>
            <a:ext cx="457200" cy="45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7"/>
          <p:cNvSpPr/>
          <p:nvPr/>
        </p:nvSpPr>
        <p:spPr>
          <a:xfrm>
            <a:off x="7297350" y="3582600"/>
            <a:ext cx="457200" cy="45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7"/>
          <p:cNvSpPr/>
          <p:nvPr/>
        </p:nvSpPr>
        <p:spPr>
          <a:xfrm>
            <a:off x="6636950" y="3582600"/>
            <a:ext cx="457200" cy="45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7"/>
          <p:cNvSpPr/>
          <p:nvPr/>
        </p:nvSpPr>
        <p:spPr>
          <a:xfrm>
            <a:off x="5976550" y="3582600"/>
            <a:ext cx="457200" cy="45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9" name="Google Shape;539;p57"/>
          <p:cNvGrpSpPr/>
          <p:nvPr/>
        </p:nvGrpSpPr>
        <p:grpSpPr>
          <a:xfrm>
            <a:off x="6070353" y="3676577"/>
            <a:ext cx="269594" cy="269246"/>
            <a:chOff x="5053900" y="2021500"/>
            <a:chExt cx="483750" cy="483125"/>
          </a:xfrm>
        </p:grpSpPr>
        <p:sp>
          <p:nvSpPr>
            <p:cNvPr id="540" name="Google Shape;540;p57"/>
            <p:cNvSpPr/>
            <p:nvPr/>
          </p:nvSpPr>
          <p:spPr>
            <a:xfrm>
              <a:off x="5281350" y="2078100"/>
              <a:ext cx="127375" cy="127350"/>
            </a:xfrm>
            <a:custGeom>
              <a:rect b="b" l="l" r="r" t="t"/>
              <a:pathLst>
                <a:path extrusionOk="0" h="5094" w="5095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1" name="Google Shape;541;p57"/>
            <p:cNvSpPr/>
            <p:nvPr/>
          </p:nvSpPr>
          <p:spPr>
            <a:xfrm>
              <a:off x="5118000" y="2021500"/>
              <a:ext cx="368700" cy="483125"/>
            </a:xfrm>
            <a:custGeom>
              <a:rect b="b" l="l" r="r" t="t"/>
              <a:pathLst>
                <a:path extrusionOk="0" h="19325" w="14748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2" name="Google Shape;542;p57"/>
            <p:cNvSpPr/>
            <p:nvPr/>
          </p:nvSpPr>
          <p:spPr>
            <a:xfrm>
              <a:off x="50539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3" name="Google Shape;543;p57"/>
            <p:cNvSpPr/>
            <p:nvPr/>
          </p:nvSpPr>
          <p:spPr>
            <a:xfrm>
              <a:off x="5056850" y="2096550"/>
              <a:ext cx="50750" cy="48025"/>
            </a:xfrm>
            <a:custGeom>
              <a:rect b="b" l="l" r="r" t="t"/>
              <a:pathLst>
                <a:path extrusionOk="0" h="1921" w="203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4" name="Google Shape;544;p57"/>
            <p:cNvSpPr/>
            <p:nvPr/>
          </p:nvSpPr>
          <p:spPr>
            <a:xfrm>
              <a:off x="5056400" y="2266400"/>
              <a:ext cx="51200" cy="48350"/>
            </a:xfrm>
            <a:custGeom>
              <a:rect b="b" l="l" r="r" t="t"/>
              <a:pathLst>
                <a:path extrusionOk="0" h="1934" w="2048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5" name="Google Shape;545;p57"/>
            <p:cNvSpPr/>
            <p:nvPr/>
          </p:nvSpPr>
          <p:spPr>
            <a:xfrm>
              <a:off x="54804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6" name="Google Shape;546;p57"/>
            <p:cNvSpPr/>
            <p:nvPr/>
          </p:nvSpPr>
          <p:spPr>
            <a:xfrm>
              <a:off x="5479800" y="209655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7" name="Google Shape;547;p57"/>
            <p:cNvSpPr/>
            <p:nvPr/>
          </p:nvSpPr>
          <p:spPr>
            <a:xfrm>
              <a:off x="5483350" y="226640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48" name="Google Shape;548;p57"/>
          <p:cNvSpPr/>
          <p:nvPr/>
        </p:nvSpPr>
        <p:spPr>
          <a:xfrm>
            <a:off x="8051720" y="3692258"/>
            <a:ext cx="269259" cy="237884"/>
          </a:xfrm>
          <a:custGeom>
            <a:rect b="b" l="l" r="r" t="t"/>
            <a:pathLst>
              <a:path extrusionOk="0" h="17074" w="19326">
                <a:moveTo>
                  <a:pt x="14226" y="1132"/>
                </a:moveTo>
                <a:cubicBezTo>
                  <a:pt x="15314" y="1132"/>
                  <a:pt x="16352" y="1605"/>
                  <a:pt x="17070" y="2425"/>
                </a:cubicBezTo>
                <a:cubicBezTo>
                  <a:pt x="17798" y="3252"/>
                  <a:pt x="18196" y="4366"/>
                  <a:pt x="18196" y="5568"/>
                </a:cubicBezTo>
                <a:cubicBezTo>
                  <a:pt x="18193" y="8476"/>
                  <a:pt x="15599" y="10686"/>
                  <a:pt x="11671" y="14032"/>
                </a:cubicBezTo>
                <a:cubicBezTo>
                  <a:pt x="11025" y="14581"/>
                  <a:pt x="10364" y="15146"/>
                  <a:pt x="9663" y="15756"/>
                </a:cubicBezTo>
                <a:cubicBezTo>
                  <a:pt x="8963" y="15146"/>
                  <a:pt x="8301" y="14581"/>
                  <a:pt x="7655" y="14032"/>
                </a:cubicBezTo>
                <a:cubicBezTo>
                  <a:pt x="3727" y="10686"/>
                  <a:pt x="1133" y="8476"/>
                  <a:pt x="1133" y="5568"/>
                </a:cubicBezTo>
                <a:cubicBezTo>
                  <a:pt x="1133" y="4366"/>
                  <a:pt x="1535" y="3252"/>
                  <a:pt x="2259" y="2425"/>
                </a:cubicBezTo>
                <a:cubicBezTo>
                  <a:pt x="2977" y="1605"/>
                  <a:pt x="4015" y="1132"/>
                  <a:pt x="5103" y="1132"/>
                </a:cubicBezTo>
                <a:cubicBezTo>
                  <a:pt x="5113" y="1132"/>
                  <a:pt x="5124" y="1132"/>
                  <a:pt x="5134" y="1132"/>
                </a:cubicBezTo>
                <a:cubicBezTo>
                  <a:pt x="6686" y="1132"/>
                  <a:pt x="7691" y="2090"/>
                  <a:pt x="8259" y="2890"/>
                </a:cubicBezTo>
                <a:cubicBezTo>
                  <a:pt x="8631" y="3421"/>
                  <a:pt x="8920" y="4001"/>
                  <a:pt x="9126" y="4614"/>
                </a:cubicBezTo>
                <a:cubicBezTo>
                  <a:pt x="9212" y="4875"/>
                  <a:pt x="9438" y="5006"/>
                  <a:pt x="9665" y="5006"/>
                </a:cubicBezTo>
                <a:cubicBezTo>
                  <a:pt x="9891" y="5006"/>
                  <a:pt x="10118" y="4875"/>
                  <a:pt x="10204" y="4614"/>
                </a:cubicBezTo>
                <a:cubicBezTo>
                  <a:pt x="10409" y="4001"/>
                  <a:pt x="10699" y="3421"/>
                  <a:pt x="11070" y="2890"/>
                </a:cubicBezTo>
                <a:cubicBezTo>
                  <a:pt x="11641" y="2090"/>
                  <a:pt x="12643" y="1132"/>
                  <a:pt x="14195" y="1132"/>
                </a:cubicBezTo>
                <a:cubicBezTo>
                  <a:pt x="14206" y="1132"/>
                  <a:pt x="14216" y="1132"/>
                  <a:pt x="14226" y="1132"/>
                </a:cubicBezTo>
                <a:close/>
                <a:moveTo>
                  <a:pt x="5103" y="0"/>
                </a:moveTo>
                <a:cubicBezTo>
                  <a:pt x="3689" y="0"/>
                  <a:pt x="2343" y="612"/>
                  <a:pt x="1411" y="1676"/>
                </a:cubicBezTo>
                <a:cubicBezTo>
                  <a:pt x="502" y="2709"/>
                  <a:pt x="1" y="4092"/>
                  <a:pt x="1" y="5568"/>
                </a:cubicBezTo>
                <a:cubicBezTo>
                  <a:pt x="1" y="7174"/>
                  <a:pt x="629" y="8672"/>
                  <a:pt x="1976" y="10275"/>
                </a:cubicBezTo>
                <a:cubicBezTo>
                  <a:pt x="3180" y="11710"/>
                  <a:pt x="4914" y="13183"/>
                  <a:pt x="6922" y="14895"/>
                </a:cubicBezTo>
                <a:cubicBezTo>
                  <a:pt x="7670" y="15532"/>
                  <a:pt x="8443" y="16191"/>
                  <a:pt x="9265" y="16909"/>
                </a:cubicBezTo>
                <a:lnTo>
                  <a:pt x="9292" y="16933"/>
                </a:lnTo>
                <a:cubicBezTo>
                  <a:pt x="9397" y="17027"/>
                  <a:pt x="9530" y="17074"/>
                  <a:pt x="9664" y="17074"/>
                </a:cubicBezTo>
                <a:cubicBezTo>
                  <a:pt x="9797" y="17074"/>
                  <a:pt x="9930" y="17027"/>
                  <a:pt x="10038" y="16933"/>
                </a:cubicBezTo>
                <a:lnTo>
                  <a:pt x="10062" y="16909"/>
                </a:lnTo>
                <a:cubicBezTo>
                  <a:pt x="10883" y="16191"/>
                  <a:pt x="11659" y="15532"/>
                  <a:pt x="12405" y="14895"/>
                </a:cubicBezTo>
                <a:cubicBezTo>
                  <a:pt x="14413" y="13183"/>
                  <a:pt x="16146" y="11707"/>
                  <a:pt x="17351" y="10275"/>
                </a:cubicBezTo>
                <a:cubicBezTo>
                  <a:pt x="18697" y="8672"/>
                  <a:pt x="19325" y="7174"/>
                  <a:pt x="19325" y="5568"/>
                </a:cubicBezTo>
                <a:cubicBezTo>
                  <a:pt x="19325" y="4092"/>
                  <a:pt x="18824" y="2709"/>
                  <a:pt x="17915" y="1676"/>
                </a:cubicBezTo>
                <a:cubicBezTo>
                  <a:pt x="16983" y="612"/>
                  <a:pt x="15637" y="0"/>
                  <a:pt x="14224" y="0"/>
                </a:cubicBezTo>
                <a:cubicBezTo>
                  <a:pt x="14213" y="0"/>
                  <a:pt x="14203" y="0"/>
                  <a:pt x="14192" y="0"/>
                </a:cubicBezTo>
                <a:cubicBezTo>
                  <a:pt x="12157" y="0"/>
                  <a:pt x="10868" y="1217"/>
                  <a:pt x="10143" y="2238"/>
                </a:cubicBezTo>
                <a:cubicBezTo>
                  <a:pt x="9968" y="2485"/>
                  <a:pt x="9808" y="2748"/>
                  <a:pt x="9663" y="3017"/>
                </a:cubicBezTo>
                <a:cubicBezTo>
                  <a:pt x="9518" y="2748"/>
                  <a:pt x="9358" y="2485"/>
                  <a:pt x="9183" y="2238"/>
                </a:cubicBezTo>
                <a:cubicBezTo>
                  <a:pt x="8458" y="1217"/>
                  <a:pt x="7169" y="0"/>
                  <a:pt x="5134" y="0"/>
                </a:cubicBezTo>
                <a:cubicBezTo>
                  <a:pt x="5124" y="0"/>
                  <a:pt x="5113" y="0"/>
                  <a:pt x="51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549" name="Google Shape;549;p57"/>
          <p:cNvGrpSpPr/>
          <p:nvPr/>
        </p:nvGrpSpPr>
        <p:grpSpPr>
          <a:xfrm>
            <a:off x="7391327" y="3676577"/>
            <a:ext cx="269246" cy="269246"/>
            <a:chOff x="5648375" y="3804850"/>
            <a:chExt cx="483125" cy="483125"/>
          </a:xfrm>
        </p:grpSpPr>
        <p:sp>
          <p:nvSpPr>
            <p:cNvPr id="550" name="Google Shape;550;p57"/>
            <p:cNvSpPr/>
            <p:nvPr/>
          </p:nvSpPr>
          <p:spPr>
            <a:xfrm>
              <a:off x="5648375" y="38048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2"/>
                  </a:moveTo>
                  <a:cubicBezTo>
                    <a:pt x="14367" y="1132"/>
                    <a:pt x="18192" y="4958"/>
                    <a:pt x="18192" y="9662"/>
                  </a:cubicBezTo>
                  <a:cubicBezTo>
                    <a:pt x="18192" y="14367"/>
                    <a:pt x="14367" y="18192"/>
                    <a:pt x="9662" y="18192"/>
                  </a:cubicBezTo>
                  <a:cubicBezTo>
                    <a:pt x="4958" y="18192"/>
                    <a:pt x="1132" y="14367"/>
                    <a:pt x="1132" y="9662"/>
                  </a:cubicBezTo>
                  <a:cubicBezTo>
                    <a:pt x="1132" y="4958"/>
                    <a:pt x="4958" y="1132"/>
                    <a:pt x="9662" y="1132"/>
                  </a:cubicBezTo>
                  <a:close/>
                  <a:moveTo>
                    <a:pt x="9662" y="0"/>
                  </a:moveTo>
                  <a:cubicBezTo>
                    <a:pt x="7093" y="0"/>
                    <a:pt x="4668" y="1009"/>
                    <a:pt x="2838" y="2838"/>
                  </a:cubicBezTo>
                  <a:cubicBezTo>
                    <a:pt x="1009" y="4668"/>
                    <a:pt x="0" y="7093"/>
                    <a:pt x="0" y="9662"/>
                  </a:cubicBezTo>
                  <a:cubicBezTo>
                    <a:pt x="0" y="12232"/>
                    <a:pt x="1009" y="14657"/>
                    <a:pt x="2838" y="16486"/>
                  </a:cubicBezTo>
                  <a:cubicBezTo>
                    <a:pt x="4668" y="18316"/>
                    <a:pt x="7093" y="19325"/>
                    <a:pt x="9662" y="19325"/>
                  </a:cubicBezTo>
                  <a:cubicBezTo>
                    <a:pt x="12232" y="19325"/>
                    <a:pt x="14656" y="18316"/>
                    <a:pt x="16486" y="16486"/>
                  </a:cubicBezTo>
                  <a:cubicBezTo>
                    <a:pt x="18316" y="14657"/>
                    <a:pt x="19325" y="12232"/>
                    <a:pt x="19325" y="9662"/>
                  </a:cubicBezTo>
                  <a:cubicBezTo>
                    <a:pt x="19325" y="7093"/>
                    <a:pt x="18316" y="4668"/>
                    <a:pt x="16486" y="2838"/>
                  </a:cubicBezTo>
                  <a:cubicBezTo>
                    <a:pt x="14656" y="1009"/>
                    <a:pt x="12232" y="0"/>
                    <a:pt x="9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1" name="Google Shape;551;p57"/>
            <p:cNvSpPr/>
            <p:nvPr/>
          </p:nvSpPr>
          <p:spPr>
            <a:xfrm>
              <a:off x="5762575" y="3947300"/>
              <a:ext cx="88275" cy="85000"/>
            </a:xfrm>
            <a:custGeom>
              <a:rect b="b" l="l" r="r" t="t"/>
              <a:pathLst>
                <a:path extrusionOk="0" h="3400" w="3531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1" y="1011"/>
                    <a:pt x="1" y="1700"/>
                  </a:cubicBezTo>
                  <a:cubicBezTo>
                    <a:pt x="1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2" name="Google Shape;552;p57"/>
            <p:cNvSpPr/>
            <p:nvPr/>
          </p:nvSpPr>
          <p:spPr>
            <a:xfrm>
              <a:off x="5932425" y="3947300"/>
              <a:ext cx="88250" cy="85000"/>
            </a:xfrm>
            <a:custGeom>
              <a:rect b="b" l="l" r="r" t="t"/>
              <a:pathLst>
                <a:path extrusionOk="0" h="3400" w="3530">
                  <a:moveTo>
                    <a:pt x="1697" y="1135"/>
                  </a:moveTo>
                  <a:cubicBezTo>
                    <a:pt x="2201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3" name="Google Shape;553;p57"/>
            <p:cNvSpPr/>
            <p:nvPr/>
          </p:nvSpPr>
          <p:spPr>
            <a:xfrm>
              <a:off x="5762575" y="4060600"/>
              <a:ext cx="254800" cy="141550"/>
            </a:xfrm>
            <a:custGeom>
              <a:rect b="b" l="l" r="r" t="t"/>
              <a:pathLst>
                <a:path extrusionOk="0" h="5662" w="10192">
                  <a:moveTo>
                    <a:pt x="9017" y="1132"/>
                  </a:moveTo>
                  <a:cubicBezTo>
                    <a:pt x="8736" y="3083"/>
                    <a:pt x="7066" y="4529"/>
                    <a:pt x="5094" y="4529"/>
                  </a:cubicBezTo>
                  <a:cubicBezTo>
                    <a:pt x="3123" y="4529"/>
                    <a:pt x="1453" y="3083"/>
                    <a:pt x="1172" y="1132"/>
                  </a:cubicBezTo>
                  <a:close/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3373"/>
                    <a:pt x="2286" y="5662"/>
                    <a:pt x="5094" y="5662"/>
                  </a:cubicBezTo>
                  <a:cubicBezTo>
                    <a:pt x="7905" y="5662"/>
                    <a:pt x="10191" y="3373"/>
                    <a:pt x="10191" y="565"/>
                  </a:cubicBezTo>
                  <a:cubicBezTo>
                    <a:pt x="10191" y="251"/>
                    <a:pt x="9938" y="0"/>
                    <a:pt x="9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4" name="Google Shape;554;p57"/>
          <p:cNvGrpSpPr/>
          <p:nvPr/>
        </p:nvGrpSpPr>
        <p:grpSpPr>
          <a:xfrm>
            <a:off x="6729959" y="3676570"/>
            <a:ext cx="271182" cy="269259"/>
            <a:chOff x="890400" y="4399350"/>
            <a:chExt cx="486600" cy="483150"/>
          </a:xfrm>
        </p:grpSpPr>
        <p:sp>
          <p:nvSpPr>
            <p:cNvPr id="555" name="Google Shape;555;p57"/>
            <p:cNvSpPr/>
            <p:nvPr/>
          </p:nvSpPr>
          <p:spPr>
            <a:xfrm>
              <a:off x="1125300" y="4503075"/>
              <a:ext cx="153800" cy="141650"/>
            </a:xfrm>
            <a:custGeom>
              <a:rect b="b" l="l" r="r" t="t"/>
              <a:pathLst>
                <a:path extrusionOk="0" h="5666" w="6152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6" name="Google Shape;556;p57"/>
            <p:cNvSpPr/>
            <p:nvPr/>
          </p:nvSpPr>
          <p:spPr>
            <a:xfrm>
              <a:off x="890400" y="4399350"/>
              <a:ext cx="486600" cy="483150"/>
            </a:xfrm>
            <a:custGeom>
              <a:rect b="b" l="l" r="r" t="t"/>
              <a:pathLst>
                <a:path extrusionOk="0" h="19326" w="19464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7" name="Google Shape;557;p57"/>
            <p:cNvSpPr/>
            <p:nvPr/>
          </p:nvSpPr>
          <p:spPr>
            <a:xfrm>
              <a:off x="1106975" y="4639875"/>
              <a:ext cx="28325" cy="28325"/>
            </a:xfrm>
            <a:custGeom>
              <a:rect b="b" l="l" r="r" t="t"/>
              <a:pathLst>
                <a:path extrusionOk="0" h="1133" w="1133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3"/>
                    <a:pt x="565" y="1133"/>
                  </a:cubicBezTo>
                  <a:cubicBezTo>
                    <a:pt x="879" y="1133"/>
                    <a:pt x="1132" y="879"/>
                    <a:pt x="1132" y="568"/>
                  </a:cubicBezTo>
                  <a:cubicBezTo>
                    <a:pt x="1132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/>
          <p:nvPr/>
        </p:nvSpPr>
        <p:spPr>
          <a:xfrm>
            <a:off x="44175" y="2266650"/>
            <a:ext cx="4419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anilo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19" name="Google Shape;3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5200" y="805750"/>
            <a:ext cx="2095905" cy="15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9"/>
          <p:cNvSpPr txBox="1"/>
          <p:nvPr/>
        </p:nvSpPr>
        <p:spPr>
          <a:xfrm>
            <a:off x="-93475" y="1415600"/>
            <a:ext cx="72213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ed Hat Display"/>
              <a:buChar char="●"/>
            </a:pPr>
            <a:r>
              <a:rPr b="1" lang="en" sz="13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 programa está funcionando? Então está ok?</a:t>
            </a:r>
            <a:endParaRPr sz="13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ed Hat Display"/>
              <a:buChar char="○"/>
            </a:pPr>
            <a:r>
              <a:rPr b="1" lang="en" sz="13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Qualquer afirmação sobre a sua</a:t>
            </a:r>
            <a:r>
              <a:rPr lang="en" sz="13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</a:t>
            </a:r>
            <a:r>
              <a:rPr b="1" lang="en" sz="13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estrutura seria um julgamento por </a:t>
            </a:r>
            <a:endParaRPr b="1" sz="13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“pura estética”.</a:t>
            </a:r>
            <a:endParaRPr b="1" sz="13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ed Hat Display"/>
              <a:buChar char="○"/>
            </a:pPr>
            <a:r>
              <a:rPr b="1" lang="en" sz="13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 compilador não liga se o código está feio ou bonito.</a:t>
            </a:r>
            <a:endParaRPr b="1" sz="13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ed Hat Display"/>
              <a:buChar char="●"/>
            </a:pPr>
            <a:r>
              <a:rPr b="1" lang="en" sz="13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Na prática, não é só o compilador que terá acesso ao código.</a:t>
            </a:r>
            <a:endParaRPr b="1" sz="13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ed Hat Display"/>
              <a:buChar char="○"/>
            </a:pPr>
            <a:r>
              <a:rPr b="1" lang="en" sz="13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 sistema ele sempre terá alterações.</a:t>
            </a:r>
            <a:endParaRPr b="1" sz="13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ed Hat Display"/>
              <a:buChar char="○"/>
            </a:pPr>
            <a:r>
              <a:rPr b="1" lang="en" sz="13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Design ruim   </a:t>
            </a: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</a:rPr>
              <a:t>‭</a:t>
            </a:r>
            <a:r>
              <a:rPr lang="en" sz="1050">
                <a:solidFill>
                  <a:schemeClr val="lt1"/>
                </a:solidFill>
              </a:rPr>
              <a:t>➜ </a:t>
            </a:r>
            <a:r>
              <a:rPr b="1" lang="en" sz="13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Software difícil de receber alterações</a:t>
            </a:r>
            <a:endParaRPr b="1" sz="13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ed Hat Display"/>
              <a:buChar char="■"/>
            </a:pPr>
            <a:r>
              <a:rPr b="1" lang="en" sz="13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Dificuldade em visualizar onde e o que deve ser modificado</a:t>
            </a:r>
            <a:endParaRPr b="1" sz="13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ed Hat Display"/>
              <a:buChar char="■"/>
            </a:pPr>
            <a:r>
              <a:rPr b="1" lang="en" sz="13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Dificuldade em visualizar o que será afetado com  as mudanças</a:t>
            </a:r>
            <a:endParaRPr b="1" sz="13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ed Hat Display"/>
              <a:buChar char="■"/>
            </a:pPr>
            <a:r>
              <a:rPr b="1" lang="en" sz="13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Mudanças em códigos sujos podem levar a inserção de bugs no software</a:t>
            </a:r>
            <a:endParaRPr b="1" sz="13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1" name="Google Shape;321;p29"/>
          <p:cNvSpPr txBox="1"/>
          <p:nvPr>
            <p:ph type="title"/>
          </p:nvPr>
        </p:nvSpPr>
        <p:spPr>
          <a:xfrm>
            <a:off x="81175" y="202300"/>
            <a:ext cx="5468700" cy="11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Código estruturado e limpo</a:t>
            </a:r>
            <a:endParaRPr i="1" sz="41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/>
          <p:nvPr>
            <p:ph type="title"/>
          </p:nvPr>
        </p:nvSpPr>
        <p:spPr>
          <a:xfrm>
            <a:off x="81175" y="202300"/>
            <a:ext cx="5468700" cy="11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Código estruturado e limpo</a:t>
            </a:r>
            <a:endParaRPr i="1" sz="41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27" name="Google Shape;327;p30"/>
          <p:cNvSpPr txBox="1"/>
          <p:nvPr/>
        </p:nvSpPr>
        <p:spPr>
          <a:xfrm>
            <a:off x="44175" y="2266650"/>
            <a:ext cx="4419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anilo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8" name="Google Shape;328;p30"/>
          <p:cNvSpPr txBox="1"/>
          <p:nvPr/>
        </p:nvSpPr>
        <p:spPr>
          <a:xfrm>
            <a:off x="201400" y="1415600"/>
            <a:ext cx="61590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●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Programa com centenas de linhas</a:t>
            </a:r>
            <a:endParaRPr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Char char="○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Código estruturado corretamente: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■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Compreensão mais fácil do código por um todo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ed Hat Display"/>
              <a:buChar char="■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Design bom </a:t>
            </a:r>
            <a:r>
              <a:rPr lang="en" sz="850">
                <a:solidFill>
                  <a:schemeClr val="lt1"/>
                </a:solidFill>
              </a:rPr>
              <a:t>➜ </a:t>
            </a: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Software mais rápido de receber alterações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■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Facilidade em ver o que deve ser alterado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■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Facilidade em visualizar o que será afetado 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ed Hat Display"/>
              <a:buChar char="■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Facilidade em implementar novas funcionalidades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Char char="○"/>
            </a:pPr>
            <a:r>
              <a:rPr b="1" lang="en" sz="1100">
                <a:solidFill>
                  <a:srgbClr val="21212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Código sujo e mal estruturado: Dor de cabeça!</a:t>
            </a:r>
            <a:endParaRPr b="1" sz="11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1212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29" name="Google Shape;3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050" y="1269100"/>
            <a:ext cx="2006600" cy="20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7925" y="3534625"/>
            <a:ext cx="1825475" cy="15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/>
          <p:nvPr/>
        </p:nvSpPr>
        <p:spPr>
          <a:xfrm>
            <a:off x="4036960" y="2013450"/>
            <a:ext cx="848400" cy="84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1"/>
          <p:cNvSpPr txBox="1"/>
          <p:nvPr>
            <p:ph idx="6" type="title"/>
          </p:nvPr>
        </p:nvSpPr>
        <p:spPr>
          <a:xfrm>
            <a:off x="2483550" y="3033900"/>
            <a:ext cx="3955200" cy="6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Refatoração?</a:t>
            </a:r>
            <a:endParaRPr/>
          </a:p>
        </p:txBody>
      </p:sp>
      <p:sp>
        <p:nvSpPr>
          <p:cNvPr id="337" name="Google Shape;337;p31"/>
          <p:cNvSpPr txBox="1"/>
          <p:nvPr>
            <p:ph idx="7" type="title"/>
          </p:nvPr>
        </p:nvSpPr>
        <p:spPr>
          <a:xfrm>
            <a:off x="3544810" y="2217600"/>
            <a:ext cx="1832700" cy="4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8" name="Google Shape;338;p31"/>
          <p:cNvSpPr txBox="1"/>
          <p:nvPr>
            <p:ph idx="15" type="title"/>
          </p:nvPr>
        </p:nvSpPr>
        <p:spPr>
          <a:xfrm>
            <a:off x="3737700" y="110825"/>
            <a:ext cx="5406300" cy="22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2F2F2"/>
                </a:solidFill>
              </a:rPr>
              <a:t>Refatoração - </a:t>
            </a:r>
            <a:r>
              <a:rPr i="1" lang="en" sz="1800">
                <a:solidFill>
                  <a:srgbClr val="F2F2F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Aperfeiçoando o Design de Códigos Existentes</a:t>
            </a:r>
            <a:endParaRPr i="1" sz="1600">
              <a:solidFill>
                <a:srgbClr val="F2F2F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/>
          <p:nvPr>
            <p:ph type="title"/>
          </p:nvPr>
        </p:nvSpPr>
        <p:spPr>
          <a:xfrm>
            <a:off x="699439" y="433900"/>
            <a:ext cx="38589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refatoração?</a:t>
            </a:r>
            <a:endParaRPr i="1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44" name="Google Shape;344;p32"/>
          <p:cNvSpPr txBox="1"/>
          <p:nvPr>
            <p:ph idx="1" type="subTitle"/>
          </p:nvPr>
        </p:nvSpPr>
        <p:spPr>
          <a:xfrm flipH="1">
            <a:off x="828750" y="2030100"/>
            <a:ext cx="3600300" cy="22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/>
              <a:t>Estrutura interna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/>
              <a:t>Comportamento Observável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“</a:t>
            </a:r>
            <a:r>
              <a:rPr i="1" lang="en" sz="1200"/>
              <a:t>Refatoração (substantivo): uma modificação feita na estrutura interna do software para deixá-lo mais fácil de compreender e menos custoso para alterar, sem que seu comportamento observável seja alterado”</a:t>
            </a:r>
            <a:endParaRPr i="1" sz="1200"/>
          </a:p>
        </p:txBody>
      </p:sp>
      <p:pic>
        <p:nvPicPr>
          <p:cNvPr id="345" name="Google Shape;3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050" y="2280375"/>
            <a:ext cx="4906301" cy="17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/>
          <p:nvPr>
            <p:ph idx="1" type="body"/>
          </p:nvPr>
        </p:nvSpPr>
        <p:spPr>
          <a:xfrm>
            <a:off x="828750" y="1581150"/>
            <a:ext cx="7486500" cy="29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 u="sng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 u="sng"/>
              <a:t>Extrair função (Extract Function)</a:t>
            </a:r>
            <a:endParaRPr sz="1600" u="sng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 u="sng"/>
              <a:t>Substituir variável temporária por consulta (Replace Temp with Query).</a:t>
            </a:r>
            <a:endParaRPr sz="1600" u="sng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 u="sng"/>
              <a:t>Internalizar variável (Inline Variable).</a:t>
            </a:r>
            <a:endParaRPr sz="1600" u="sng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 u="sng"/>
              <a:t>Mudar declaração de função (Change Function Declaration).</a:t>
            </a:r>
            <a:endParaRPr sz="1600" u="sng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 u="sng"/>
              <a:t>Deslocar instruções (Slide Statements).</a:t>
            </a:r>
            <a:endParaRPr sz="1600" u="sng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 u="sng"/>
              <a:t>Dividir laço (Split Loop).</a:t>
            </a:r>
            <a:endParaRPr sz="1600" u="sng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600"/>
              <a:t>…</a:t>
            </a:r>
            <a:endParaRPr sz="1600"/>
          </a:p>
        </p:txBody>
      </p:sp>
      <p:sp>
        <p:nvSpPr>
          <p:cNvPr id="351" name="Google Shape;351;p33"/>
          <p:cNvSpPr txBox="1"/>
          <p:nvPr>
            <p:ph type="title"/>
          </p:nvPr>
        </p:nvSpPr>
        <p:spPr>
          <a:xfrm>
            <a:off x="2852575" y="140000"/>
            <a:ext cx="557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Alguns Tipos de Refatoração</a:t>
            </a:r>
            <a:endParaRPr i="1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/>
          <p:nvPr/>
        </p:nvSpPr>
        <p:spPr>
          <a:xfrm>
            <a:off x="4036960" y="2013450"/>
            <a:ext cx="848400" cy="84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4"/>
          <p:cNvSpPr txBox="1"/>
          <p:nvPr>
            <p:ph idx="6" type="title"/>
          </p:nvPr>
        </p:nvSpPr>
        <p:spPr>
          <a:xfrm>
            <a:off x="2483550" y="3033900"/>
            <a:ext cx="3955200" cy="6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Dois Chapéus</a:t>
            </a:r>
            <a:endParaRPr/>
          </a:p>
        </p:txBody>
      </p:sp>
      <p:sp>
        <p:nvSpPr>
          <p:cNvPr id="358" name="Google Shape;358;p34"/>
          <p:cNvSpPr txBox="1"/>
          <p:nvPr>
            <p:ph idx="7" type="title"/>
          </p:nvPr>
        </p:nvSpPr>
        <p:spPr>
          <a:xfrm>
            <a:off x="3544810" y="2217600"/>
            <a:ext cx="1832700" cy="4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9" name="Google Shape;359;p34"/>
          <p:cNvSpPr txBox="1"/>
          <p:nvPr>
            <p:ph idx="15" type="title"/>
          </p:nvPr>
        </p:nvSpPr>
        <p:spPr>
          <a:xfrm>
            <a:off x="3737700" y="110825"/>
            <a:ext cx="5406300" cy="22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2F2F2"/>
                </a:solidFill>
              </a:rPr>
              <a:t>Refatoração - </a:t>
            </a:r>
            <a:r>
              <a:rPr i="1" lang="en" sz="1800">
                <a:solidFill>
                  <a:srgbClr val="F2F2F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Aperfeiçoando o Design de Códigos Existentes</a:t>
            </a:r>
            <a:endParaRPr i="1" sz="1600">
              <a:solidFill>
                <a:srgbClr val="F2F2F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hone Cases Shop Company Profile by Slidesgo">
  <a:themeElements>
    <a:clrScheme name="Simple Light">
      <a:dk1>
        <a:srgbClr val="FFFFFF"/>
      </a:dk1>
      <a:lt1>
        <a:srgbClr val="000000"/>
      </a:lt1>
      <a:dk2>
        <a:srgbClr val="E86AE8"/>
      </a:dk2>
      <a:lt2>
        <a:srgbClr val="92BBFF"/>
      </a:lt2>
      <a:accent1>
        <a:srgbClr val="91ECE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