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6" r:id="rId4"/>
    <p:sldId id="259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18338-F029-46FE-AF61-871286D66F8D}" v="1800" dt="2023-06-14T10:41:3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AN SILVA ELIAS RIBEIRO" userId="b64bee5d-50b5-4ccf-bce9-3c335e50d677" providerId="ADAL" clId="{4577D94E-48D7-4BDD-BC13-476121D2987A}"/>
    <pc:docChg chg="modSld">
      <pc:chgData name="BYAN SILVA ELIAS RIBEIRO" userId="b64bee5d-50b5-4ccf-bce9-3c335e50d677" providerId="ADAL" clId="{4577D94E-48D7-4BDD-BC13-476121D2987A}" dt="2023-06-14T10:10:24.074" v="1" actId="1076"/>
      <pc:docMkLst>
        <pc:docMk/>
      </pc:docMkLst>
      <pc:sldChg chg="modSp mod">
        <pc:chgData name="BYAN SILVA ELIAS RIBEIRO" userId="b64bee5d-50b5-4ccf-bce9-3c335e50d677" providerId="ADAL" clId="{4577D94E-48D7-4BDD-BC13-476121D2987A}" dt="2023-06-14T10:10:24.074" v="1" actId="1076"/>
        <pc:sldMkLst>
          <pc:docMk/>
          <pc:sldMk cId="2600272518" sldId="261"/>
        </pc:sldMkLst>
        <pc:picChg chg="mod">
          <ac:chgData name="BYAN SILVA ELIAS RIBEIRO" userId="b64bee5d-50b5-4ccf-bce9-3c335e50d677" providerId="ADAL" clId="{4577D94E-48D7-4BDD-BC13-476121D2987A}" dt="2023-06-14T10:10:24.074" v="1" actId="1076"/>
          <ac:picMkLst>
            <pc:docMk/>
            <pc:sldMk cId="2600272518" sldId="261"/>
            <ac:picMk id="6" creationId="{7192B2D7-9601-BB1D-2F2F-8416E70AAFA2}"/>
          </ac:picMkLst>
        </pc:picChg>
      </pc:sldChg>
    </pc:docChg>
  </pc:docChgLst>
  <pc:docChgLst>
    <pc:chgData name="IRIS CAROLINA DOS ANJOS BATISTA" userId="S::batista.iris@alunoescolassociais.org.br::5b7cb849-a8f8-4c11-806a-aed596b242b5" providerId="AD" clId="Web-{94422F23-9478-4357-BFBF-C12C6CD03D2B}"/>
    <pc:docChg chg="modSld sldOrd">
      <pc:chgData name="IRIS CAROLINA DOS ANJOS BATISTA" userId="S::batista.iris@alunoescolassociais.org.br::5b7cb849-a8f8-4c11-806a-aed596b242b5" providerId="AD" clId="Web-{94422F23-9478-4357-BFBF-C12C6CD03D2B}" dt="2023-05-26T14:18:57.395" v="80" actId="20577"/>
      <pc:docMkLst>
        <pc:docMk/>
      </pc:docMkLst>
      <pc:sldChg chg="modSp">
        <pc:chgData name="IRIS CAROLINA DOS ANJOS BATISTA" userId="S::batista.iris@alunoescolassociais.org.br::5b7cb849-a8f8-4c11-806a-aed596b242b5" providerId="AD" clId="Web-{94422F23-9478-4357-BFBF-C12C6CD03D2B}" dt="2023-05-26T14:03:49.888" v="2" actId="1076"/>
        <pc:sldMkLst>
          <pc:docMk/>
          <pc:sldMk cId="1362131232" sldId="256"/>
        </pc:sldMkLst>
        <pc:spChg chg="mod">
          <ac:chgData name="IRIS CAROLINA DOS ANJOS BATISTA" userId="S::batista.iris@alunoescolassociais.org.br::5b7cb849-a8f8-4c11-806a-aed596b242b5" providerId="AD" clId="Web-{94422F23-9478-4357-BFBF-C12C6CD03D2B}" dt="2023-05-26T14:02:02.323" v="0" actId="1076"/>
          <ac:spMkLst>
            <pc:docMk/>
            <pc:sldMk cId="1362131232" sldId="256"/>
            <ac:spMk id="3" creationId="{7AB76579-84CF-7A5C-0575-AF6D159A3D46}"/>
          </ac:spMkLst>
        </pc:spChg>
        <pc:picChg chg="mod">
          <ac:chgData name="IRIS CAROLINA DOS ANJOS BATISTA" userId="S::batista.iris@alunoescolassociais.org.br::5b7cb849-a8f8-4c11-806a-aed596b242b5" providerId="AD" clId="Web-{94422F23-9478-4357-BFBF-C12C6CD03D2B}" dt="2023-05-26T14:03:49.888" v="2" actId="1076"/>
          <ac:picMkLst>
            <pc:docMk/>
            <pc:sldMk cId="1362131232" sldId="256"/>
            <ac:picMk id="5" creationId="{4917BFFD-1F22-898E-32E7-67339F6D3FD5}"/>
          </ac:picMkLst>
        </pc:picChg>
      </pc:sldChg>
      <pc:sldChg chg="addSp modSp">
        <pc:chgData name="IRIS CAROLINA DOS ANJOS BATISTA" userId="S::batista.iris@alunoescolassociais.org.br::5b7cb849-a8f8-4c11-806a-aed596b242b5" providerId="AD" clId="Web-{94422F23-9478-4357-BFBF-C12C6CD03D2B}" dt="2023-05-26T14:04:06.967" v="12" actId="20577"/>
        <pc:sldMkLst>
          <pc:docMk/>
          <pc:sldMk cId="2600272518" sldId="261"/>
        </pc:sldMkLst>
        <pc:spChg chg="add mod">
          <ac:chgData name="IRIS CAROLINA DOS ANJOS BATISTA" userId="S::batista.iris@alunoescolassociais.org.br::5b7cb849-a8f8-4c11-806a-aed596b242b5" providerId="AD" clId="Web-{94422F23-9478-4357-BFBF-C12C6CD03D2B}" dt="2023-05-26T14:04:06.967" v="12" actId="20577"/>
          <ac:spMkLst>
            <pc:docMk/>
            <pc:sldMk cId="2600272518" sldId="261"/>
            <ac:spMk id="2" creationId="{E3AAF258-F263-6A97-8DA8-A73A7A896EFD}"/>
          </ac:spMkLst>
        </pc:spChg>
      </pc:sldChg>
      <pc:sldChg chg="addSp modSp mod ord setBg">
        <pc:chgData name="IRIS CAROLINA DOS ANJOS BATISTA" userId="S::batista.iris@alunoescolassociais.org.br::5b7cb849-a8f8-4c11-806a-aed596b242b5" providerId="AD" clId="Web-{94422F23-9478-4357-BFBF-C12C6CD03D2B}" dt="2023-05-26T14:18:57.395" v="80" actId="20577"/>
        <pc:sldMkLst>
          <pc:docMk/>
          <pc:sldMk cId="188384043" sldId="262"/>
        </pc:sldMkLst>
        <pc:spChg chg="mod">
          <ac:chgData name="IRIS CAROLINA DOS ANJOS BATISTA" userId="S::batista.iris@alunoescolassociais.org.br::5b7cb849-a8f8-4c11-806a-aed596b242b5" providerId="AD" clId="Web-{94422F23-9478-4357-BFBF-C12C6CD03D2B}" dt="2023-05-26T14:06:31.720" v="19" actId="20577"/>
          <ac:spMkLst>
            <pc:docMk/>
            <pc:sldMk cId="188384043" sldId="262"/>
            <ac:spMk id="2" creationId="{DD022A48-FEC1-F9B2-2C6A-B074A4CF0C1E}"/>
          </ac:spMkLst>
        </pc:spChg>
        <pc:spChg chg="mod">
          <ac:chgData name="IRIS CAROLINA DOS ANJOS BATISTA" userId="S::batista.iris@alunoescolassociais.org.br::5b7cb849-a8f8-4c11-806a-aed596b242b5" providerId="AD" clId="Web-{94422F23-9478-4357-BFBF-C12C6CD03D2B}" dt="2023-05-26T14:11:13.758" v="41" actId="20577"/>
          <ac:spMkLst>
            <pc:docMk/>
            <pc:sldMk cId="188384043" sldId="262"/>
            <ac:spMk id="4" creationId="{8CC12C71-D8C7-1998-C466-CF6CBA4A9824}"/>
          </ac:spMkLst>
        </pc:spChg>
        <pc:spChg chg="mod">
          <ac:chgData name="IRIS CAROLINA DOS ANJOS BATISTA" userId="S::batista.iris@alunoescolassociais.org.br::5b7cb849-a8f8-4c11-806a-aed596b242b5" providerId="AD" clId="Web-{94422F23-9478-4357-BFBF-C12C6CD03D2B}" dt="2023-05-26T14:18:57.395" v="80" actId="20577"/>
          <ac:spMkLst>
            <pc:docMk/>
            <pc:sldMk cId="188384043" sldId="262"/>
            <ac:spMk id="5" creationId="{32409283-F1E9-C47D-7198-18F7120E2186}"/>
          </ac:spMkLst>
        </pc:spChg>
        <pc:spChg chg="mod">
          <ac:chgData name="IRIS CAROLINA DOS ANJOS BATISTA" userId="S::batista.iris@alunoescolassociais.org.br::5b7cb849-a8f8-4c11-806a-aed596b242b5" providerId="AD" clId="Web-{94422F23-9478-4357-BFBF-C12C6CD03D2B}" dt="2023-05-26T14:18:44.863" v="72" actId="1076"/>
          <ac:spMkLst>
            <pc:docMk/>
            <pc:sldMk cId="188384043" sldId="262"/>
            <ac:spMk id="6" creationId="{2D92564A-5964-5D66-1C27-F6776E43596C}"/>
          </ac:spMkLst>
        </pc:spChg>
        <pc:picChg chg="add mod">
          <ac:chgData name="IRIS CAROLINA DOS ANJOS BATISTA" userId="S::batista.iris@alunoescolassociais.org.br::5b7cb849-a8f8-4c11-806a-aed596b242b5" providerId="AD" clId="Web-{94422F23-9478-4357-BFBF-C12C6CD03D2B}" dt="2023-05-26T14:11:49.759" v="43" actId="14100"/>
          <ac:picMkLst>
            <pc:docMk/>
            <pc:sldMk cId="188384043" sldId="262"/>
            <ac:picMk id="2" creationId="{B506F931-8885-136A-DD7D-FB996E00C819}"/>
          </ac:picMkLst>
        </pc:picChg>
      </pc:sldChg>
    </pc:docChg>
  </pc:docChgLst>
  <pc:docChgLst>
    <pc:chgData name="ALYSON TSCHURTSCHENTHALERDE OLIVEIRA" userId="6ae207ec-2e42-4ac8-81f2-e325f0b95017" providerId="ADAL" clId="{2BC4227E-557B-2541-A441-7D62A8FE6285}"/>
    <pc:docChg chg="modSld">
      <pc:chgData name="ALYSON TSCHURTSCHENTHALERDE OLIVEIRA" userId="6ae207ec-2e42-4ac8-81f2-e325f0b95017" providerId="ADAL" clId="{2BC4227E-557B-2541-A441-7D62A8FE6285}" dt="2023-05-30T16:28:14.719" v="33" actId="20577"/>
      <pc:docMkLst>
        <pc:docMk/>
      </pc:docMkLst>
      <pc:sldChg chg="modSp">
        <pc:chgData name="ALYSON TSCHURTSCHENTHALERDE OLIVEIRA" userId="6ae207ec-2e42-4ac8-81f2-e325f0b95017" providerId="ADAL" clId="{2BC4227E-557B-2541-A441-7D62A8FE6285}" dt="2023-05-26T15:41:38.236" v="4" actId="1076"/>
        <pc:sldMkLst>
          <pc:docMk/>
          <pc:sldMk cId="1645939654" sldId="257"/>
        </pc:sldMkLst>
        <pc:picChg chg="mod">
          <ac:chgData name="ALYSON TSCHURTSCHENTHALERDE OLIVEIRA" userId="6ae207ec-2e42-4ac8-81f2-e325f0b95017" providerId="ADAL" clId="{2BC4227E-557B-2541-A441-7D62A8FE6285}" dt="2023-05-26T15:41:38.236" v="4" actId="1076"/>
          <ac:picMkLst>
            <pc:docMk/>
            <pc:sldMk cId="1645939654" sldId="257"/>
            <ac:picMk id="6" creationId="{E34E583E-86A2-B8E9-14DE-07782B70C58D}"/>
          </ac:picMkLst>
        </pc:picChg>
      </pc:sldChg>
      <pc:sldChg chg="modSp modNotesTx">
        <pc:chgData name="ALYSON TSCHURTSCHENTHALERDE OLIVEIRA" userId="6ae207ec-2e42-4ac8-81f2-e325f0b95017" providerId="ADAL" clId="{2BC4227E-557B-2541-A441-7D62A8FE6285}" dt="2023-05-30T16:28:14.719" v="33" actId="20577"/>
        <pc:sldMkLst>
          <pc:docMk/>
          <pc:sldMk cId="2351790748" sldId="258"/>
        </pc:sldMkLst>
        <pc:spChg chg="mod">
          <ac:chgData name="ALYSON TSCHURTSCHENTHALERDE OLIVEIRA" userId="6ae207ec-2e42-4ac8-81f2-e325f0b95017" providerId="ADAL" clId="{2BC4227E-557B-2541-A441-7D62A8FE6285}" dt="2023-05-26T15:40:51.417" v="3" actId="20577"/>
          <ac:spMkLst>
            <pc:docMk/>
            <pc:sldMk cId="2351790748" sldId="258"/>
            <ac:spMk id="4" creationId="{C050580A-4818-A01F-9881-B2D4D5D111B6}"/>
          </ac:spMkLst>
        </pc:spChg>
      </pc:sldChg>
      <pc:sldChg chg="modSp">
        <pc:chgData name="ALYSON TSCHURTSCHENTHALERDE OLIVEIRA" userId="6ae207ec-2e42-4ac8-81f2-e325f0b95017" providerId="ADAL" clId="{2BC4227E-557B-2541-A441-7D62A8FE6285}" dt="2023-05-26T15:42:43.669" v="5" actId="1076"/>
        <pc:sldMkLst>
          <pc:docMk/>
          <pc:sldMk cId="2600272518" sldId="261"/>
        </pc:sldMkLst>
        <pc:cxnChg chg="mod">
          <ac:chgData name="ALYSON TSCHURTSCHENTHALERDE OLIVEIRA" userId="6ae207ec-2e42-4ac8-81f2-e325f0b95017" providerId="ADAL" clId="{2BC4227E-557B-2541-A441-7D62A8FE6285}" dt="2023-05-26T15:42:43.669" v="5" actId="1076"/>
          <ac:cxnSpMkLst>
            <pc:docMk/>
            <pc:sldMk cId="2600272518" sldId="261"/>
            <ac:cxnSpMk id="11" creationId="{84A8747D-A749-853C-A841-5B974BEFB25C}"/>
          </ac:cxnSpMkLst>
        </pc:cxnChg>
      </pc:sldChg>
    </pc:docChg>
  </pc:docChgLst>
  <pc:docChgLst>
    <pc:chgData clId="Web-{B62D7A2C-4898-46B0-AFA5-5B9A8803FA06}"/>
    <pc:docChg chg="modSld">
      <pc:chgData name="" userId="" providerId="" clId="Web-{B62D7A2C-4898-46B0-AFA5-5B9A8803FA06}" dt="2023-05-26T14:03:08.490" v="0" actId="1076"/>
      <pc:docMkLst>
        <pc:docMk/>
      </pc:docMkLst>
      <pc:sldChg chg="modSp">
        <pc:chgData name="" userId="" providerId="" clId="Web-{B62D7A2C-4898-46B0-AFA5-5B9A8803FA06}" dt="2023-05-26T14:03:08.490" v="0" actId="1076"/>
        <pc:sldMkLst>
          <pc:docMk/>
          <pc:sldMk cId="2351790748" sldId="258"/>
        </pc:sldMkLst>
        <pc:spChg chg="mod">
          <ac:chgData name="" userId="" providerId="" clId="Web-{B62D7A2C-4898-46B0-AFA5-5B9A8803FA06}" dt="2023-05-26T14:03:08.490" v="0" actId="1076"/>
          <ac:spMkLst>
            <pc:docMk/>
            <pc:sldMk cId="2351790748" sldId="258"/>
            <ac:spMk id="4" creationId="{C050580A-4818-A01F-9881-B2D4D5D111B6}"/>
          </ac:spMkLst>
        </pc:spChg>
      </pc:sldChg>
    </pc:docChg>
  </pc:docChgLst>
  <pc:docChgLst>
    <pc:chgData name="BYAN SILVA ELIAS RIBEIRO" userId="S::byan.ribeiro@alunoescolassociais.org.br::b64bee5d-50b5-4ccf-bce9-3c335e50d677" providerId="AD" clId="Web-{B62D7A2C-4898-46B0-AFA5-5B9A8803FA06}"/>
    <pc:docChg chg="modSld">
      <pc:chgData name="BYAN SILVA ELIAS RIBEIRO" userId="S::byan.ribeiro@alunoescolassociais.org.br::b64bee5d-50b5-4ccf-bce9-3c335e50d677" providerId="AD" clId="Web-{B62D7A2C-4898-46B0-AFA5-5B9A8803FA06}" dt="2023-05-26T14:29:19.091" v="179" actId="1076"/>
      <pc:docMkLst>
        <pc:docMk/>
      </pc:docMkLst>
      <pc:sldChg chg="modSp">
        <pc:chgData name="BYAN SILVA ELIAS RIBEIRO" userId="S::byan.ribeiro@alunoescolassociais.org.br::b64bee5d-50b5-4ccf-bce9-3c335e50d677" providerId="AD" clId="Web-{B62D7A2C-4898-46B0-AFA5-5B9A8803FA06}" dt="2023-05-26T14:03:15.053" v="2" actId="1076"/>
        <pc:sldMkLst>
          <pc:docMk/>
          <pc:sldMk cId="2351790748" sldId="258"/>
        </pc:sldMkLst>
        <pc:spChg chg="mod">
          <ac:chgData name="BYAN SILVA ELIAS RIBEIRO" userId="S::byan.ribeiro@alunoescolassociais.org.br::b64bee5d-50b5-4ccf-bce9-3c335e50d677" providerId="AD" clId="Web-{B62D7A2C-4898-46B0-AFA5-5B9A8803FA06}" dt="2023-05-26T14:03:15.053" v="2" actId="1076"/>
          <ac:spMkLst>
            <pc:docMk/>
            <pc:sldMk cId="2351790748" sldId="258"/>
            <ac:spMk id="4" creationId="{C050580A-4818-A01F-9881-B2D4D5D111B6}"/>
          </ac:spMkLst>
        </pc:spChg>
      </pc:sldChg>
      <pc:sldChg chg="addSp delSp modSp">
        <pc:chgData name="BYAN SILVA ELIAS RIBEIRO" userId="S::byan.ribeiro@alunoescolassociais.org.br::b64bee5d-50b5-4ccf-bce9-3c335e50d677" providerId="AD" clId="Web-{B62D7A2C-4898-46B0-AFA5-5B9A8803FA06}" dt="2023-05-26T14:29:19.091" v="179" actId="1076"/>
        <pc:sldMkLst>
          <pc:docMk/>
          <pc:sldMk cId="188384043" sldId="262"/>
        </pc:sldMkLst>
        <pc:spChg chg="add del mod">
          <ac:chgData name="BYAN SILVA ELIAS RIBEIRO" userId="S::byan.ribeiro@alunoescolassociais.org.br::b64bee5d-50b5-4ccf-bce9-3c335e50d677" providerId="AD" clId="Web-{B62D7A2C-4898-46B0-AFA5-5B9A8803FA06}" dt="2023-05-26T14:06:38.526" v="10"/>
          <ac:spMkLst>
            <pc:docMk/>
            <pc:sldMk cId="188384043" sldId="262"/>
            <ac:spMk id="2" creationId="{DD022A48-FEC1-F9B2-2C6A-B074A4CF0C1E}"/>
          </ac:spMkLst>
        </pc:spChg>
        <pc:spChg chg="add mod">
          <ac:chgData name="BYAN SILVA ELIAS RIBEIRO" userId="S::byan.ribeiro@alunoescolassociais.org.br::b64bee5d-50b5-4ccf-bce9-3c335e50d677" providerId="AD" clId="Web-{B62D7A2C-4898-46B0-AFA5-5B9A8803FA06}" dt="2023-05-26T14:22:28.784" v="173" actId="20577"/>
          <ac:spMkLst>
            <pc:docMk/>
            <pc:sldMk cId="188384043" sldId="262"/>
            <ac:spMk id="4" creationId="{8CC12C71-D8C7-1998-C466-CF6CBA4A9824}"/>
          </ac:spMkLst>
        </pc:spChg>
        <pc:spChg chg="add mod">
          <ac:chgData name="BYAN SILVA ELIAS RIBEIRO" userId="S::byan.ribeiro@alunoescolassociais.org.br::b64bee5d-50b5-4ccf-bce9-3c335e50d677" providerId="AD" clId="Web-{B62D7A2C-4898-46B0-AFA5-5B9A8803FA06}" dt="2023-05-26T14:23:06.957" v="178" actId="20577"/>
          <ac:spMkLst>
            <pc:docMk/>
            <pc:sldMk cId="188384043" sldId="262"/>
            <ac:spMk id="5" creationId="{32409283-F1E9-C47D-7198-18F7120E2186}"/>
          </ac:spMkLst>
        </pc:spChg>
        <pc:spChg chg="add mod">
          <ac:chgData name="BYAN SILVA ELIAS RIBEIRO" userId="S::byan.ribeiro@alunoescolassociais.org.br::b64bee5d-50b5-4ccf-bce9-3c335e50d677" providerId="AD" clId="Web-{B62D7A2C-4898-46B0-AFA5-5B9A8803FA06}" dt="2023-05-26T14:22:52.597" v="175" actId="1076"/>
          <ac:spMkLst>
            <pc:docMk/>
            <pc:sldMk cId="188384043" sldId="262"/>
            <ac:spMk id="6" creationId="{2D92564A-5964-5D66-1C27-F6776E43596C}"/>
          </ac:spMkLst>
        </pc:spChg>
        <pc:picChg chg="mod">
          <ac:chgData name="BYAN SILVA ELIAS RIBEIRO" userId="S::byan.ribeiro@alunoescolassociais.org.br::b64bee5d-50b5-4ccf-bce9-3c335e50d677" providerId="AD" clId="Web-{B62D7A2C-4898-46B0-AFA5-5B9A8803FA06}" dt="2023-05-26T14:29:19.091" v="179" actId="1076"/>
          <ac:picMkLst>
            <pc:docMk/>
            <pc:sldMk cId="188384043" sldId="262"/>
            <ac:picMk id="16" creationId="{1E73A4A0-56D4-5595-8BF5-D94E1E90BFF9}"/>
          </ac:picMkLst>
        </pc:picChg>
      </pc:sldChg>
    </pc:docChg>
  </pc:docChgLst>
  <pc:docChgLst>
    <pc:chgData name="BYAN SILVA ELIAS RIBEIRO" userId="S::byan.ribeiro@alunoescolassociais.org.br::b64bee5d-50b5-4ccf-bce9-3c335e50d677" providerId="AD" clId="Web-{41D66BAF-0995-4E23-90F7-C2C4A679C97D}"/>
    <pc:docChg chg="modSld">
      <pc:chgData name="BYAN SILVA ELIAS RIBEIRO" userId="S::byan.ribeiro@alunoescolassociais.org.br::b64bee5d-50b5-4ccf-bce9-3c335e50d677" providerId="AD" clId="Web-{41D66BAF-0995-4E23-90F7-C2C4A679C97D}" dt="2023-05-31T10:47:36.347" v="48"/>
      <pc:docMkLst>
        <pc:docMk/>
      </pc:docMkLst>
      <pc:sldChg chg="addAnim delAnim modAnim">
        <pc:chgData name="BYAN SILVA ELIAS RIBEIRO" userId="S::byan.ribeiro@alunoescolassociais.org.br::b64bee5d-50b5-4ccf-bce9-3c335e50d677" providerId="AD" clId="Web-{41D66BAF-0995-4E23-90F7-C2C4A679C97D}" dt="2023-05-31T10:47:36.347" v="48"/>
        <pc:sldMkLst>
          <pc:docMk/>
          <pc:sldMk cId="1362131232" sldId="256"/>
        </pc:sldMkLst>
      </pc:sldChg>
      <pc:sldChg chg="delAnim modAnim">
        <pc:chgData name="BYAN SILVA ELIAS RIBEIRO" userId="S::byan.ribeiro@alunoescolassociais.org.br::b64bee5d-50b5-4ccf-bce9-3c335e50d677" providerId="AD" clId="Web-{41D66BAF-0995-4E23-90F7-C2C4A679C97D}" dt="2023-05-31T10:40:42.010" v="34"/>
        <pc:sldMkLst>
          <pc:docMk/>
          <pc:sldMk cId="1645939654" sldId="257"/>
        </pc:sldMkLst>
      </pc:sldChg>
      <pc:sldChg chg="modNotes">
        <pc:chgData name="BYAN SILVA ELIAS RIBEIRO" userId="S::byan.ribeiro@alunoescolassociais.org.br::b64bee5d-50b5-4ccf-bce9-3c335e50d677" providerId="AD" clId="Web-{41D66BAF-0995-4E23-90F7-C2C4A679C97D}" dt="2023-05-31T10:40:09.681" v="32"/>
        <pc:sldMkLst>
          <pc:docMk/>
          <pc:sldMk cId="2600272518" sldId="261"/>
        </pc:sldMkLst>
      </pc:sldChg>
    </pc:docChg>
  </pc:docChgLst>
  <pc:docChgLst>
    <pc:chgData name="ALYSON TSCHURTSCHENTHALERDE OLIVEIRA" userId="6ae207ec-2e42-4ac8-81f2-e325f0b95017" providerId="ADAL" clId="{3CB18338-F029-46FE-AF61-871286D66F8D}"/>
    <pc:docChg chg="undo custSel addSld delSld modSld sldOrd">
      <pc:chgData name="ALYSON TSCHURTSCHENTHALERDE OLIVEIRA" userId="6ae207ec-2e42-4ac8-81f2-e325f0b95017" providerId="ADAL" clId="{3CB18338-F029-46FE-AF61-871286D66F8D}" dt="2023-06-14T10:41:39.061" v="6575" actId="1076"/>
      <pc:docMkLst>
        <pc:docMk/>
      </pc:docMkLst>
      <pc:sldChg chg="addSp delSp modSp mod ord modTransition setBg modAnim modNotesTx">
        <pc:chgData name="ALYSON TSCHURTSCHENTHALERDE OLIVEIRA" userId="6ae207ec-2e42-4ac8-81f2-e325f0b95017" providerId="ADAL" clId="{3CB18338-F029-46FE-AF61-871286D66F8D}" dt="2023-06-13T12:22:58.962" v="6431" actId="1076"/>
        <pc:sldMkLst>
          <pc:docMk/>
          <pc:sldMk cId="1362131232" sldId="256"/>
        </pc:sldMkLst>
        <pc:spChg chg="add del mod">
          <ac:chgData name="ALYSON TSCHURTSCHENTHALERDE OLIVEIRA" userId="6ae207ec-2e42-4ac8-81f2-e325f0b95017" providerId="ADAL" clId="{3CB18338-F029-46FE-AF61-871286D66F8D}" dt="2023-05-23T12:18:01.703" v="88"/>
          <ac:spMkLst>
            <pc:docMk/>
            <pc:sldMk cId="1362131232" sldId="256"/>
            <ac:spMk id="2" creationId="{ED9BAD50-FEFF-506C-6854-B8C7307EBD9F}"/>
          </ac:spMkLst>
        </pc:spChg>
        <pc:spChg chg="mod ord">
          <ac:chgData name="ALYSON TSCHURTSCHENTHALERDE OLIVEIRA" userId="6ae207ec-2e42-4ac8-81f2-e325f0b95017" providerId="ADAL" clId="{3CB18338-F029-46FE-AF61-871286D66F8D}" dt="2023-06-13T12:22:58.962" v="6431" actId="1076"/>
          <ac:spMkLst>
            <pc:docMk/>
            <pc:sldMk cId="1362131232" sldId="256"/>
            <ac:spMk id="3" creationId="{7AB76579-84CF-7A5C-0575-AF6D159A3D46}"/>
          </ac:spMkLst>
        </pc:spChg>
        <pc:spChg chg="add del mod">
          <ac:chgData name="ALYSON TSCHURTSCHENTHALERDE OLIVEIRA" userId="6ae207ec-2e42-4ac8-81f2-e325f0b95017" providerId="ADAL" clId="{3CB18338-F029-46FE-AF61-871286D66F8D}" dt="2023-05-23T12:18:22.246" v="92"/>
          <ac:spMkLst>
            <pc:docMk/>
            <pc:sldMk cId="1362131232" sldId="256"/>
            <ac:spMk id="4" creationId="{5B8C54A8-6CD4-354B-C2FB-40296D85FCD2}"/>
          </ac:spMkLst>
        </pc:spChg>
        <pc:spChg chg="add mod">
          <ac:chgData name="ALYSON TSCHURTSCHENTHALERDE OLIVEIRA" userId="6ae207ec-2e42-4ac8-81f2-e325f0b95017" providerId="ADAL" clId="{3CB18338-F029-46FE-AF61-871286D66F8D}" dt="2023-06-13T12:22:55.623" v="6430" actId="1076"/>
          <ac:spMkLst>
            <pc:docMk/>
            <pc:sldMk cId="1362131232" sldId="256"/>
            <ac:spMk id="6" creationId="{556AB0FA-449D-7F22-3EE6-331F6A49CF6C}"/>
          </ac:spMkLst>
        </pc:spChg>
        <pc:picChg chg="mod">
          <ac:chgData name="ALYSON TSCHURTSCHENTHALERDE OLIVEIRA" userId="6ae207ec-2e42-4ac8-81f2-e325f0b95017" providerId="ADAL" clId="{3CB18338-F029-46FE-AF61-871286D66F8D}" dt="2023-06-13T12:20:26.883" v="6417" actId="1076"/>
          <ac:picMkLst>
            <pc:docMk/>
            <pc:sldMk cId="1362131232" sldId="256"/>
            <ac:picMk id="5" creationId="{4917BFFD-1F22-898E-32E7-67339F6D3FD5}"/>
          </ac:picMkLst>
        </pc:picChg>
      </pc:sldChg>
      <pc:sldChg chg="addSp delSp modSp mod modTransition setBg modAnim">
        <pc:chgData name="ALYSON TSCHURTSCHENTHALERDE OLIVEIRA" userId="6ae207ec-2e42-4ac8-81f2-e325f0b95017" providerId="ADAL" clId="{3CB18338-F029-46FE-AF61-871286D66F8D}" dt="2023-05-30T13:09:19.955" v="6081" actId="1076"/>
        <pc:sldMkLst>
          <pc:docMk/>
          <pc:sldMk cId="1645939654" sldId="257"/>
        </pc:sldMkLst>
        <pc:spChg chg="add del mod">
          <ac:chgData name="ALYSON TSCHURTSCHENTHALERDE OLIVEIRA" userId="6ae207ec-2e42-4ac8-81f2-e325f0b95017" providerId="ADAL" clId="{3CB18338-F029-46FE-AF61-871286D66F8D}" dt="2023-05-30T13:09:11.141" v="6078" actId="1076"/>
          <ac:spMkLst>
            <pc:docMk/>
            <pc:sldMk cId="1645939654" sldId="257"/>
            <ac:spMk id="2" creationId="{C208C089-2697-BA6F-4621-3223142F740E}"/>
          </ac:spMkLst>
        </pc:spChg>
        <pc:spChg chg="mod">
          <ac:chgData name="ALYSON TSCHURTSCHENTHALERDE OLIVEIRA" userId="6ae207ec-2e42-4ac8-81f2-e325f0b95017" providerId="ADAL" clId="{3CB18338-F029-46FE-AF61-871286D66F8D}" dt="2023-05-30T13:09:19.955" v="6081" actId="1076"/>
          <ac:spMkLst>
            <pc:docMk/>
            <pc:sldMk cId="1645939654" sldId="257"/>
            <ac:spMk id="4" creationId="{D1020F5E-13A3-CBAA-8311-A0C99C65494E}"/>
          </ac:spMkLst>
        </pc:spChg>
        <pc:picChg chg="mod">
          <ac:chgData name="ALYSON TSCHURTSCHENTHALERDE OLIVEIRA" userId="6ae207ec-2e42-4ac8-81f2-e325f0b95017" providerId="ADAL" clId="{3CB18338-F029-46FE-AF61-871286D66F8D}" dt="2023-05-30T12:17:48.714" v="2500" actId="1076"/>
          <ac:picMkLst>
            <pc:docMk/>
            <pc:sldMk cId="1645939654" sldId="257"/>
            <ac:picMk id="6" creationId="{E34E583E-86A2-B8E9-14DE-07782B70C58D}"/>
          </ac:picMkLst>
        </pc:picChg>
      </pc:sldChg>
      <pc:sldChg chg="addSp modSp mod modTransition setBg">
        <pc:chgData name="ALYSON TSCHURTSCHENTHALERDE OLIVEIRA" userId="6ae207ec-2e42-4ac8-81f2-e325f0b95017" providerId="ADAL" clId="{3CB18338-F029-46FE-AF61-871286D66F8D}" dt="2023-05-30T13:10:26.203" v="6143" actId="113"/>
        <pc:sldMkLst>
          <pc:docMk/>
          <pc:sldMk cId="2351790748" sldId="258"/>
        </pc:sldMkLst>
        <pc:spChg chg="mod">
          <ac:chgData name="ALYSON TSCHURTSCHENTHALERDE OLIVEIRA" userId="6ae207ec-2e42-4ac8-81f2-e325f0b95017" providerId="ADAL" clId="{3CB18338-F029-46FE-AF61-871286D66F8D}" dt="2023-05-30T13:10:26.203" v="6143" actId="113"/>
          <ac:spMkLst>
            <pc:docMk/>
            <pc:sldMk cId="2351790748" sldId="258"/>
            <ac:spMk id="4" creationId="{C050580A-4818-A01F-9881-B2D4D5D111B6}"/>
          </ac:spMkLst>
        </pc:spChg>
        <pc:picChg chg="mod">
          <ac:chgData name="ALYSON TSCHURTSCHENTHALERDE OLIVEIRA" userId="6ae207ec-2e42-4ac8-81f2-e325f0b95017" providerId="ADAL" clId="{3CB18338-F029-46FE-AF61-871286D66F8D}" dt="2023-05-30T13:10:11.610" v="6140" actId="14861"/>
          <ac:picMkLst>
            <pc:docMk/>
            <pc:sldMk cId="2351790748" sldId="258"/>
            <ac:picMk id="6" creationId="{1D9AD092-C61F-F614-1190-5A047543EAD8}"/>
          </ac:picMkLst>
        </pc:picChg>
        <pc:cxnChg chg="add mod">
          <ac:chgData name="ALYSON TSCHURTSCHENTHALERDE OLIVEIRA" userId="6ae207ec-2e42-4ac8-81f2-e325f0b95017" providerId="ADAL" clId="{3CB18338-F029-46FE-AF61-871286D66F8D}" dt="2023-05-23T12:03:13.085" v="8" actId="14100"/>
          <ac:cxnSpMkLst>
            <pc:docMk/>
            <pc:sldMk cId="2351790748" sldId="258"/>
            <ac:cxnSpMk id="3" creationId="{B49AAE37-AE84-7B09-61FC-985B7F64FDCA}"/>
          </ac:cxnSpMkLst>
        </pc:cxnChg>
      </pc:sldChg>
      <pc:sldChg chg="addSp delSp modSp mod ord modTransition setBg modNotesTx">
        <pc:chgData name="ALYSON TSCHURTSCHENTHALERDE OLIVEIRA" userId="6ae207ec-2e42-4ac8-81f2-e325f0b95017" providerId="ADAL" clId="{3CB18338-F029-46FE-AF61-871286D66F8D}" dt="2023-06-13T12:18:42.745" v="6400" actId="207"/>
        <pc:sldMkLst>
          <pc:docMk/>
          <pc:sldMk cId="1443574335" sldId="259"/>
        </pc:sldMkLst>
        <pc:spChg chg="del mod">
          <ac:chgData name="ALYSON TSCHURTSCHENTHALERDE OLIVEIRA" userId="6ae207ec-2e42-4ac8-81f2-e325f0b95017" providerId="ADAL" clId="{3CB18338-F029-46FE-AF61-871286D66F8D}" dt="2023-05-23T13:00:11.869" v="300" actId="478"/>
          <ac:spMkLst>
            <pc:docMk/>
            <pc:sldMk cId="1443574335" sldId="259"/>
            <ac:spMk id="4" creationId="{A26CE203-DBEC-032D-CDC0-6EE118150FFC}"/>
          </ac:spMkLst>
        </pc:spChg>
        <pc:spChg chg="add mod">
          <ac:chgData name="ALYSON TSCHURTSCHENTHALERDE OLIVEIRA" userId="6ae207ec-2e42-4ac8-81f2-e325f0b95017" providerId="ADAL" clId="{3CB18338-F029-46FE-AF61-871286D66F8D}" dt="2023-06-13T12:18:42.745" v="6400" actId="207"/>
          <ac:spMkLst>
            <pc:docMk/>
            <pc:sldMk cId="1443574335" sldId="259"/>
            <ac:spMk id="15" creationId="{18F0EC5F-4B58-F61D-B261-2A067C706A5C}"/>
          </ac:spMkLst>
        </pc:spChg>
        <pc:picChg chg="add del mod">
          <ac:chgData name="ALYSON TSCHURTSCHENTHALERDE OLIVEIRA" userId="6ae207ec-2e42-4ac8-81f2-e325f0b95017" providerId="ADAL" clId="{3CB18338-F029-46FE-AF61-871286D66F8D}" dt="2023-05-23T12:29:32.478" v="203" actId="478"/>
          <ac:picMkLst>
            <pc:docMk/>
            <pc:sldMk cId="1443574335" sldId="259"/>
            <ac:picMk id="5" creationId="{72816118-86D5-C643-E577-FACB1159984C}"/>
          </ac:picMkLst>
        </pc:picChg>
        <pc:picChg chg="add mod modCrop">
          <ac:chgData name="ALYSON TSCHURTSCHENTHALERDE OLIVEIRA" userId="6ae207ec-2e42-4ac8-81f2-e325f0b95017" providerId="ADAL" clId="{3CB18338-F029-46FE-AF61-871286D66F8D}" dt="2023-05-30T13:14:39.054" v="6349" actId="1076"/>
          <ac:picMkLst>
            <pc:docMk/>
            <pc:sldMk cId="1443574335" sldId="259"/>
            <ac:picMk id="7" creationId="{86BC1A0C-D469-810E-2747-0443A5AA0588}"/>
          </ac:picMkLst>
        </pc:picChg>
        <pc:picChg chg="mod modCrop">
          <ac:chgData name="ALYSON TSCHURTSCHENTHALERDE OLIVEIRA" userId="6ae207ec-2e42-4ac8-81f2-e325f0b95017" providerId="ADAL" clId="{3CB18338-F029-46FE-AF61-871286D66F8D}" dt="2023-06-13T12:18:31.665" v="6397" actId="14861"/>
          <ac:picMkLst>
            <pc:docMk/>
            <pc:sldMk cId="1443574335" sldId="259"/>
            <ac:picMk id="14" creationId="{29D7AFB6-EC16-01B6-1BEB-C11F0DC64D58}"/>
          </ac:picMkLst>
        </pc:picChg>
        <pc:cxnChg chg="add mod">
          <ac:chgData name="ALYSON TSCHURTSCHENTHALERDE OLIVEIRA" userId="6ae207ec-2e42-4ac8-81f2-e325f0b95017" providerId="ADAL" clId="{3CB18338-F029-46FE-AF61-871286D66F8D}" dt="2023-05-30T12:35:20.264" v="4580" actId="1076"/>
          <ac:cxnSpMkLst>
            <pc:docMk/>
            <pc:sldMk cId="1443574335" sldId="259"/>
            <ac:cxnSpMk id="3" creationId="{5244D944-F4E0-DD5C-4C7D-F529F7FE5E4D}"/>
          </ac:cxnSpMkLst>
        </pc:cxnChg>
        <pc:cxnChg chg="add mod">
          <ac:chgData name="ALYSON TSCHURTSCHENTHALERDE OLIVEIRA" userId="6ae207ec-2e42-4ac8-81f2-e325f0b95017" providerId="ADAL" clId="{3CB18338-F029-46FE-AF61-871286D66F8D}" dt="2023-05-30T12:31:31.502" v="3275" actId="14100"/>
          <ac:cxnSpMkLst>
            <pc:docMk/>
            <pc:sldMk cId="1443574335" sldId="259"/>
            <ac:cxnSpMk id="6" creationId="{32ABA599-5622-3026-63A4-4BEAA92D0E0D}"/>
          </ac:cxnSpMkLst>
        </pc:cxnChg>
        <pc:cxnChg chg="add mod">
          <ac:chgData name="ALYSON TSCHURTSCHENTHALERDE OLIVEIRA" userId="6ae207ec-2e42-4ac8-81f2-e325f0b95017" providerId="ADAL" clId="{3CB18338-F029-46FE-AF61-871286D66F8D}" dt="2023-05-23T12:30:59.807" v="217" actId="14100"/>
          <ac:cxnSpMkLst>
            <pc:docMk/>
            <pc:sldMk cId="1443574335" sldId="259"/>
            <ac:cxnSpMk id="10" creationId="{E33D3B5B-9806-C427-72B6-F79288B813F6}"/>
          </ac:cxnSpMkLst>
        </pc:cxnChg>
        <pc:cxnChg chg="add mod">
          <ac:chgData name="ALYSON TSCHURTSCHENTHALERDE OLIVEIRA" userId="6ae207ec-2e42-4ac8-81f2-e325f0b95017" providerId="ADAL" clId="{3CB18338-F029-46FE-AF61-871286D66F8D}" dt="2023-05-30T12:31:36.207" v="3276" actId="14100"/>
          <ac:cxnSpMkLst>
            <pc:docMk/>
            <pc:sldMk cId="1443574335" sldId="259"/>
            <ac:cxnSpMk id="13" creationId="{569E058A-4D45-0125-DB45-59DFE9B9A47A}"/>
          </ac:cxnSpMkLst>
        </pc:cxnChg>
      </pc:sldChg>
      <pc:sldChg chg="addSp delSp modSp add del mod ord">
        <pc:chgData name="ALYSON TSCHURTSCHENTHALERDE OLIVEIRA" userId="6ae207ec-2e42-4ac8-81f2-e325f0b95017" providerId="ADAL" clId="{3CB18338-F029-46FE-AF61-871286D66F8D}" dt="2023-05-23T12:54:49.195" v="297" actId="47"/>
        <pc:sldMkLst>
          <pc:docMk/>
          <pc:sldMk cId="683110184" sldId="260"/>
        </pc:sldMkLst>
        <pc:spChg chg="del">
          <ac:chgData name="ALYSON TSCHURTSCHENTHALERDE OLIVEIRA" userId="6ae207ec-2e42-4ac8-81f2-e325f0b95017" providerId="ADAL" clId="{3CB18338-F029-46FE-AF61-871286D66F8D}" dt="2023-05-23T12:32:06.798" v="225" actId="478"/>
          <ac:spMkLst>
            <pc:docMk/>
            <pc:sldMk cId="683110184" sldId="260"/>
            <ac:spMk id="4" creationId="{C050580A-4818-A01F-9881-B2D4D5D111B6}"/>
          </ac:spMkLst>
        </pc:spChg>
        <pc:spChg chg="add del mod">
          <ac:chgData name="ALYSON TSCHURTSCHENTHALERDE OLIVEIRA" userId="6ae207ec-2e42-4ac8-81f2-e325f0b95017" providerId="ADAL" clId="{3CB18338-F029-46FE-AF61-871286D66F8D}" dt="2023-05-23T12:32:04.300" v="224" actId="478"/>
          <ac:spMkLst>
            <pc:docMk/>
            <pc:sldMk cId="683110184" sldId="260"/>
            <ac:spMk id="5" creationId="{29E71EBD-B985-4669-6FFE-E0DBF4E5C8F0}"/>
          </ac:spMkLst>
        </pc:spChg>
        <pc:spChg chg="add del mod">
          <ac:chgData name="ALYSON TSCHURTSCHENTHALERDE OLIVEIRA" userId="6ae207ec-2e42-4ac8-81f2-e325f0b95017" providerId="ADAL" clId="{3CB18338-F029-46FE-AF61-871286D66F8D}" dt="2023-05-23T12:32:14.105" v="226" actId="478"/>
          <ac:spMkLst>
            <pc:docMk/>
            <pc:sldMk cId="683110184" sldId="260"/>
            <ac:spMk id="8" creationId="{97CC4C94-695D-BCBE-4A7C-603B63109813}"/>
          </ac:spMkLst>
        </pc:spChg>
        <pc:picChg chg="del">
          <ac:chgData name="ALYSON TSCHURTSCHENTHALERDE OLIVEIRA" userId="6ae207ec-2e42-4ac8-81f2-e325f0b95017" providerId="ADAL" clId="{3CB18338-F029-46FE-AF61-871286D66F8D}" dt="2023-05-23T12:32:01.350" v="223" actId="478"/>
          <ac:picMkLst>
            <pc:docMk/>
            <pc:sldMk cId="683110184" sldId="260"/>
            <ac:picMk id="6" creationId="{1D9AD092-C61F-F614-1190-5A047543EAD8}"/>
          </ac:picMkLst>
        </pc:picChg>
      </pc:sldChg>
      <pc:sldChg chg="addSp delSp modSp add mod ord modTransition setBg">
        <pc:chgData name="ALYSON TSCHURTSCHENTHALERDE OLIVEIRA" userId="6ae207ec-2e42-4ac8-81f2-e325f0b95017" providerId="ADAL" clId="{3CB18338-F029-46FE-AF61-871286D66F8D}" dt="2023-06-13T12:36:24.247" v="6443"/>
        <pc:sldMkLst>
          <pc:docMk/>
          <pc:sldMk cId="2600272518" sldId="261"/>
        </pc:sldMkLst>
        <pc:spChg chg="del mod">
          <ac:chgData name="ALYSON TSCHURTSCHENTHALERDE OLIVEIRA" userId="6ae207ec-2e42-4ac8-81f2-e325f0b95017" providerId="ADAL" clId="{3CB18338-F029-46FE-AF61-871286D66F8D}" dt="2023-05-26T14:10:01.869" v="524" actId="478"/>
          <ac:spMkLst>
            <pc:docMk/>
            <pc:sldMk cId="2600272518" sldId="261"/>
            <ac:spMk id="2" creationId="{E3AAF258-F263-6A97-8DA8-A73A7A896EFD}"/>
          </ac:spMkLst>
        </pc:spChg>
        <pc:spChg chg="add del mod">
          <ac:chgData name="ALYSON TSCHURTSCHENTHALERDE OLIVEIRA" userId="6ae207ec-2e42-4ac8-81f2-e325f0b95017" providerId="ADAL" clId="{3CB18338-F029-46FE-AF61-871286D66F8D}" dt="2023-05-26T14:02:13.297" v="487" actId="478"/>
          <ac:spMkLst>
            <pc:docMk/>
            <pc:sldMk cId="2600272518" sldId="261"/>
            <ac:spMk id="3" creationId="{3A46CDC0-4CBC-2323-4EE3-48D69F600462}"/>
          </ac:spMkLst>
        </pc:spChg>
        <pc:spChg chg="add del mod">
          <ac:chgData name="ALYSON TSCHURTSCHENTHALERDE OLIVEIRA" userId="6ae207ec-2e42-4ac8-81f2-e325f0b95017" providerId="ADAL" clId="{3CB18338-F029-46FE-AF61-871286D66F8D}" dt="2023-05-30T12:38:29.291" v="4701" actId="478"/>
          <ac:spMkLst>
            <pc:docMk/>
            <pc:sldMk cId="2600272518" sldId="261"/>
            <ac:spMk id="4" creationId="{356497A5-E8E6-2453-5EAB-35233BA09C90}"/>
          </ac:spMkLst>
        </pc:spChg>
        <pc:spChg chg="del">
          <ac:chgData name="ALYSON TSCHURTSCHENTHALERDE OLIVEIRA" userId="6ae207ec-2e42-4ac8-81f2-e325f0b95017" providerId="ADAL" clId="{3CB18338-F029-46FE-AF61-871286D66F8D}" dt="2023-05-23T12:48:06.839" v="260" actId="478"/>
          <ac:spMkLst>
            <pc:docMk/>
            <pc:sldMk cId="2600272518" sldId="261"/>
            <ac:spMk id="4" creationId="{C050580A-4818-A01F-9881-B2D4D5D111B6}"/>
          </ac:spMkLst>
        </pc:spChg>
        <pc:spChg chg="add mod">
          <ac:chgData name="ALYSON TSCHURTSCHENTHALERDE OLIVEIRA" userId="6ae207ec-2e42-4ac8-81f2-e325f0b95017" providerId="ADAL" clId="{3CB18338-F029-46FE-AF61-871286D66F8D}" dt="2023-05-30T12:48:34.894" v="5358" actId="14861"/>
          <ac:spMkLst>
            <pc:docMk/>
            <pc:sldMk cId="2600272518" sldId="261"/>
            <ac:spMk id="5" creationId="{974C7FCD-4A88-7082-C205-5D84B2BBCA43}"/>
          </ac:spMkLst>
        </pc:spChg>
        <pc:spChg chg="add del mod">
          <ac:chgData name="ALYSON TSCHURTSCHENTHALERDE OLIVEIRA" userId="6ae207ec-2e42-4ac8-81f2-e325f0b95017" providerId="ADAL" clId="{3CB18338-F029-46FE-AF61-871286D66F8D}" dt="2023-05-23T12:39:55.841" v="229" actId="478"/>
          <ac:spMkLst>
            <pc:docMk/>
            <pc:sldMk cId="2600272518" sldId="261"/>
            <ac:spMk id="5" creationId="{F38BA151-8ABB-0FEB-1CC6-2E9F9CACF6DF}"/>
          </ac:spMkLst>
        </pc:spChg>
        <pc:spChg chg="add del mod">
          <ac:chgData name="ALYSON TSCHURTSCHENTHALERDE OLIVEIRA" userId="6ae207ec-2e42-4ac8-81f2-e325f0b95017" providerId="ADAL" clId="{3CB18338-F029-46FE-AF61-871286D66F8D}" dt="2023-05-26T14:02:10.584" v="486" actId="478"/>
          <ac:spMkLst>
            <pc:docMk/>
            <pc:sldMk cId="2600272518" sldId="261"/>
            <ac:spMk id="12" creationId="{B157D6D3-D7BF-1B09-A0B1-65EF48733C04}"/>
          </ac:spMkLst>
        </pc:spChg>
        <pc:picChg chg="del">
          <ac:chgData name="ALYSON TSCHURTSCHENTHALERDE OLIVEIRA" userId="6ae207ec-2e42-4ac8-81f2-e325f0b95017" providerId="ADAL" clId="{3CB18338-F029-46FE-AF61-871286D66F8D}" dt="2023-05-23T12:39:52.644" v="228" actId="478"/>
          <ac:picMkLst>
            <pc:docMk/>
            <pc:sldMk cId="2600272518" sldId="261"/>
            <ac:picMk id="6" creationId="{1D9AD092-C61F-F614-1190-5A047543EAD8}"/>
          </ac:picMkLst>
        </pc:picChg>
        <pc:picChg chg="add mod modCrop">
          <ac:chgData name="ALYSON TSCHURTSCHENTHALERDE OLIVEIRA" userId="6ae207ec-2e42-4ac8-81f2-e325f0b95017" providerId="ADAL" clId="{3CB18338-F029-46FE-AF61-871286D66F8D}" dt="2023-06-13T12:34:40.958" v="6441" actId="14861"/>
          <ac:picMkLst>
            <pc:docMk/>
            <pc:sldMk cId="2600272518" sldId="261"/>
            <ac:picMk id="6" creationId="{7192B2D7-9601-BB1D-2F2F-8416E70AAFA2}"/>
          </ac:picMkLst>
        </pc:picChg>
        <pc:picChg chg="add mod modCrop">
          <ac:chgData name="ALYSON TSCHURTSCHENTHALERDE OLIVEIRA" userId="6ae207ec-2e42-4ac8-81f2-e325f0b95017" providerId="ADAL" clId="{3CB18338-F029-46FE-AF61-871286D66F8D}" dt="2023-05-26T15:11:56.818" v="1587" actId="14100"/>
          <ac:picMkLst>
            <pc:docMk/>
            <pc:sldMk cId="2600272518" sldId="261"/>
            <ac:picMk id="7" creationId="{511B01F0-4A7A-FC57-EEFD-1FF06E1740C1}"/>
          </ac:picMkLst>
        </pc:picChg>
        <pc:picChg chg="add del mod modCrop">
          <ac:chgData name="ALYSON TSCHURTSCHENTHALERDE OLIVEIRA" userId="6ae207ec-2e42-4ac8-81f2-e325f0b95017" providerId="ADAL" clId="{3CB18338-F029-46FE-AF61-871286D66F8D}" dt="2023-05-23T13:01:11.845" v="307" actId="478"/>
          <ac:picMkLst>
            <pc:docMk/>
            <pc:sldMk cId="2600272518" sldId="261"/>
            <ac:picMk id="8" creationId="{E9361BA6-3CD4-12CF-58F5-6DB52F0939D0}"/>
          </ac:picMkLst>
        </pc:picChg>
        <pc:picChg chg="add mod modCrop">
          <ac:chgData name="ALYSON TSCHURTSCHENTHALERDE OLIVEIRA" userId="6ae207ec-2e42-4ac8-81f2-e325f0b95017" providerId="ADAL" clId="{3CB18338-F029-46FE-AF61-871286D66F8D}" dt="2023-05-26T14:12:46.829" v="554" actId="1076"/>
          <ac:picMkLst>
            <pc:docMk/>
            <pc:sldMk cId="2600272518" sldId="261"/>
            <ac:picMk id="9" creationId="{785D8AC3-75AE-17A8-B0AA-48DAE89BA97D}"/>
          </ac:picMkLst>
        </pc:picChg>
        <pc:picChg chg="add del mod modCrop">
          <ac:chgData name="ALYSON TSCHURTSCHENTHALERDE OLIVEIRA" userId="6ae207ec-2e42-4ac8-81f2-e325f0b95017" providerId="ADAL" clId="{3CB18338-F029-46FE-AF61-871286D66F8D}" dt="2023-05-23T13:01:09.883" v="306" actId="478"/>
          <ac:picMkLst>
            <pc:docMk/>
            <pc:sldMk cId="2600272518" sldId="261"/>
            <ac:picMk id="10" creationId="{E6701F53-A131-9AD9-8A1A-477CC24657BA}"/>
          </ac:picMkLst>
        </pc:picChg>
        <pc:picChg chg="add mod modCrop">
          <ac:chgData name="ALYSON TSCHURTSCHENTHALERDE OLIVEIRA" userId="6ae207ec-2e42-4ac8-81f2-e325f0b95017" providerId="ADAL" clId="{3CB18338-F029-46FE-AF61-871286D66F8D}" dt="2023-05-26T13:59:52.159" v="482" actId="732"/>
          <ac:picMkLst>
            <pc:docMk/>
            <pc:sldMk cId="2600272518" sldId="261"/>
            <ac:picMk id="14" creationId="{6F4F189A-CB6D-CEF0-8E57-B6CE28C7E562}"/>
          </ac:picMkLst>
        </pc:picChg>
        <pc:cxnChg chg="del">
          <ac:chgData name="ALYSON TSCHURTSCHENTHALERDE OLIVEIRA" userId="6ae207ec-2e42-4ac8-81f2-e325f0b95017" providerId="ADAL" clId="{3CB18338-F029-46FE-AF61-871286D66F8D}" dt="2023-05-23T13:01:13.830" v="308" actId="478"/>
          <ac:cxnSpMkLst>
            <pc:docMk/>
            <pc:sldMk cId="2600272518" sldId="261"/>
            <ac:cxnSpMk id="3" creationId="{B49AAE37-AE84-7B09-61FC-985B7F64FDCA}"/>
          </ac:cxnSpMkLst>
        </pc:cxnChg>
        <pc:cxnChg chg="add mod">
          <ac:chgData name="ALYSON TSCHURTSCHENTHALERDE OLIVEIRA" userId="6ae207ec-2e42-4ac8-81f2-e325f0b95017" providerId="ADAL" clId="{3CB18338-F029-46FE-AF61-871286D66F8D}" dt="2023-05-30T13:06:21.390" v="6068" actId="692"/>
          <ac:cxnSpMkLst>
            <pc:docMk/>
            <pc:sldMk cId="2600272518" sldId="261"/>
            <ac:cxnSpMk id="10" creationId="{97E38815-2217-D390-FADB-E9BD8C9C9C18}"/>
          </ac:cxnSpMkLst>
        </pc:cxnChg>
        <pc:cxnChg chg="add mod">
          <ac:chgData name="ALYSON TSCHURTSCHENTHALERDE OLIVEIRA" userId="6ae207ec-2e42-4ac8-81f2-e325f0b95017" providerId="ADAL" clId="{3CB18338-F029-46FE-AF61-871286D66F8D}" dt="2023-05-30T12:57:44.581" v="5594" actId="692"/>
          <ac:cxnSpMkLst>
            <pc:docMk/>
            <pc:sldMk cId="2600272518" sldId="261"/>
            <ac:cxnSpMk id="11" creationId="{84A8747D-A749-853C-A841-5B974BEFB25C}"/>
          </ac:cxnSpMkLst>
        </pc:cxnChg>
        <pc:cxnChg chg="add mod">
          <ac:chgData name="ALYSON TSCHURTSCHENTHALERDE OLIVEIRA" userId="6ae207ec-2e42-4ac8-81f2-e325f0b95017" providerId="ADAL" clId="{3CB18338-F029-46FE-AF61-871286D66F8D}" dt="2023-05-26T15:12:19.530" v="1592" actId="14100"/>
          <ac:cxnSpMkLst>
            <pc:docMk/>
            <pc:sldMk cId="2600272518" sldId="261"/>
            <ac:cxnSpMk id="20" creationId="{113227B0-B27A-B9BE-AC28-649FD550A7C0}"/>
          </ac:cxnSpMkLst>
        </pc:cxnChg>
        <pc:cxnChg chg="add mod">
          <ac:chgData name="ALYSON TSCHURTSCHENTHALERDE OLIVEIRA" userId="6ae207ec-2e42-4ac8-81f2-e325f0b95017" providerId="ADAL" clId="{3CB18338-F029-46FE-AF61-871286D66F8D}" dt="2023-05-26T15:12:30.486" v="1595" actId="14100"/>
          <ac:cxnSpMkLst>
            <pc:docMk/>
            <pc:sldMk cId="2600272518" sldId="261"/>
            <ac:cxnSpMk id="24" creationId="{8577F582-9752-F4CC-476A-94878ABF7C98}"/>
          </ac:cxnSpMkLst>
        </pc:cxnChg>
      </pc:sldChg>
      <pc:sldChg chg="addSp delSp modSp add mod setBg modAnim modNotesTx">
        <pc:chgData name="ALYSON TSCHURTSCHENTHALERDE OLIVEIRA" userId="6ae207ec-2e42-4ac8-81f2-e325f0b95017" providerId="ADAL" clId="{3CB18338-F029-46FE-AF61-871286D66F8D}" dt="2023-06-13T12:21:53.525" v="6424" actId="14100"/>
        <pc:sldMkLst>
          <pc:docMk/>
          <pc:sldMk cId="188384043" sldId="262"/>
        </pc:sldMkLst>
        <pc:spChg chg="mod">
          <ac:chgData name="ALYSON TSCHURTSCHENTHALERDE OLIVEIRA" userId="6ae207ec-2e42-4ac8-81f2-e325f0b95017" providerId="ADAL" clId="{3CB18338-F029-46FE-AF61-871286D66F8D}" dt="2023-05-30T12:47:06.943" v="5353" actId="1076"/>
          <ac:spMkLst>
            <pc:docMk/>
            <pc:sldMk cId="188384043" sldId="262"/>
            <ac:spMk id="4" creationId="{8CC12C71-D8C7-1998-C466-CF6CBA4A9824}"/>
          </ac:spMkLst>
        </pc:spChg>
        <pc:spChg chg="del">
          <ac:chgData name="ALYSON TSCHURTSCHENTHALERDE OLIVEIRA" userId="6ae207ec-2e42-4ac8-81f2-e325f0b95017" providerId="ADAL" clId="{3CB18338-F029-46FE-AF61-871286D66F8D}" dt="2023-05-23T12:55:08.824" v="299" actId="478"/>
          <ac:spMkLst>
            <pc:docMk/>
            <pc:sldMk cId="188384043" sldId="262"/>
            <ac:spMk id="4" creationId="{C050580A-4818-A01F-9881-B2D4D5D111B6}"/>
          </ac:spMkLst>
        </pc:spChg>
        <pc:spChg chg="mod">
          <ac:chgData name="ALYSON TSCHURTSCHENTHALERDE OLIVEIRA" userId="6ae207ec-2e42-4ac8-81f2-e325f0b95017" providerId="ADAL" clId="{3CB18338-F029-46FE-AF61-871286D66F8D}" dt="2023-05-30T12:47:01.957" v="5352" actId="1076"/>
          <ac:spMkLst>
            <pc:docMk/>
            <pc:sldMk cId="188384043" sldId="262"/>
            <ac:spMk id="5" creationId="{32409283-F1E9-C47D-7198-18F7120E2186}"/>
          </ac:spMkLst>
        </pc:spChg>
        <pc:spChg chg="add del mod">
          <ac:chgData name="ALYSON TSCHURTSCHENTHALERDE OLIVEIRA" userId="6ae207ec-2e42-4ac8-81f2-e325f0b95017" providerId="ADAL" clId="{3CB18338-F029-46FE-AF61-871286D66F8D}" dt="2023-05-23T13:00:29.548" v="304" actId="478"/>
          <ac:spMkLst>
            <pc:docMk/>
            <pc:sldMk cId="188384043" sldId="262"/>
            <ac:spMk id="5" creationId="{5B510FE2-3BE9-2054-46FF-89B516A7C248}"/>
          </ac:spMkLst>
        </pc:spChg>
        <pc:spChg chg="mod">
          <ac:chgData name="ALYSON TSCHURTSCHENTHALERDE OLIVEIRA" userId="6ae207ec-2e42-4ac8-81f2-e325f0b95017" providerId="ADAL" clId="{3CB18338-F029-46FE-AF61-871286D66F8D}" dt="2023-05-30T12:41:49.786" v="4852" actId="14861"/>
          <ac:spMkLst>
            <pc:docMk/>
            <pc:sldMk cId="188384043" sldId="262"/>
            <ac:spMk id="6" creationId="{2D92564A-5964-5D66-1C27-F6776E43596C}"/>
          </ac:spMkLst>
        </pc:spChg>
        <pc:spChg chg="add del mod">
          <ac:chgData name="ALYSON TSCHURTSCHENTHALERDE OLIVEIRA" userId="6ae207ec-2e42-4ac8-81f2-e325f0b95017" providerId="ADAL" clId="{3CB18338-F029-46FE-AF61-871286D66F8D}" dt="2023-05-23T13:00:25.524" v="303" actId="478"/>
          <ac:spMkLst>
            <pc:docMk/>
            <pc:sldMk cId="188384043" sldId="262"/>
            <ac:spMk id="8" creationId="{FE455B97-E60E-CD82-F691-1BE05FBC309C}"/>
          </ac:spMkLst>
        </pc:spChg>
        <pc:spChg chg="add mod">
          <ac:chgData name="ALYSON TSCHURTSCHENTHALERDE OLIVEIRA" userId="6ae207ec-2e42-4ac8-81f2-e325f0b95017" providerId="ADAL" clId="{3CB18338-F029-46FE-AF61-871286D66F8D}" dt="2023-05-30T12:46:22.191" v="5349" actId="14861"/>
          <ac:spMkLst>
            <pc:docMk/>
            <pc:sldMk cId="188384043" sldId="262"/>
            <ac:spMk id="38" creationId="{EFD1F439-A911-0203-D2BC-EBE8F6BBD17E}"/>
          </ac:spMkLst>
        </pc:spChg>
        <pc:picChg chg="del mod">
          <ac:chgData name="ALYSON TSCHURTSCHENTHALERDE OLIVEIRA" userId="6ae207ec-2e42-4ac8-81f2-e325f0b95017" providerId="ADAL" clId="{3CB18338-F029-46FE-AF61-871286D66F8D}" dt="2023-05-26T14:51:51.357" v="983" actId="478"/>
          <ac:picMkLst>
            <pc:docMk/>
            <pc:sldMk cId="188384043" sldId="262"/>
            <ac:picMk id="2" creationId="{B506F931-8885-136A-DD7D-FB996E00C819}"/>
          </ac:picMkLst>
        </pc:picChg>
        <pc:picChg chg="del">
          <ac:chgData name="ALYSON TSCHURTSCHENTHALERDE OLIVEIRA" userId="6ae207ec-2e42-4ac8-81f2-e325f0b95017" providerId="ADAL" clId="{3CB18338-F029-46FE-AF61-871286D66F8D}" dt="2023-05-23T13:00:20.361" v="301" actId="478"/>
          <ac:picMkLst>
            <pc:docMk/>
            <pc:sldMk cId="188384043" sldId="262"/>
            <ac:picMk id="6" creationId="{1D9AD092-C61F-F614-1190-5A047543EAD8}"/>
          </ac:picMkLst>
        </pc:picChg>
        <pc:picChg chg="add del mod">
          <ac:chgData name="ALYSON TSCHURTSCHENTHALERDE OLIVEIRA" userId="6ae207ec-2e42-4ac8-81f2-e325f0b95017" providerId="ADAL" clId="{3CB18338-F029-46FE-AF61-871286D66F8D}" dt="2023-05-26T14:24:37.910" v="577" actId="478"/>
          <ac:picMkLst>
            <pc:docMk/>
            <pc:sldMk cId="188384043" sldId="262"/>
            <ac:picMk id="8" creationId="{5E354467-64EE-7209-B7D8-1A3CF6B39273}"/>
          </ac:picMkLst>
        </pc:picChg>
        <pc:picChg chg="add del mod modCrop">
          <ac:chgData name="ALYSON TSCHURTSCHENTHALERDE OLIVEIRA" userId="6ae207ec-2e42-4ac8-81f2-e325f0b95017" providerId="ADAL" clId="{3CB18338-F029-46FE-AF61-871286D66F8D}" dt="2023-05-26T14:27:08.830" v="593" actId="478"/>
          <ac:picMkLst>
            <pc:docMk/>
            <pc:sldMk cId="188384043" sldId="262"/>
            <ac:picMk id="10" creationId="{993414CE-8320-0226-88F1-28291233F19D}"/>
          </ac:picMkLst>
        </pc:picChg>
        <pc:picChg chg="add del mod">
          <ac:chgData name="ALYSON TSCHURTSCHENTHALERDE OLIVEIRA" userId="6ae207ec-2e42-4ac8-81f2-e325f0b95017" providerId="ADAL" clId="{3CB18338-F029-46FE-AF61-871286D66F8D}" dt="2023-05-26T14:27:15.741" v="595" actId="478"/>
          <ac:picMkLst>
            <pc:docMk/>
            <pc:sldMk cId="188384043" sldId="262"/>
            <ac:picMk id="12" creationId="{CEABC448-5C62-C0B8-71EF-FBDEC55FE22A}"/>
          </ac:picMkLst>
        </pc:picChg>
        <pc:picChg chg="add del mod">
          <ac:chgData name="ALYSON TSCHURTSCHENTHALERDE OLIVEIRA" userId="6ae207ec-2e42-4ac8-81f2-e325f0b95017" providerId="ADAL" clId="{3CB18338-F029-46FE-AF61-871286D66F8D}" dt="2023-05-26T14:28:21.045" v="601" actId="478"/>
          <ac:picMkLst>
            <pc:docMk/>
            <pc:sldMk cId="188384043" sldId="262"/>
            <ac:picMk id="14" creationId="{008B904E-4BFB-CEB4-96C5-09DC0AFF077A}"/>
          </ac:picMkLst>
        </pc:picChg>
        <pc:picChg chg="add del mod modCrop">
          <ac:chgData name="ALYSON TSCHURTSCHENTHALERDE OLIVEIRA" userId="6ae207ec-2e42-4ac8-81f2-e325f0b95017" providerId="ADAL" clId="{3CB18338-F029-46FE-AF61-871286D66F8D}" dt="2023-05-26T14:32:20.110" v="873" actId="478"/>
          <ac:picMkLst>
            <pc:docMk/>
            <pc:sldMk cId="188384043" sldId="262"/>
            <ac:picMk id="16" creationId="{1E73A4A0-56D4-5595-8BF5-D94E1E90BFF9}"/>
          </ac:picMkLst>
        </pc:picChg>
        <pc:picChg chg="add mod modCrop">
          <ac:chgData name="ALYSON TSCHURTSCHENTHALERDE OLIVEIRA" userId="6ae207ec-2e42-4ac8-81f2-e325f0b95017" providerId="ADAL" clId="{3CB18338-F029-46FE-AF61-871286D66F8D}" dt="2023-05-30T12:47:16.640" v="5354" actId="1076"/>
          <ac:picMkLst>
            <pc:docMk/>
            <pc:sldMk cId="188384043" sldId="262"/>
            <ac:picMk id="18" creationId="{777B61E8-063E-EEA2-6F6B-EC502C07F343}"/>
          </ac:picMkLst>
        </pc:picChg>
        <pc:picChg chg="add mod modCrop">
          <ac:chgData name="ALYSON TSCHURTSCHENTHALERDE OLIVEIRA" userId="6ae207ec-2e42-4ac8-81f2-e325f0b95017" providerId="ADAL" clId="{3CB18338-F029-46FE-AF61-871286D66F8D}" dt="2023-05-26T14:50:14.815" v="981" actId="14100"/>
          <ac:picMkLst>
            <pc:docMk/>
            <pc:sldMk cId="188384043" sldId="262"/>
            <ac:picMk id="21" creationId="{78F3C6C6-0649-FE13-E419-493D82FAD4A9}"/>
          </ac:picMkLst>
        </pc:picChg>
        <pc:picChg chg="add del mod">
          <ac:chgData name="ALYSON TSCHURTSCHENTHALERDE OLIVEIRA" userId="6ae207ec-2e42-4ac8-81f2-e325f0b95017" providerId="ADAL" clId="{3CB18338-F029-46FE-AF61-871286D66F8D}" dt="2023-05-26T14:52:24.297" v="988" actId="478"/>
          <ac:picMkLst>
            <pc:docMk/>
            <pc:sldMk cId="188384043" sldId="262"/>
            <ac:picMk id="35" creationId="{BC5A21A0-8E6D-4148-550C-117B6D28C017}"/>
          </ac:picMkLst>
        </pc:picChg>
        <pc:picChg chg="add mod">
          <ac:chgData name="ALYSON TSCHURTSCHENTHALERDE OLIVEIRA" userId="6ae207ec-2e42-4ac8-81f2-e325f0b95017" providerId="ADAL" clId="{3CB18338-F029-46FE-AF61-871286D66F8D}" dt="2023-05-26T15:01:59.298" v="1155" actId="1076"/>
          <ac:picMkLst>
            <pc:docMk/>
            <pc:sldMk cId="188384043" sldId="262"/>
            <ac:picMk id="37" creationId="{41D00B9A-E39E-07E2-8FBE-F8AD7C63DFFE}"/>
          </ac:picMkLst>
        </pc:picChg>
        <pc:cxnChg chg="mod ord">
          <ac:chgData name="ALYSON TSCHURTSCHENTHALERDE OLIVEIRA" userId="6ae207ec-2e42-4ac8-81f2-e325f0b95017" providerId="ADAL" clId="{3CB18338-F029-46FE-AF61-871286D66F8D}" dt="2023-06-13T12:21:53.525" v="6424" actId="14100"/>
          <ac:cxnSpMkLst>
            <pc:docMk/>
            <pc:sldMk cId="188384043" sldId="262"/>
            <ac:cxnSpMk id="3" creationId="{B49AAE37-AE84-7B09-61FC-985B7F64FDCA}"/>
          </ac:cxnSpMkLst>
        </pc:cxnChg>
        <pc:cxnChg chg="add mod">
          <ac:chgData name="ALYSON TSCHURTSCHENTHALERDE OLIVEIRA" userId="6ae207ec-2e42-4ac8-81f2-e325f0b95017" providerId="ADAL" clId="{3CB18338-F029-46FE-AF61-871286D66F8D}" dt="2023-05-26T14:42:06.319" v="939" actId="14100"/>
          <ac:cxnSpMkLst>
            <pc:docMk/>
            <pc:sldMk cId="188384043" sldId="262"/>
            <ac:cxnSpMk id="24" creationId="{B40DC618-542F-1CE9-E471-6657E25BBF23}"/>
          </ac:cxnSpMkLst>
        </pc:cxnChg>
        <pc:cxnChg chg="add mod">
          <ac:chgData name="ALYSON TSCHURTSCHENTHALERDE OLIVEIRA" userId="6ae207ec-2e42-4ac8-81f2-e325f0b95017" providerId="ADAL" clId="{3CB18338-F029-46FE-AF61-871286D66F8D}" dt="2023-05-30T12:57:02.375" v="5567" actId="692"/>
          <ac:cxnSpMkLst>
            <pc:docMk/>
            <pc:sldMk cId="188384043" sldId="262"/>
            <ac:cxnSpMk id="30" creationId="{030DFF9C-AF7D-98A7-7A17-CE485E61A526}"/>
          </ac:cxnSpMkLst>
        </pc:cxnChg>
      </pc:sldChg>
      <pc:sldChg chg="addSp delSp modSp new mod ord modTransition setBg modNotesTx">
        <pc:chgData name="ALYSON TSCHURTSCHENTHALERDE OLIVEIRA" userId="6ae207ec-2e42-4ac8-81f2-e325f0b95017" providerId="ADAL" clId="{3CB18338-F029-46FE-AF61-871286D66F8D}" dt="2023-06-13T12:38:45.934" v="6445" actId="1076"/>
        <pc:sldMkLst>
          <pc:docMk/>
          <pc:sldMk cId="1460135767" sldId="263"/>
        </pc:sldMkLst>
        <pc:spChg chg="del">
          <ac:chgData name="ALYSON TSCHURTSCHENTHALERDE OLIVEIRA" userId="6ae207ec-2e42-4ac8-81f2-e325f0b95017" providerId="ADAL" clId="{3CB18338-F029-46FE-AF61-871286D66F8D}" dt="2023-05-30T12:58:12.332" v="5597" actId="478"/>
          <ac:spMkLst>
            <pc:docMk/>
            <pc:sldMk cId="1460135767" sldId="263"/>
            <ac:spMk id="2" creationId="{87AF97C3-0862-B6A6-F2C0-DAE0A710D6EC}"/>
          </ac:spMkLst>
        </pc:spChg>
        <pc:spChg chg="del">
          <ac:chgData name="ALYSON TSCHURTSCHENTHALERDE OLIVEIRA" userId="6ae207ec-2e42-4ac8-81f2-e325f0b95017" providerId="ADAL" clId="{3CB18338-F029-46FE-AF61-871286D66F8D}" dt="2023-05-30T12:58:07.980" v="5596" actId="478"/>
          <ac:spMkLst>
            <pc:docMk/>
            <pc:sldMk cId="1460135767" sldId="263"/>
            <ac:spMk id="3" creationId="{1CB0079F-49DF-D97F-8ED5-F56E1CE170A7}"/>
          </ac:spMkLst>
        </pc:spChg>
        <pc:spChg chg="del">
          <ac:chgData name="ALYSON TSCHURTSCHENTHALERDE OLIVEIRA" userId="6ae207ec-2e42-4ac8-81f2-e325f0b95017" providerId="ADAL" clId="{3CB18338-F029-46FE-AF61-871286D66F8D}" dt="2023-05-30T12:58:13.976" v="5598" actId="478"/>
          <ac:spMkLst>
            <pc:docMk/>
            <pc:sldMk cId="1460135767" sldId="263"/>
            <ac:spMk id="4" creationId="{A9F86C3A-C3D1-00FC-E77E-2F079DE3A3A7}"/>
          </ac:spMkLst>
        </pc:spChg>
        <pc:picChg chg="add mod modCrop">
          <ac:chgData name="ALYSON TSCHURTSCHENTHALERDE OLIVEIRA" userId="6ae207ec-2e42-4ac8-81f2-e325f0b95017" providerId="ADAL" clId="{3CB18338-F029-46FE-AF61-871286D66F8D}" dt="2023-06-13T12:38:45.934" v="6445" actId="1076"/>
          <ac:picMkLst>
            <pc:docMk/>
            <pc:sldMk cId="1460135767" sldId="263"/>
            <ac:picMk id="6" creationId="{58E835AC-217E-B9F9-0CA3-AD1B9CC70FC3}"/>
          </ac:picMkLst>
        </pc:picChg>
        <pc:cxnChg chg="add mod">
          <ac:chgData name="ALYSON TSCHURTSCHENTHALERDE OLIVEIRA" userId="6ae207ec-2e42-4ac8-81f2-e325f0b95017" providerId="ADAL" clId="{3CB18338-F029-46FE-AF61-871286D66F8D}" dt="2023-06-13T12:17:58.849" v="6393" actId="692"/>
          <ac:cxnSpMkLst>
            <pc:docMk/>
            <pc:sldMk cId="1460135767" sldId="263"/>
            <ac:cxnSpMk id="3" creationId="{49167FE9-CDA9-3709-2DAD-E10E65AD2CE7}"/>
          </ac:cxnSpMkLst>
        </pc:cxnChg>
        <pc:cxnChg chg="add mod">
          <ac:chgData name="ALYSON TSCHURTSCHENTHALERDE OLIVEIRA" userId="6ae207ec-2e42-4ac8-81f2-e325f0b95017" providerId="ADAL" clId="{3CB18338-F029-46FE-AF61-871286D66F8D}" dt="2023-06-13T12:18:06.767" v="6395" actId="692"/>
          <ac:cxnSpMkLst>
            <pc:docMk/>
            <pc:sldMk cId="1460135767" sldId="263"/>
            <ac:cxnSpMk id="4" creationId="{A25D17C8-90C7-9529-3591-D2DE505F91F0}"/>
          </ac:cxnSpMkLst>
        </pc:cxnChg>
        <pc:cxnChg chg="add mod">
          <ac:chgData name="ALYSON TSCHURTSCHENTHALERDE OLIVEIRA" userId="6ae207ec-2e42-4ac8-81f2-e325f0b95017" providerId="ADAL" clId="{3CB18338-F029-46FE-AF61-871286D66F8D}" dt="2023-06-13T12:18:10.535" v="6396" actId="692"/>
          <ac:cxnSpMkLst>
            <pc:docMk/>
            <pc:sldMk cId="1460135767" sldId="263"/>
            <ac:cxnSpMk id="5" creationId="{5532D781-36FC-EF2B-B3A2-30CE5DB0EADD}"/>
          </ac:cxnSpMkLst>
        </pc:cxnChg>
        <pc:cxnChg chg="add mod">
          <ac:chgData name="ALYSON TSCHURTSCHENTHALERDE OLIVEIRA" userId="6ae207ec-2e42-4ac8-81f2-e325f0b95017" providerId="ADAL" clId="{3CB18338-F029-46FE-AF61-871286D66F8D}" dt="2023-06-13T12:18:02.596" v="6394" actId="692"/>
          <ac:cxnSpMkLst>
            <pc:docMk/>
            <pc:sldMk cId="1460135767" sldId="263"/>
            <ac:cxnSpMk id="9" creationId="{A0584F48-42CA-FCC9-69D8-84DF9B3A6D4D}"/>
          </ac:cxnSpMkLst>
        </pc:cxnChg>
      </pc:sldChg>
      <pc:sldChg chg="addSp delSp modSp new mod ord modTransition setBg">
        <pc:chgData name="ALYSON TSCHURTSCHENTHALERDE OLIVEIRA" userId="6ae207ec-2e42-4ac8-81f2-e325f0b95017" providerId="ADAL" clId="{3CB18338-F029-46FE-AF61-871286D66F8D}" dt="2023-06-14T10:41:39.061" v="6575" actId="1076"/>
        <pc:sldMkLst>
          <pc:docMk/>
          <pc:sldMk cId="1191462759" sldId="264"/>
        </pc:sldMkLst>
        <pc:spChg chg="add mod">
          <ac:chgData name="ALYSON TSCHURTSCHENTHALERDE OLIVEIRA" userId="6ae207ec-2e42-4ac8-81f2-e325f0b95017" providerId="ADAL" clId="{3CB18338-F029-46FE-AF61-871286D66F8D}" dt="2023-06-14T10:41:39.061" v="6575" actId="1076"/>
          <ac:spMkLst>
            <pc:docMk/>
            <pc:sldMk cId="1191462759" sldId="264"/>
            <ac:spMk id="2" creationId="{6707C3FD-496D-A733-80C3-AAFE8EFE417A}"/>
          </ac:spMkLst>
        </pc:spChg>
        <pc:spChg chg="del">
          <ac:chgData name="ALYSON TSCHURTSCHENTHALERDE OLIVEIRA" userId="6ae207ec-2e42-4ac8-81f2-e325f0b95017" providerId="ADAL" clId="{3CB18338-F029-46FE-AF61-871286D66F8D}" dt="2023-06-13T12:39:24.758" v="6451" actId="478"/>
          <ac:spMkLst>
            <pc:docMk/>
            <pc:sldMk cId="1191462759" sldId="264"/>
            <ac:spMk id="2" creationId="{D2135635-8A45-BD91-C22D-FAB4D4372C78}"/>
          </ac:spMkLst>
        </pc:spChg>
        <pc:spChg chg="del">
          <ac:chgData name="ALYSON TSCHURTSCHENTHALERDE OLIVEIRA" userId="6ae207ec-2e42-4ac8-81f2-e325f0b95017" providerId="ADAL" clId="{3CB18338-F029-46FE-AF61-871286D66F8D}" dt="2023-06-13T12:39:19.994" v="6450" actId="478"/>
          <ac:spMkLst>
            <pc:docMk/>
            <pc:sldMk cId="1191462759" sldId="264"/>
            <ac:spMk id="3" creationId="{A0B80A97-2ACB-E89E-40A6-71D82A41F0EC}"/>
          </ac:spMkLst>
        </pc:spChg>
        <pc:spChg chg="del">
          <ac:chgData name="ALYSON TSCHURTSCHENTHALERDE OLIVEIRA" userId="6ae207ec-2e42-4ac8-81f2-e325f0b95017" providerId="ADAL" clId="{3CB18338-F029-46FE-AF61-871286D66F8D}" dt="2023-06-13T12:39:13.991" v="6449" actId="478"/>
          <ac:spMkLst>
            <pc:docMk/>
            <pc:sldMk cId="1191462759" sldId="264"/>
            <ac:spMk id="4" creationId="{57279C68-806A-3B05-6E61-DC9F868636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95EC4-EF0A-48F4-815E-86B676C875C1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F0DD-EA2F-4BC6-9B02-BD7F37BCD6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61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está o nosso problema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F0DD-EA2F-4BC6-9B02-BD7F37BCD68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70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seria a explicação da nossa ideia, aonde apresentaríamos nossa solução do problema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F0DD-EA2F-4BC6-9B02-BD7F37BCD68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7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seria a amostra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F0DD-EA2F-4BC6-9B02-BD7F37BCD68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3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está o quanto nos iriamos gastar com o nosso sistema software       BRYAN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F0DD-EA2F-4BC6-9B02-BD7F37BCD68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 </a:t>
            </a:r>
            <a:r>
              <a:rPr lang="en-US" err="1">
                <a:ea typeface="Calibri"/>
                <a:cs typeface="Calibri"/>
              </a:rPr>
              <a:t>cliente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está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</a:t>
            </a:r>
            <a:r>
              <a:rPr lang="en-US">
                <a:ea typeface="Calibri"/>
                <a:cs typeface="Calibri"/>
              </a:rPr>
              <a:t> mesa dele e </a:t>
            </a:r>
            <a:r>
              <a:rPr lang="en-US" err="1">
                <a:ea typeface="Calibri"/>
                <a:cs typeface="Calibri"/>
              </a:rPr>
              <a:t>derrepente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sedepara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F0DD-EA2F-4BC6-9B02-BD7F37BCD68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85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é a </a:t>
            </a:r>
            <a:r>
              <a:rPr lang="pt-BR" err="1"/>
              <a:t>fimalização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F0DD-EA2F-4BC6-9B02-BD7F37BCD68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6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2C83-B01E-34E8-F700-C208A4D5A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B0F02-4C9D-8750-0301-A9128BAE1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2077D-1C52-B70E-794C-D6EE4EAC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5B06CA-0E45-1BB6-734E-7DE1741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3133A-FB87-BA2B-E558-42479076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7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277EA-B29E-1213-FC38-F43ECEC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E9DEE-37E8-8349-9AB9-4DB95047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291F5-429A-36CD-45BC-9D32ADC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33CCA-235B-E6F5-C425-AC4B701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A9D285-0C66-C50E-8541-F9427823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3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DE74F6-C0ED-E3EC-1CD4-75ABD04D6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3F5B2-7D06-7714-ECFE-67467C9B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BACCC-D24C-6A74-9114-8368B55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29770-7B4D-99EE-225B-7CEE49E8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EB8C4-6C78-68D2-23F4-AF5BE8D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5D042-22A3-7D7F-3E0B-44CF64E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5FDD2-9E51-6BFD-86BF-EE84BB20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BA8709-FD27-FC14-40CF-1EBC3126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7A362-F939-BDFB-49BB-B4EF0776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F3C62-D092-49B0-AF42-ADD3A2BD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6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2A26-F5F5-E030-FDD0-616FFFB6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39A5E-5024-C809-AB4B-06592DDC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B0D20-52CF-1912-5BAE-F8F29073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5C4D8-9CAE-B49E-E922-79F4F701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4F131-0DB9-8652-E313-F9EEF810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7937-B5CA-97D4-1265-C3528B56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112C6-5FA9-B9BD-B77A-A9B0864E5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FB40F-28B9-F3E7-8F8B-B5B18570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F4D21-FD54-D703-E074-4E074F73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C09CD-2CDF-5FD4-833F-AA061C65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5C5A97-988F-80B9-B4E4-579FF77E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3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2E95E-E803-6EA2-7EFB-359B3A87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264E17-BDB2-08A2-16A8-42C658B6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A15D06-2F19-FE85-3995-0DF9AFB1C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C04398-C0A6-AE65-358B-FE039E7AC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090353-77A8-6E0F-9BAC-09164E49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00AF7E-03A9-438E-B083-9AEA076A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517245-C6A2-C64B-2A79-6DFA3DB8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885665-0A32-52C8-74A8-78210A03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5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BDF6-EF73-87CC-8947-5B01D240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B427C7-6FF2-B230-2766-4A44697C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E1F7B5-6D0A-04A8-8A89-EFC65C00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80F846-91FF-3BC3-633F-78A4006D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9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7E0BE8-DA76-ED64-822A-5DAEB1F9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9A56B-A3F7-A58B-FCA1-288A4E13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AB5A5C-5A32-5FFF-46AA-4C8F71E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3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0711F-5C9A-DFF5-E7CC-3C1D4CEF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7F24D-B8A3-1CA8-B1A5-F0D7FA43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227C7-76CE-ABA0-D70D-9D89BDFC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F2B60-8084-4824-8C0D-E7386982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26F7B-55C4-5FF7-AB29-7F4F298C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4F4DB5-C921-DFB7-7409-41FFC69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528E3-CDDC-8F06-5B8B-EBDCAE0C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E7E04-D4F3-B3CE-0EF1-C65530F9E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D942B0-8273-8007-0878-7A6942303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18C59-1D11-0A14-CBCA-65F41167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6541F-30A4-841D-8E8E-CA4FD8B4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87E6A7-7D23-31A5-6711-952F94DA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E4983-F0EE-112D-4388-D1C4936C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ED4CC-5ADA-20C9-3276-832B3E47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52F60-01E9-4193-4C99-1190ED72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3EA0-C5F9-4E02-9569-2902382AECC7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25541-20D0-D071-94E7-FF168C35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10562-5D09-A6B1-B57A-CB01870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8BDF-33D0-4269-90FE-A7A47B22E0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0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Uma imagem contendo homem, camisa, vestindo&#10;&#10;Descrição gerada automaticamente">
            <a:extLst>
              <a:ext uri="{FF2B5EF4-FFF2-40B4-BE49-F238E27FC236}">
                <a16:creationId xmlns:a16="http://schemas.microsoft.com/office/drawing/2014/main" id="{1D9AD092-C61F-F614-1190-5A047543EA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5958880" y="0"/>
            <a:ext cx="6233120" cy="6858000"/>
          </a:xfrm>
          <a:effectLst>
            <a:glow rad="279400">
              <a:schemeClr val="tx1">
                <a:lumMod val="95000"/>
                <a:lumOff val="5000"/>
                <a:alpha val="40000"/>
              </a:schemeClr>
            </a:glo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0580A-4818-A01F-9881-B2D4D5D1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19" y="2177321"/>
            <a:ext cx="3932237" cy="2057795"/>
          </a:xfrm>
        </p:spPr>
        <p:txBody>
          <a:bodyPr>
            <a:normAutofit/>
          </a:bodyPr>
          <a:lstStyle/>
          <a:p>
            <a:r>
              <a:rPr lang="pt-BR" sz="2400" i="0">
                <a:effectLst/>
                <a:latin typeface="Arial" panose="020B0604020202020204" pitchFamily="34" charset="0"/>
              </a:rPr>
              <a:t>Nosso cliente chega ao nosso restaurante e encontra certa dificuldade para realizar seus pedidos. </a:t>
            </a:r>
            <a:endParaRPr lang="pt-BR" sz="240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49AAE37-AE84-7B09-61FC-985B7F64FDCA}"/>
              </a:ext>
            </a:extLst>
          </p:cNvPr>
          <p:cNvCxnSpPr>
            <a:cxnSpLocks/>
          </p:cNvCxnSpPr>
          <p:nvPr/>
        </p:nvCxnSpPr>
        <p:spPr>
          <a:xfrm>
            <a:off x="595888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074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Uma imagem contendo traçado&#10;&#10;Descrição gerada automaticamente">
            <a:extLst>
              <a:ext uri="{FF2B5EF4-FFF2-40B4-BE49-F238E27FC236}">
                <a16:creationId xmlns:a16="http://schemas.microsoft.com/office/drawing/2014/main" id="{E34E583E-86A2-B8E9-14DE-07782B70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48" y="501197"/>
            <a:ext cx="4873625" cy="4873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33400" dist="38100" dir="2700000" sx="107000" sy="107000" algn="tl" rotWithShape="0">
              <a:prstClr val="black">
                <a:alpha val="76000"/>
              </a:prstClr>
            </a:outerShdw>
            <a:reflection blurRad="11430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020F5E-13A3-CBAA-8311-A0C99C65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500" y="1280316"/>
            <a:ext cx="5894841" cy="1860556"/>
          </a:xfrm>
        </p:spPr>
        <p:txBody>
          <a:bodyPr>
            <a:normAutofit/>
          </a:bodyPr>
          <a:lstStyle/>
          <a:p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Fizemos um formulário de pesquisa, onde perguntamos se já tinham passado por alguma situação desagradável em algum restaurante.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08C089-2697-BA6F-4621-3223142F740E}"/>
              </a:ext>
            </a:extLst>
          </p:cNvPr>
          <p:cNvSpPr txBox="1"/>
          <p:nvPr/>
        </p:nvSpPr>
        <p:spPr>
          <a:xfrm>
            <a:off x="549500" y="3919990"/>
            <a:ext cx="6663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através de uma pesquisa, alegamos que o maior problema seria a demora ao ser atendido e a demora ao receber o pedido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64593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7BFFD-1F22-898E-32E7-67339F6D3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2" r="3800" b="-1"/>
          <a:stretch/>
        </p:blipFill>
        <p:spPr>
          <a:xfrm>
            <a:off x="7050786" y="0"/>
            <a:ext cx="5153807" cy="685799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6AB0FA-449D-7F22-3EE6-331F6A49CF6C}"/>
              </a:ext>
            </a:extLst>
          </p:cNvPr>
          <p:cNvSpPr txBox="1"/>
          <p:nvPr/>
        </p:nvSpPr>
        <p:spPr>
          <a:xfrm>
            <a:off x="298117" y="3683312"/>
            <a:ext cx="6454553" cy="2339102"/>
          </a:xfrm>
          <a:prstGeom prst="rect">
            <a:avLst/>
          </a:prstGeom>
          <a:noFill/>
          <a:ln w="412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3200" i="1">
                <a:latin typeface="Helvetica Neue"/>
                <a:cs typeface="DaunPenh" panose="020B0604020202020204" pitchFamily="2" charset="0"/>
              </a:rPr>
              <a:t>O pedido já será enviado para o sistema, onde os funcionários da cozinham já terão acesso ao pedido do cliente.</a:t>
            </a:r>
          </a:p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76579-84CF-7A5C-0575-AF6D159A3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117" y="412699"/>
            <a:ext cx="7047063" cy="2584930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l"/>
            <a:r>
              <a:rPr lang="pt-BR" sz="3600">
                <a:cs typeface="Aldhabi" panose="020B0604020202020204" pitchFamily="2" charset="-78"/>
              </a:rPr>
              <a:t>A nossa ideia foi ter pedidos por  maquinas eletrônicas, assim os clientes chegam e fazem seus pedidos através da maquina que estará na mesa do cliente</a:t>
            </a:r>
          </a:p>
        </p:txBody>
      </p:sp>
    </p:spTree>
    <p:extLst>
      <p:ext uri="{BB962C8B-B14F-4D97-AF65-F5344CB8AC3E}">
        <p14:creationId xmlns:p14="http://schemas.microsoft.com/office/powerpoint/2010/main" val="136213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6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29D7AFB6-EC16-01B6-1BEB-C11F0DC64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t="5647"/>
          <a:stretch/>
        </p:blipFill>
        <p:spPr>
          <a:xfrm>
            <a:off x="5101391" y="1393370"/>
            <a:ext cx="6586229" cy="4659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495300">
              <a:schemeClr val="tx2">
                <a:lumMod val="40000"/>
                <a:lumOff val="60000"/>
                <a:alpha val="77000"/>
              </a:schemeClr>
            </a:glow>
            <a:reflection blurRad="76200" stA="52000" endA="300" endPos="35000" dir="5400000" sy="-100000" algn="bl" rotWithShape="0"/>
          </a:effec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244D944-F4E0-DD5C-4C7D-F529F7FE5E4D}"/>
              </a:ext>
            </a:extLst>
          </p:cNvPr>
          <p:cNvCxnSpPr/>
          <p:nvPr/>
        </p:nvCxnSpPr>
        <p:spPr>
          <a:xfrm>
            <a:off x="5101391" y="1393370"/>
            <a:ext cx="0" cy="4659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ABA599-5622-3026-63A4-4BEAA92D0E0D}"/>
              </a:ext>
            </a:extLst>
          </p:cNvPr>
          <p:cNvCxnSpPr>
            <a:cxnSpLocks/>
          </p:cNvCxnSpPr>
          <p:nvPr/>
        </p:nvCxnSpPr>
        <p:spPr>
          <a:xfrm flipH="1">
            <a:off x="5101391" y="1393371"/>
            <a:ext cx="6586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33D3B5B-9806-C427-72B6-F79288B813F6}"/>
              </a:ext>
            </a:extLst>
          </p:cNvPr>
          <p:cNvCxnSpPr>
            <a:cxnSpLocks/>
          </p:cNvCxnSpPr>
          <p:nvPr/>
        </p:nvCxnSpPr>
        <p:spPr>
          <a:xfrm flipV="1">
            <a:off x="11687621" y="1393370"/>
            <a:ext cx="0" cy="4659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9E058A-4D45-0125-DB45-59DFE9B9A47A}"/>
              </a:ext>
            </a:extLst>
          </p:cNvPr>
          <p:cNvCxnSpPr>
            <a:cxnSpLocks/>
          </p:cNvCxnSpPr>
          <p:nvPr/>
        </p:nvCxnSpPr>
        <p:spPr>
          <a:xfrm flipH="1">
            <a:off x="5101391" y="6052458"/>
            <a:ext cx="6586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F0EC5F-4B58-F61D-B261-2A067C706A5C}"/>
              </a:ext>
            </a:extLst>
          </p:cNvPr>
          <p:cNvSpPr txBox="1"/>
          <p:nvPr/>
        </p:nvSpPr>
        <p:spPr>
          <a:xfrm>
            <a:off x="5442758" y="97655"/>
            <a:ext cx="5903494" cy="707886"/>
          </a:xfrm>
          <a:prstGeom prst="rect">
            <a:avLst/>
          </a:prstGeom>
          <a:noFill/>
          <a:effectLst>
            <a:glow rad="381000">
              <a:schemeClr val="tx1">
                <a:lumMod val="95000"/>
                <a:lumOff val="5000"/>
                <a:alpha val="4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4000" b="1"/>
              <a:t>Aqui estão as pesquisas &lt;3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86BC1A0C-D469-810E-2747-0443A5AA05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r="14591"/>
          <a:stretch/>
        </p:blipFill>
        <p:spPr>
          <a:xfrm>
            <a:off x="231662" y="2335809"/>
            <a:ext cx="3934997" cy="2186381"/>
          </a:xfrm>
          <a:prstGeom prst="rect">
            <a:avLst/>
          </a:prstGeom>
          <a:effectLst>
            <a:outerShdw blurRad="177800" dist="101600" dir="3000000" sx="105000" sy="105000" algn="tl" rotWithShape="0">
              <a:schemeClr val="tx1">
                <a:alpha val="37000"/>
              </a:schemeClr>
            </a:outerShdw>
            <a:reflection blurRad="6350" endPos="48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357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8E835AC-217E-B9F9-0CA3-AD1B9CC70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84" t="19659" r="22105" b="11652"/>
          <a:stretch/>
        </p:blipFill>
        <p:spPr>
          <a:xfrm>
            <a:off x="2610931" y="946311"/>
            <a:ext cx="6970137" cy="4965377"/>
          </a:xfrm>
          <a:prstGeom prst="rect">
            <a:avLst/>
          </a:prstGeom>
          <a:effectLst/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9167FE9-CDA9-3709-2DAD-E10E65AD2CE7}"/>
              </a:ext>
            </a:extLst>
          </p:cNvPr>
          <p:cNvCxnSpPr/>
          <p:nvPr/>
        </p:nvCxnSpPr>
        <p:spPr>
          <a:xfrm>
            <a:off x="2610931" y="946311"/>
            <a:ext cx="0" cy="496537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25D17C8-90C7-9529-3591-D2DE505F91F0}"/>
              </a:ext>
            </a:extLst>
          </p:cNvPr>
          <p:cNvCxnSpPr/>
          <p:nvPr/>
        </p:nvCxnSpPr>
        <p:spPr>
          <a:xfrm>
            <a:off x="9581068" y="946311"/>
            <a:ext cx="0" cy="4965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532D781-36FC-EF2B-B3A2-30CE5DB0EADD}"/>
              </a:ext>
            </a:extLst>
          </p:cNvPr>
          <p:cNvCxnSpPr>
            <a:cxnSpLocks/>
          </p:cNvCxnSpPr>
          <p:nvPr/>
        </p:nvCxnSpPr>
        <p:spPr>
          <a:xfrm>
            <a:off x="2610931" y="5911687"/>
            <a:ext cx="6970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584F48-42CA-FCC9-69D8-84DF9B3A6D4D}"/>
              </a:ext>
            </a:extLst>
          </p:cNvPr>
          <p:cNvCxnSpPr>
            <a:cxnSpLocks/>
          </p:cNvCxnSpPr>
          <p:nvPr/>
        </p:nvCxnSpPr>
        <p:spPr>
          <a:xfrm>
            <a:off x="2610931" y="946311"/>
            <a:ext cx="6970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3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21000">
              <a:schemeClr val="accent3">
                <a:lumMod val="7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Mesa com cadeiras&#10;&#10;Descrição gerada automaticamente">
            <a:extLst>
              <a:ext uri="{FF2B5EF4-FFF2-40B4-BE49-F238E27FC236}">
                <a16:creationId xmlns:a16="http://schemas.microsoft.com/office/drawing/2014/main" id="{6F4F189A-CB6D-CEF0-8E57-B6CE28C7E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5" t="15286" r="2254"/>
          <a:stretch/>
        </p:blipFill>
        <p:spPr>
          <a:xfrm>
            <a:off x="5801192" y="0"/>
            <a:ext cx="6390807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4C7FCD-4A88-7082-C205-5D84B2BBCA43}"/>
              </a:ext>
            </a:extLst>
          </p:cNvPr>
          <p:cNvSpPr txBox="1"/>
          <p:nvPr/>
        </p:nvSpPr>
        <p:spPr>
          <a:xfrm>
            <a:off x="1810072" y="721895"/>
            <a:ext cx="2056074" cy="646331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effectLst>
            <a:glow rad="279400">
              <a:schemeClr val="tx1">
                <a:lumMod val="95000"/>
                <a:lumOff val="5000"/>
                <a:alpha val="36000"/>
              </a:schemeClr>
            </a:glow>
            <a:reflection blurRad="127000" stA="52000" endA="300" endPos="82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3600"/>
              <a:t>EXEMPLO</a:t>
            </a:r>
          </a:p>
        </p:txBody>
      </p:sp>
      <p:pic>
        <p:nvPicPr>
          <p:cNvPr id="7" name="Imagem 6" descr="Homem preparando comida na cozinha&#10;&#10;Descrição gerada automaticamente">
            <a:extLst>
              <a:ext uri="{FF2B5EF4-FFF2-40B4-BE49-F238E27FC236}">
                <a16:creationId xmlns:a16="http://schemas.microsoft.com/office/drawing/2014/main" id="{511B01F0-4A7A-FC57-EEFD-1FF06E174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16043" r="17692" b="6622"/>
          <a:stretch/>
        </p:blipFill>
        <p:spPr>
          <a:xfrm>
            <a:off x="0" y="2215276"/>
            <a:ext cx="5801186" cy="4642724"/>
          </a:xfrm>
          <a:prstGeom prst="rect">
            <a:avLst/>
          </a:prstGeom>
        </p:spPr>
      </p:pic>
      <p:pic>
        <p:nvPicPr>
          <p:cNvPr id="9" name="Imagem 8" descr="Celular com a mão&#10;&#10;Descrição gerada automaticamente com confiança média">
            <a:extLst>
              <a:ext uri="{FF2B5EF4-FFF2-40B4-BE49-F238E27FC236}">
                <a16:creationId xmlns:a16="http://schemas.microsoft.com/office/drawing/2014/main" id="{785D8AC3-75AE-17A8-B0AA-48DAE89BA9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9" t="8076" r="6020"/>
          <a:stretch/>
        </p:blipFill>
        <p:spPr>
          <a:xfrm rot="20351486">
            <a:off x="2312445" y="4200821"/>
            <a:ext cx="1251752" cy="11891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4A8747D-A749-853C-A841-5B974BEFB25C}"/>
              </a:ext>
            </a:extLst>
          </p:cNvPr>
          <p:cNvCxnSpPr>
            <a:cxnSpLocks/>
          </p:cNvCxnSpPr>
          <p:nvPr/>
        </p:nvCxnSpPr>
        <p:spPr>
          <a:xfrm>
            <a:off x="5801186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13227B0-B27A-B9BE-AC28-649FD550A7C0}"/>
              </a:ext>
            </a:extLst>
          </p:cNvPr>
          <p:cNvCxnSpPr>
            <a:cxnSpLocks/>
          </p:cNvCxnSpPr>
          <p:nvPr/>
        </p:nvCxnSpPr>
        <p:spPr>
          <a:xfrm>
            <a:off x="-66699" y="6858000"/>
            <a:ext cx="58678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577F582-9752-F4CC-476A-94878ABF7C98}"/>
              </a:ext>
            </a:extLst>
          </p:cNvPr>
          <p:cNvCxnSpPr>
            <a:cxnSpLocks/>
          </p:cNvCxnSpPr>
          <p:nvPr/>
        </p:nvCxnSpPr>
        <p:spPr>
          <a:xfrm>
            <a:off x="0" y="2215276"/>
            <a:ext cx="58011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192B2D7-9601-BB1D-2F2F-8416E70AAF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9" t="5269" r="16685"/>
          <a:stretch/>
        </p:blipFill>
        <p:spPr>
          <a:xfrm rot="1051053">
            <a:off x="8698229" y="2243844"/>
            <a:ext cx="2703449" cy="3546838"/>
          </a:xfrm>
          <a:prstGeom prst="rect">
            <a:avLst/>
          </a:prstGeom>
          <a:effectLst>
            <a:glow rad="50800">
              <a:schemeClr val="bg1">
                <a:lumMod val="85000"/>
                <a:alpha val="7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7E38815-2217-D390-FADB-E9BD8C9C9C18}"/>
              </a:ext>
            </a:extLst>
          </p:cNvPr>
          <p:cNvCxnSpPr>
            <a:cxnSpLocks/>
          </p:cNvCxnSpPr>
          <p:nvPr/>
        </p:nvCxnSpPr>
        <p:spPr>
          <a:xfrm>
            <a:off x="8742947" y="2598821"/>
            <a:ext cx="1409501" cy="449179"/>
          </a:xfrm>
          <a:prstGeom prst="bentConnector3">
            <a:avLst/>
          </a:prstGeom>
          <a:ln w="15875">
            <a:solidFill>
              <a:schemeClr val="dk1">
                <a:alpha val="9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251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07C3FD-496D-A733-80C3-AAFE8EFE417A}"/>
              </a:ext>
            </a:extLst>
          </p:cNvPr>
          <p:cNvSpPr txBox="1"/>
          <p:nvPr/>
        </p:nvSpPr>
        <p:spPr>
          <a:xfrm>
            <a:off x="3637613" y="764499"/>
            <a:ext cx="4916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/>
              <a:t>Iremos mostrar agora o nosso app</a:t>
            </a:r>
          </a:p>
        </p:txBody>
      </p:sp>
    </p:spTree>
    <p:extLst>
      <p:ext uri="{BB962C8B-B14F-4D97-AF65-F5344CB8AC3E}">
        <p14:creationId xmlns:p14="http://schemas.microsoft.com/office/powerpoint/2010/main" val="119146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12C71-D8C7-1998-C466-CF6CBA4A9824}"/>
              </a:ext>
            </a:extLst>
          </p:cNvPr>
          <p:cNvSpPr txBox="1"/>
          <p:nvPr/>
        </p:nvSpPr>
        <p:spPr>
          <a:xfrm>
            <a:off x="6205991" y="122492"/>
            <a:ext cx="3248129" cy="830997"/>
          </a:xfrm>
          <a:prstGeom prst="rect">
            <a:avLst/>
          </a:prstGeom>
          <a:noFill/>
          <a:effectLst>
            <a:outerShdw blurRad="38100" dist="38100" dir="4200000" algn="tl" rotWithShape="0">
              <a:prstClr val="black">
                <a:alpha val="41000"/>
              </a:prstClr>
            </a:outerShdw>
            <a:reflection stA="53000" endPos="480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i="1">
                <a:solidFill>
                  <a:srgbClr val="C00000"/>
                </a:solidFill>
                <a:latin typeface="Sitka Heading"/>
                <a:cs typeface="Calibri"/>
              </a:rPr>
              <a:t>Finalização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09283-F1E9-C47D-7198-18F7120E2186}"/>
              </a:ext>
            </a:extLst>
          </p:cNvPr>
          <p:cNvSpPr txBox="1"/>
          <p:nvPr/>
        </p:nvSpPr>
        <p:spPr>
          <a:xfrm>
            <a:off x="6085904" y="2528030"/>
            <a:ext cx="5496496" cy="1200329"/>
          </a:xfrm>
          <a:prstGeom prst="rect">
            <a:avLst/>
          </a:prstGeom>
          <a:noFill/>
          <a:effectLst>
            <a:glow rad="596900">
              <a:schemeClr val="tx1">
                <a:lumMod val="95000"/>
                <a:lumOff val="5000"/>
                <a:alpha val="70000"/>
              </a:schemeClr>
            </a:glow>
            <a:outerShdw blurRad="279400" dist="63500" dir="3600000" algn="tl" rotWithShape="0">
              <a:prstClr val="black">
                <a:alpha val="49000"/>
              </a:prstClr>
            </a:outerShdw>
            <a:softEdge rad="1270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>
                <a:solidFill>
                  <a:schemeClr val="bg1"/>
                </a:solidFill>
                <a:latin typeface="Consolas"/>
                <a:cs typeface="Calibri"/>
              </a:rPr>
              <a:t>Bryan Silva</a:t>
            </a:r>
            <a:endParaRPr lang="en-US" sz="2400">
              <a:solidFill>
                <a:schemeClr val="bg1"/>
              </a:solidFill>
              <a:latin typeface="Consolas"/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>
                <a:solidFill>
                  <a:schemeClr val="bg1"/>
                </a:solidFill>
                <a:latin typeface="Consolas"/>
                <a:cs typeface="Calibri"/>
              </a:rPr>
              <a:t>Iris Carolina</a:t>
            </a:r>
          </a:p>
          <a:p>
            <a:pPr marL="457200" indent="-457200">
              <a:buFont typeface="Arial"/>
              <a:buChar char="•"/>
            </a:pPr>
            <a:r>
              <a:rPr lang="en-US" sz="2400" b="1">
                <a:solidFill>
                  <a:schemeClr val="bg1"/>
                </a:solidFill>
                <a:latin typeface="Consolas"/>
                <a:cs typeface="Calibri"/>
              </a:rPr>
              <a:t>Alysson Tschurtschenthaler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2564A-5964-5D66-1C27-F6776E43596C}"/>
              </a:ext>
            </a:extLst>
          </p:cNvPr>
          <p:cNvSpPr txBox="1"/>
          <p:nvPr/>
        </p:nvSpPr>
        <p:spPr>
          <a:xfrm>
            <a:off x="11132083" y="2822778"/>
            <a:ext cx="898869" cy="40011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glow rad="495300">
              <a:schemeClr val="tx1">
                <a:lumMod val="95000"/>
                <a:lumOff val="5000"/>
                <a:alpha val="40000"/>
              </a:schemeClr>
            </a:glow>
            <a:outerShdw blurRad="635000" dist="38100" dir="2700000" algn="tl" rotWithShape="0">
              <a:schemeClr val="bg2">
                <a:lumMod val="25000"/>
                <a:alpha val="40000"/>
              </a:schemeClr>
            </a:outerShdw>
            <a:reflection blurRad="279400" stA="52000" endA="300" endPos="820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nsolas"/>
                <a:cs typeface="Calibri"/>
              </a:rPr>
              <a:t>2° A</a:t>
            </a:r>
          </a:p>
        </p:txBody>
      </p:sp>
      <p:pic>
        <p:nvPicPr>
          <p:cNvPr id="18" name="Imagem 17" descr="Desenho de um animal&#10;&#10;Descrição gerada automaticamente com confiança baixa">
            <a:extLst>
              <a:ext uri="{FF2B5EF4-FFF2-40B4-BE49-F238E27FC236}">
                <a16:creationId xmlns:a16="http://schemas.microsoft.com/office/drawing/2014/main" id="{777B61E8-063E-EEA2-6F6B-EC502C07F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97" t="-21036" r="-32664" b="-6349"/>
          <a:stretch/>
        </p:blipFill>
        <p:spPr>
          <a:xfrm>
            <a:off x="9192503" y="1090807"/>
            <a:ext cx="1688879" cy="12938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15900">
              <a:schemeClr val="tx1">
                <a:lumMod val="95000"/>
                <a:lumOff val="5000"/>
                <a:alpha val="51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78F3C6C6-0649-FE13-E419-493D82FAD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"/>
          <a:stretch/>
        </p:blipFill>
        <p:spPr>
          <a:xfrm>
            <a:off x="6131993" y="4328522"/>
            <a:ext cx="6121020" cy="25294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49AAE37-AE84-7B09-61FC-985B7F64FDCA}"/>
              </a:ext>
            </a:extLst>
          </p:cNvPr>
          <p:cNvCxnSpPr>
            <a:cxnSpLocks/>
          </p:cNvCxnSpPr>
          <p:nvPr/>
        </p:nvCxnSpPr>
        <p:spPr>
          <a:xfrm flipH="1">
            <a:off x="6096000" y="0"/>
            <a:ext cx="17996" cy="6527800"/>
          </a:xfrm>
          <a:prstGeom prst="line">
            <a:avLst/>
          </a:prstGeom>
          <a:ln w="114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40DC618-542F-1CE9-E471-6657E25BBF23}"/>
              </a:ext>
            </a:extLst>
          </p:cNvPr>
          <p:cNvCxnSpPr>
            <a:cxnSpLocks/>
          </p:cNvCxnSpPr>
          <p:nvPr/>
        </p:nvCxnSpPr>
        <p:spPr>
          <a:xfrm>
            <a:off x="6096000" y="4328522"/>
            <a:ext cx="61107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30DFF9C-AF7D-98A7-7A17-CE485E61A526}"/>
              </a:ext>
            </a:extLst>
          </p:cNvPr>
          <p:cNvCxnSpPr>
            <a:cxnSpLocks/>
          </p:cNvCxnSpPr>
          <p:nvPr/>
        </p:nvCxnSpPr>
        <p:spPr>
          <a:xfrm flipH="1">
            <a:off x="6085904" y="4328522"/>
            <a:ext cx="28092" cy="252947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 descr="Flor rosa com nuvens&#10;&#10;Descrição gerada automaticamente com confiança média">
            <a:extLst>
              <a:ext uri="{FF2B5EF4-FFF2-40B4-BE49-F238E27FC236}">
                <a16:creationId xmlns:a16="http://schemas.microsoft.com/office/drawing/2014/main" id="{41D00B9A-E39E-07E2-8FBE-F8AD7C63D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9" y="2384612"/>
            <a:ext cx="4977434" cy="2904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FD1F439-A911-0203-D2BC-EBE8F6BBD17E}"/>
              </a:ext>
            </a:extLst>
          </p:cNvPr>
          <p:cNvSpPr txBox="1"/>
          <p:nvPr/>
        </p:nvSpPr>
        <p:spPr>
          <a:xfrm>
            <a:off x="1730359" y="922441"/>
            <a:ext cx="3053299" cy="830997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solidFill>
              <a:schemeClr val="bg1">
                <a:lumMod val="95000"/>
                <a:alpha val="95000"/>
              </a:schemeClr>
            </a:solidFill>
          </a:ln>
          <a:effectLst>
            <a:outerShdw blurRad="114300" dist="101600" dir="6000000" sx="108000" sy="108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b="0" i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𝑱𝑨𝑷𝑨𝑵 </a:t>
            </a:r>
            <a:r>
              <a:rPr lang="ja-JP" altLang="pt-BR" sz="4800" b="0" i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ボ</a:t>
            </a:r>
            <a:endParaRPr lang="pt-BR" sz="4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ALYSON TSCHURTSCHENTHALERDE OLIVEIRA</dc:creator>
  <cp:revision>1</cp:revision>
  <dcterms:created xsi:type="dcterms:W3CDTF">2023-05-19T14:32:08Z</dcterms:created>
  <dcterms:modified xsi:type="dcterms:W3CDTF">2023-06-14T10:41:49Z</dcterms:modified>
</cp:coreProperties>
</file>