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agrid" charset="1" panose="00000500000000000000"/>
      <p:regular r:id="rId10"/>
    </p:embeddedFont>
    <p:embeddedFont>
      <p:font typeface="Hagrid Light" charset="1" panose="00000400000000000000"/>
      <p:regular r:id="rId11"/>
    </p:embeddedFont>
    <p:embeddedFont>
      <p:font typeface="Hagrid Medium" charset="1" panose="00000600000000000000"/>
      <p:regular r:id="rId12"/>
    </p:embeddedFont>
    <p:embeddedFont>
      <p:font typeface="Hagrid Ultra-Bold" charset="1" panose="00000800000000000000"/>
      <p:regular r:id="rId13"/>
    </p:embeddedFont>
    <p:embeddedFont>
      <p:font typeface="Hagrid Heavy" charset="1" panose="00000A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83732">
            <a:off x="8994128" y="-9198999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33115">
            <a:off x="-629562" y="6814518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8332">
            <a:off x="-2545275" y="-1296673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736244">
            <a:off x="16557000" y="6675012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47931" y="1394043"/>
            <a:ext cx="12592138" cy="503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1"/>
              </a:lnSpc>
            </a:pPr>
            <a:r>
              <a:rPr lang="en-US" sz="12458">
                <a:solidFill>
                  <a:srgbClr val="C78E5F"/>
                </a:solidFill>
                <a:latin typeface="Hagrid"/>
              </a:rPr>
              <a:t>MAPEAMENTO DE OBJETO RELACIONAL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47931" y="6698973"/>
            <a:ext cx="12592138" cy="90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A68477"/>
                </a:solidFill>
                <a:latin typeface="Hagrid Light"/>
              </a:rPr>
              <a:t>ALYSSON JOSE &amp;&amp; RENATO SANTOS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83732">
            <a:off x="9159516" y="-11018263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1525" y="2936062"/>
            <a:ext cx="16744950" cy="373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54"/>
              </a:lnSpc>
              <a:spcBef>
                <a:spcPct val="0"/>
              </a:spcBef>
            </a:pPr>
            <a:r>
              <a:rPr lang="en-US" sz="21467" u="none">
                <a:solidFill>
                  <a:srgbClr val="C78E5F"/>
                </a:solidFill>
                <a:latin typeface="Hagrid Medium"/>
              </a:rPr>
              <a:t>Obrigado!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9806" y="7074402"/>
            <a:ext cx="11388388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7E5E52"/>
                </a:solidFill>
                <a:latin typeface="Hagrid Light"/>
              </a:rPr>
              <a:t>Alysson Jose &amp;&amp; Renato Santos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133115">
            <a:off x="-381480" y="7356593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688332">
            <a:off x="-2164884" y="-2437848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670172">
            <a:off x="15188142" y="8017906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83732">
            <a:off x="9093253" y="-8683551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33115">
            <a:off x="-530437" y="7329966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8332">
            <a:off x="-2446151" y="-781225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736244">
            <a:off x="16656125" y="7190461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05614" y="4367605"/>
            <a:ext cx="12592138" cy="17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1"/>
              </a:lnSpc>
            </a:pPr>
            <a:r>
              <a:rPr lang="en-US" sz="12458">
                <a:solidFill>
                  <a:srgbClr val="C78E5F"/>
                </a:solidFill>
                <a:latin typeface="Hagrid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7020" y="1710346"/>
            <a:ext cx="7315200" cy="1997849"/>
          </a:xfrm>
          <a:custGeom>
            <a:avLst/>
            <a:gdLst/>
            <a:ahLst/>
            <a:cxnLst/>
            <a:rect r="r" b="b" t="t" l="l"/>
            <a:pathLst>
              <a:path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8"/>
                </a:lnTo>
                <a:lnTo>
                  <a:pt x="0" y="1997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199473">
            <a:off x="15959667" y="-347054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455281" y="8672177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6"/>
                </a:lnTo>
                <a:lnTo>
                  <a:pt x="0" y="32296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717719"/>
            <a:ext cx="16259427" cy="3894395"/>
          </a:xfrm>
          <a:custGeom>
            <a:avLst/>
            <a:gdLst/>
            <a:ahLst/>
            <a:cxnLst/>
            <a:rect r="r" b="b" t="t" l="l"/>
            <a:pathLst>
              <a:path h="3894395" w="16259427">
                <a:moveTo>
                  <a:pt x="0" y="0"/>
                </a:moveTo>
                <a:lnTo>
                  <a:pt x="16259427" y="0"/>
                </a:lnTo>
                <a:lnTo>
                  <a:pt x="16259427" y="3894395"/>
                </a:lnTo>
                <a:lnTo>
                  <a:pt x="0" y="38943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89544" y="919771"/>
            <a:ext cx="5321534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grid Medium"/>
              </a:rPr>
              <a:t>DIAGRAMA UML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3099" y="1537943"/>
            <a:ext cx="7315200" cy="1997849"/>
          </a:xfrm>
          <a:custGeom>
            <a:avLst/>
            <a:gdLst/>
            <a:ahLst/>
            <a:cxnLst/>
            <a:rect r="r" b="b" t="t" l="l"/>
            <a:pathLst>
              <a:path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9"/>
                </a:lnTo>
                <a:lnTo>
                  <a:pt x="0" y="19978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83732">
            <a:off x="-9876605" y="-8223037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183732">
            <a:off x="15380438" y="5422419"/>
            <a:ext cx="8286580" cy="8992879"/>
          </a:xfrm>
          <a:custGeom>
            <a:avLst/>
            <a:gdLst/>
            <a:ahLst/>
            <a:cxnLst/>
            <a:rect r="r" b="b" t="t" l="l"/>
            <a:pathLst>
              <a:path h="8992879" w="8286580">
                <a:moveTo>
                  <a:pt x="0" y="0"/>
                </a:moveTo>
                <a:lnTo>
                  <a:pt x="8286580" y="0"/>
                </a:lnTo>
                <a:lnTo>
                  <a:pt x="8286580" y="8992879"/>
                </a:lnTo>
                <a:lnTo>
                  <a:pt x="0" y="8992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574" y="3771308"/>
            <a:ext cx="15321902" cy="5486992"/>
          </a:xfrm>
          <a:custGeom>
            <a:avLst/>
            <a:gdLst/>
            <a:ahLst/>
            <a:cxnLst/>
            <a:rect r="r" b="b" t="t" l="l"/>
            <a:pathLst>
              <a:path h="5486992" w="15321902">
                <a:moveTo>
                  <a:pt x="0" y="0"/>
                </a:moveTo>
                <a:lnTo>
                  <a:pt x="15321902" y="0"/>
                </a:lnTo>
                <a:lnTo>
                  <a:pt x="15321902" y="5486992"/>
                </a:lnTo>
                <a:lnTo>
                  <a:pt x="0" y="54869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13" r="0" b="-76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12371" y="1292902"/>
            <a:ext cx="10863257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Hagrid Medium"/>
              </a:rPr>
              <a:t>MODELO M.E.R.</a:t>
            </a:r>
          </a:p>
        </p:txBody>
      </p:sp>
      <p:sp>
        <p:nvSpPr>
          <p:cNvPr name="AutoShape 7" id="7"/>
          <p:cNvSpPr/>
          <p:nvPr/>
        </p:nvSpPr>
        <p:spPr>
          <a:xfrm>
            <a:off x="15264846" y="5124450"/>
            <a:ext cx="10841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5264846" y="5143500"/>
            <a:ext cx="10841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777697" y="4110183"/>
            <a:ext cx="10841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2055246" y="4403778"/>
            <a:ext cx="80658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777697" y="8586838"/>
            <a:ext cx="10841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69437" y="7750032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2" y="0"/>
                </a:lnTo>
                <a:lnTo>
                  <a:pt x="40250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66695" y="-2173228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07800">
            <a:off x="-479868" y="-2440027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0567" y="4599311"/>
            <a:ext cx="16586865" cy="2511474"/>
          </a:xfrm>
          <a:custGeom>
            <a:avLst/>
            <a:gdLst/>
            <a:ahLst/>
            <a:cxnLst/>
            <a:rect r="r" b="b" t="t" l="l"/>
            <a:pathLst>
              <a:path h="2511474" w="16586865">
                <a:moveTo>
                  <a:pt x="0" y="0"/>
                </a:moveTo>
                <a:lnTo>
                  <a:pt x="16586866" y="0"/>
                </a:lnTo>
                <a:lnTo>
                  <a:pt x="16586866" y="2511473"/>
                </a:lnTo>
                <a:lnTo>
                  <a:pt x="0" y="2511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5" t="-3391" r="-155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12371" y="1292902"/>
            <a:ext cx="10863257" cy="247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Hagrid Medium"/>
              </a:rPr>
              <a:t>MODELO RELACIONAL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31877"/>
            <a:ext cx="16230600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RESPOSTA MYSQL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199473">
            <a:off x="15777740" y="-662914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5568" y="4001879"/>
            <a:ext cx="17360506" cy="3094818"/>
          </a:xfrm>
          <a:custGeom>
            <a:avLst/>
            <a:gdLst/>
            <a:ahLst/>
            <a:cxnLst/>
            <a:rect r="r" b="b" t="t" l="l"/>
            <a:pathLst>
              <a:path h="3094818" w="17360506">
                <a:moveTo>
                  <a:pt x="0" y="0"/>
                </a:moveTo>
                <a:lnTo>
                  <a:pt x="17360506" y="0"/>
                </a:lnTo>
                <a:lnTo>
                  <a:pt x="17360506" y="3094818"/>
                </a:lnTo>
                <a:lnTo>
                  <a:pt x="0" y="30948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80" r="0" b="-348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20267">
            <a:off x="6564254" y="-3163921"/>
            <a:ext cx="15581762" cy="16909859"/>
          </a:xfrm>
          <a:custGeom>
            <a:avLst/>
            <a:gdLst/>
            <a:ahLst/>
            <a:cxnLst/>
            <a:rect r="r" b="b" t="t" l="l"/>
            <a:pathLst>
              <a:path h="16909859" w="15581762">
                <a:moveTo>
                  <a:pt x="0" y="0"/>
                </a:moveTo>
                <a:lnTo>
                  <a:pt x="15581762" y="0"/>
                </a:lnTo>
                <a:lnTo>
                  <a:pt x="15581762" y="16909859"/>
                </a:lnTo>
                <a:lnTo>
                  <a:pt x="0" y="16909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1974" y="8373146"/>
            <a:ext cx="3074485" cy="3143061"/>
          </a:xfrm>
          <a:custGeom>
            <a:avLst/>
            <a:gdLst/>
            <a:ahLst/>
            <a:cxnLst/>
            <a:rect r="r" b="b" t="t" l="l"/>
            <a:pathLst>
              <a:path h="3143061" w="3074485">
                <a:moveTo>
                  <a:pt x="0" y="0"/>
                </a:moveTo>
                <a:lnTo>
                  <a:pt x="3074485" y="0"/>
                </a:lnTo>
                <a:lnTo>
                  <a:pt x="3074485" y="3143061"/>
                </a:lnTo>
                <a:lnTo>
                  <a:pt x="0" y="3143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72587" y="-1464640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5"/>
                </a:lnTo>
                <a:lnTo>
                  <a:pt x="0" y="32296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00095" y="2830475"/>
            <a:ext cx="9087810" cy="4921067"/>
          </a:xfrm>
          <a:custGeom>
            <a:avLst/>
            <a:gdLst/>
            <a:ahLst/>
            <a:cxnLst/>
            <a:rect r="r" b="b" t="t" l="l"/>
            <a:pathLst>
              <a:path h="4921067" w="9087810">
                <a:moveTo>
                  <a:pt x="0" y="0"/>
                </a:moveTo>
                <a:lnTo>
                  <a:pt x="9087810" y="0"/>
                </a:lnTo>
                <a:lnTo>
                  <a:pt x="9087810" y="4921067"/>
                </a:lnTo>
                <a:lnTo>
                  <a:pt x="0" y="49210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7059" y="549615"/>
            <a:ext cx="16230600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RESPOSTA MYSQL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199473">
            <a:off x="15147000" y="-1088717"/>
            <a:ext cx="8510884" cy="7520527"/>
          </a:xfrm>
          <a:custGeom>
            <a:avLst/>
            <a:gdLst/>
            <a:ahLst/>
            <a:cxnLst/>
            <a:rect r="r" b="b" t="t" l="l"/>
            <a:pathLst>
              <a:path h="7520527" w="8510884">
                <a:moveTo>
                  <a:pt x="0" y="0"/>
                </a:moveTo>
                <a:lnTo>
                  <a:pt x="8510884" y="0"/>
                </a:lnTo>
                <a:lnTo>
                  <a:pt x="8510884" y="7520527"/>
                </a:lnTo>
                <a:lnTo>
                  <a:pt x="0" y="7520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199473">
            <a:off x="-2695862" y="8296328"/>
            <a:ext cx="8510884" cy="7520527"/>
          </a:xfrm>
          <a:custGeom>
            <a:avLst/>
            <a:gdLst/>
            <a:ahLst/>
            <a:cxnLst/>
            <a:rect r="r" b="b" t="t" l="l"/>
            <a:pathLst>
              <a:path h="7520527" w="8510884">
                <a:moveTo>
                  <a:pt x="0" y="0"/>
                </a:moveTo>
                <a:lnTo>
                  <a:pt x="8510884" y="0"/>
                </a:lnTo>
                <a:lnTo>
                  <a:pt x="8510884" y="7520527"/>
                </a:lnTo>
                <a:lnTo>
                  <a:pt x="0" y="7520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4070" y="2723767"/>
            <a:ext cx="9339860" cy="4839465"/>
          </a:xfrm>
          <a:custGeom>
            <a:avLst/>
            <a:gdLst/>
            <a:ahLst/>
            <a:cxnLst/>
            <a:rect r="r" b="b" t="t" l="l"/>
            <a:pathLst>
              <a:path h="4839465" w="9339860">
                <a:moveTo>
                  <a:pt x="0" y="0"/>
                </a:moveTo>
                <a:lnTo>
                  <a:pt x="9339860" y="0"/>
                </a:lnTo>
                <a:lnTo>
                  <a:pt x="9339860" y="4839466"/>
                </a:lnTo>
                <a:lnTo>
                  <a:pt x="0" y="4839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59580" y="564507"/>
            <a:ext cx="16230600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RESPOSTA MYSQL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6225" y="1583939"/>
            <a:ext cx="14084886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CODIGO MAVEN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7133115">
            <a:off x="-364942" y="7639038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517662">
            <a:off x="14656066" y="-751086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96323" y="6636136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34277" y="-2741345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DAF1rV6qPr4</dc:identifier>
  <dcterms:modified xsi:type="dcterms:W3CDTF">2011-08-01T06:04:30Z</dcterms:modified>
  <cp:revision>1</cp:revision>
  <dc:title>PROPOSTA COMERCIAL</dc:title>
</cp:coreProperties>
</file>