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E6653-6C37-4BE1-AE35-8BAB1B392A9F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712E2F6-EBA8-4447-8FCF-CBE7B3DEA1B0}">
      <dgm:prSet phldrT="[Text]"/>
      <dgm:spPr/>
      <dgm:t>
        <a:bodyPr/>
        <a:lstStyle/>
        <a:p>
          <a:r>
            <a:rPr lang="pt-BR" dirty="0"/>
            <a:t>Supervisionada</a:t>
          </a:r>
        </a:p>
      </dgm:t>
    </dgm:pt>
    <dgm:pt modelId="{C9E3E7D2-06BC-46E5-8EDD-BD9E82957286}" type="parTrans" cxnId="{D1875E9B-88F8-48F8-8ED7-7B677D2EB024}">
      <dgm:prSet/>
      <dgm:spPr/>
      <dgm:t>
        <a:bodyPr/>
        <a:lstStyle/>
        <a:p>
          <a:endParaRPr lang="pt-BR"/>
        </a:p>
      </dgm:t>
    </dgm:pt>
    <dgm:pt modelId="{8D84C3B4-4DD7-4254-A24F-3A812863634B}" type="sibTrans" cxnId="{D1875E9B-88F8-48F8-8ED7-7B677D2EB024}">
      <dgm:prSet/>
      <dgm:spPr/>
      <dgm:t>
        <a:bodyPr/>
        <a:lstStyle/>
        <a:p>
          <a:endParaRPr lang="pt-BR"/>
        </a:p>
      </dgm:t>
    </dgm:pt>
    <dgm:pt modelId="{60AA8A40-0825-44CD-86B7-F03147EBD281}">
      <dgm:prSet phldrT="[Text]"/>
      <dgm:spPr/>
      <dgm:t>
        <a:bodyPr/>
        <a:lstStyle/>
        <a:p>
          <a:r>
            <a:rPr lang="pt-BR" dirty="0"/>
            <a:t>Não Supervisionada</a:t>
          </a:r>
        </a:p>
      </dgm:t>
    </dgm:pt>
    <dgm:pt modelId="{0C873BED-E1C7-4151-A284-0363650FFD7D}" type="parTrans" cxnId="{A9E52413-DBB1-4654-AFE0-D8ADEEF7A7D2}">
      <dgm:prSet/>
      <dgm:spPr/>
      <dgm:t>
        <a:bodyPr/>
        <a:lstStyle/>
        <a:p>
          <a:endParaRPr lang="pt-BR"/>
        </a:p>
      </dgm:t>
    </dgm:pt>
    <dgm:pt modelId="{EF45E488-5313-4CC7-A0AC-A5CB5CCBC663}" type="sibTrans" cxnId="{A9E52413-DBB1-4654-AFE0-D8ADEEF7A7D2}">
      <dgm:prSet/>
      <dgm:spPr/>
      <dgm:t>
        <a:bodyPr/>
        <a:lstStyle/>
        <a:p>
          <a:endParaRPr lang="pt-BR"/>
        </a:p>
      </dgm:t>
    </dgm:pt>
    <dgm:pt modelId="{7E6E234B-0F35-4281-8341-E93F313572BB}">
      <dgm:prSet phldrT="[Text]"/>
      <dgm:spPr/>
      <dgm:t>
        <a:bodyPr/>
        <a:lstStyle/>
        <a:p>
          <a:r>
            <a:rPr lang="pt-BR" dirty="0"/>
            <a:t>Aprendizagem</a:t>
          </a:r>
        </a:p>
      </dgm:t>
    </dgm:pt>
    <dgm:pt modelId="{426178FA-4713-4ED2-AC1D-59A61BC8BB82}" type="parTrans" cxnId="{7890F420-1FCE-4F3B-83A3-3A094C07024D}">
      <dgm:prSet/>
      <dgm:spPr/>
      <dgm:t>
        <a:bodyPr/>
        <a:lstStyle/>
        <a:p>
          <a:endParaRPr lang="pt-BR"/>
        </a:p>
      </dgm:t>
    </dgm:pt>
    <dgm:pt modelId="{A3DC877D-48FD-4D5D-9E10-00FB5C7A25CF}" type="sibTrans" cxnId="{7890F420-1FCE-4F3B-83A3-3A094C07024D}">
      <dgm:prSet/>
      <dgm:spPr/>
      <dgm:t>
        <a:bodyPr/>
        <a:lstStyle/>
        <a:p>
          <a:endParaRPr lang="pt-BR"/>
        </a:p>
      </dgm:t>
    </dgm:pt>
    <dgm:pt modelId="{5070D390-B086-438B-9DAF-BD731CB35817}">
      <dgm:prSet phldrT="[Text]"/>
      <dgm:spPr/>
      <dgm:t>
        <a:bodyPr/>
        <a:lstStyle/>
        <a:p>
          <a:r>
            <a:rPr lang="pt-BR" dirty="0"/>
            <a:t>Por Reforço</a:t>
          </a:r>
        </a:p>
      </dgm:t>
    </dgm:pt>
    <dgm:pt modelId="{BD9080A8-74F3-4F14-A857-8ED2E3A16E86}" type="parTrans" cxnId="{ED8A12A3-5F1A-41CA-95BD-2C150E0FBFF9}">
      <dgm:prSet/>
      <dgm:spPr/>
      <dgm:t>
        <a:bodyPr/>
        <a:lstStyle/>
        <a:p>
          <a:endParaRPr lang="pt-BR"/>
        </a:p>
      </dgm:t>
    </dgm:pt>
    <dgm:pt modelId="{2965CA97-E2B5-468B-8E75-A49F7D8EAF4F}" type="sibTrans" cxnId="{ED8A12A3-5F1A-41CA-95BD-2C150E0FBFF9}">
      <dgm:prSet/>
      <dgm:spPr/>
      <dgm:t>
        <a:bodyPr/>
        <a:lstStyle/>
        <a:p>
          <a:endParaRPr lang="pt-BR"/>
        </a:p>
      </dgm:t>
    </dgm:pt>
    <dgm:pt modelId="{8E690B77-D751-4E34-A445-4612D9E3E951}" type="pres">
      <dgm:prSet presAssocID="{B05E6653-6C37-4BE1-AE35-8BAB1B392A9F}" presName="compositeShape" presStyleCnt="0">
        <dgm:presLayoutVars>
          <dgm:chMax val="9"/>
          <dgm:dir/>
          <dgm:resizeHandles val="exact"/>
        </dgm:presLayoutVars>
      </dgm:prSet>
      <dgm:spPr/>
    </dgm:pt>
    <dgm:pt modelId="{E4B3ADDC-DBF4-4531-A554-1CCB5D0B4441}" type="pres">
      <dgm:prSet presAssocID="{B05E6653-6C37-4BE1-AE35-8BAB1B392A9F}" presName="triangle1" presStyleLbl="node1" presStyleIdx="0" presStyleCnt="4">
        <dgm:presLayoutVars>
          <dgm:bulletEnabled val="1"/>
        </dgm:presLayoutVars>
      </dgm:prSet>
      <dgm:spPr/>
    </dgm:pt>
    <dgm:pt modelId="{89026C1A-95BC-4073-ACD0-246E90D4B04E}" type="pres">
      <dgm:prSet presAssocID="{B05E6653-6C37-4BE1-AE35-8BAB1B392A9F}" presName="triangle2" presStyleLbl="node1" presStyleIdx="1" presStyleCnt="4">
        <dgm:presLayoutVars>
          <dgm:bulletEnabled val="1"/>
        </dgm:presLayoutVars>
      </dgm:prSet>
      <dgm:spPr/>
    </dgm:pt>
    <dgm:pt modelId="{D45443B5-18CD-4333-90DC-B13854E0061F}" type="pres">
      <dgm:prSet presAssocID="{B05E6653-6C37-4BE1-AE35-8BAB1B392A9F}" presName="triangle3" presStyleLbl="node1" presStyleIdx="2" presStyleCnt="4">
        <dgm:presLayoutVars>
          <dgm:bulletEnabled val="1"/>
        </dgm:presLayoutVars>
      </dgm:prSet>
      <dgm:spPr/>
    </dgm:pt>
    <dgm:pt modelId="{C55BEB71-433C-46E0-838A-1381DF8549D7}" type="pres">
      <dgm:prSet presAssocID="{B05E6653-6C37-4BE1-AE35-8BAB1B392A9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F6B44112-96A4-4DBE-AE69-9119279EFA09}" type="presOf" srcId="{60AA8A40-0825-44CD-86B7-F03147EBD281}" destId="{89026C1A-95BC-4073-ACD0-246E90D4B04E}" srcOrd="0" destOrd="0" presId="urn:microsoft.com/office/officeart/2005/8/layout/pyramid4"/>
    <dgm:cxn modelId="{A9E52413-DBB1-4654-AFE0-D8ADEEF7A7D2}" srcId="{B05E6653-6C37-4BE1-AE35-8BAB1B392A9F}" destId="{60AA8A40-0825-44CD-86B7-F03147EBD281}" srcOrd="1" destOrd="0" parTransId="{0C873BED-E1C7-4151-A284-0363650FFD7D}" sibTransId="{EF45E488-5313-4CC7-A0AC-A5CB5CCBC663}"/>
    <dgm:cxn modelId="{7890F420-1FCE-4F3B-83A3-3A094C07024D}" srcId="{B05E6653-6C37-4BE1-AE35-8BAB1B392A9F}" destId="{7E6E234B-0F35-4281-8341-E93F313572BB}" srcOrd="2" destOrd="0" parTransId="{426178FA-4713-4ED2-AC1D-59A61BC8BB82}" sibTransId="{A3DC877D-48FD-4D5D-9E10-00FB5C7A25CF}"/>
    <dgm:cxn modelId="{C536905B-74B0-46EF-85A7-6AED61DBB982}" type="presOf" srcId="{5070D390-B086-438B-9DAF-BD731CB35817}" destId="{C55BEB71-433C-46E0-838A-1381DF8549D7}" srcOrd="0" destOrd="0" presId="urn:microsoft.com/office/officeart/2005/8/layout/pyramid4"/>
    <dgm:cxn modelId="{7E73924F-DBBD-4DCC-9399-399CB6FA650C}" type="presOf" srcId="{B05E6653-6C37-4BE1-AE35-8BAB1B392A9F}" destId="{8E690B77-D751-4E34-A445-4612D9E3E951}" srcOrd="0" destOrd="0" presId="urn:microsoft.com/office/officeart/2005/8/layout/pyramid4"/>
    <dgm:cxn modelId="{4112C992-9052-4691-89EE-985A5CC1D123}" type="presOf" srcId="{C712E2F6-EBA8-4447-8FCF-CBE7B3DEA1B0}" destId="{E4B3ADDC-DBF4-4531-A554-1CCB5D0B4441}" srcOrd="0" destOrd="0" presId="urn:microsoft.com/office/officeart/2005/8/layout/pyramid4"/>
    <dgm:cxn modelId="{D1875E9B-88F8-48F8-8ED7-7B677D2EB024}" srcId="{B05E6653-6C37-4BE1-AE35-8BAB1B392A9F}" destId="{C712E2F6-EBA8-4447-8FCF-CBE7B3DEA1B0}" srcOrd="0" destOrd="0" parTransId="{C9E3E7D2-06BC-46E5-8EDD-BD9E82957286}" sibTransId="{8D84C3B4-4DD7-4254-A24F-3A812863634B}"/>
    <dgm:cxn modelId="{ED8A12A3-5F1A-41CA-95BD-2C150E0FBFF9}" srcId="{B05E6653-6C37-4BE1-AE35-8BAB1B392A9F}" destId="{5070D390-B086-438B-9DAF-BD731CB35817}" srcOrd="3" destOrd="0" parTransId="{BD9080A8-74F3-4F14-A857-8ED2E3A16E86}" sibTransId="{2965CA97-E2B5-468B-8E75-A49F7D8EAF4F}"/>
    <dgm:cxn modelId="{B307E6FC-3E86-47F2-B42A-5F4530272D44}" type="presOf" srcId="{7E6E234B-0F35-4281-8341-E93F313572BB}" destId="{D45443B5-18CD-4333-90DC-B13854E0061F}" srcOrd="0" destOrd="0" presId="urn:microsoft.com/office/officeart/2005/8/layout/pyramid4"/>
    <dgm:cxn modelId="{82C32B0E-EEB2-4DD6-B3A2-BB311FE19D7F}" type="presParOf" srcId="{8E690B77-D751-4E34-A445-4612D9E3E951}" destId="{E4B3ADDC-DBF4-4531-A554-1CCB5D0B4441}" srcOrd="0" destOrd="0" presId="urn:microsoft.com/office/officeart/2005/8/layout/pyramid4"/>
    <dgm:cxn modelId="{0F85386F-ABE3-449B-B81A-932F04DB45D3}" type="presParOf" srcId="{8E690B77-D751-4E34-A445-4612D9E3E951}" destId="{89026C1A-95BC-4073-ACD0-246E90D4B04E}" srcOrd="1" destOrd="0" presId="urn:microsoft.com/office/officeart/2005/8/layout/pyramid4"/>
    <dgm:cxn modelId="{873ED31E-AA74-42CD-B03B-EF56448E8C9E}" type="presParOf" srcId="{8E690B77-D751-4E34-A445-4612D9E3E951}" destId="{D45443B5-18CD-4333-90DC-B13854E0061F}" srcOrd="2" destOrd="0" presId="urn:microsoft.com/office/officeart/2005/8/layout/pyramid4"/>
    <dgm:cxn modelId="{B52C4691-A39B-404A-AE5E-6B8E083297EE}" type="presParOf" srcId="{8E690B77-D751-4E34-A445-4612D9E3E951}" destId="{C55BEB71-433C-46E0-838A-1381DF8549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10C97-3E7F-43F0-8AD2-9B03C4DC5437}" type="doc">
      <dgm:prSet loTypeId="urn:microsoft.com/office/officeart/2009/3/layout/SubStepProcess" loCatId="process" qsTypeId="urn:microsoft.com/office/officeart/2005/8/quickstyle/3d2" qsCatId="3D" csTypeId="urn:microsoft.com/office/officeart/2005/8/colors/accent6_2" csCatId="accent6" phldr="1"/>
      <dgm:spPr/>
    </dgm:pt>
    <dgm:pt modelId="{E7F45137-B111-4D57-B2B1-1EEB2D6A9DC2}">
      <dgm:prSet phldrT="[Text]"/>
      <dgm:spPr/>
      <dgm:t>
        <a:bodyPr/>
        <a:lstStyle/>
        <a:p>
          <a:r>
            <a:rPr lang="pt-BR" dirty="0"/>
            <a:t>Prever o Resultado</a:t>
          </a:r>
        </a:p>
      </dgm:t>
    </dgm:pt>
    <dgm:pt modelId="{52C049C0-51A9-4E62-8595-031665DEE198}" type="parTrans" cxnId="{DEF08C8F-5B59-480E-A94F-1D2FB478DC03}">
      <dgm:prSet/>
      <dgm:spPr/>
      <dgm:t>
        <a:bodyPr/>
        <a:lstStyle/>
        <a:p>
          <a:endParaRPr lang="pt-BR"/>
        </a:p>
      </dgm:t>
    </dgm:pt>
    <dgm:pt modelId="{49B55A78-7CEF-45BD-BC9E-86BBA46E5489}" type="sibTrans" cxnId="{DEF08C8F-5B59-480E-A94F-1D2FB478DC03}">
      <dgm:prSet/>
      <dgm:spPr/>
      <dgm:t>
        <a:bodyPr/>
        <a:lstStyle/>
        <a:p>
          <a:endParaRPr lang="pt-BR"/>
        </a:p>
      </dgm:t>
    </dgm:pt>
    <dgm:pt modelId="{EE7DB4C3-4B2E-4033-AC79-5C58D7BA12EB}">
      <dgm:prSet phldrT="[Text]"/>
      <dgm:spPr/>
      <dgm:t>
        <a:bodyPr/>
        <a:lstStyle/>
        <a:p>
          <a:r>
            <a:rPr lang="pt-BR" dirty="0"/>
            <a:t>Feddback Direto</a:t>
          </a:r>
        </a:p>
      </dgm:t>
    </dgm:pt>
    <dgm:pt modelId="{A03A9783-0AC8-4E11-BFAB-AA023991B2F4}" type="parTrans" cxnId="{53BD5EF1-C2E3-4E7C-9A77-D8F9C5B7D33E}">
      <dgm:prSet/>
      <dgm:spPr/>
      <dgm:t>
        <a:bodyPr/>
        <a:lstStyle/>
        <a:p>
          <a:endParaRPr lang="pt-BR"/>
        </a:p>
      </dgm:t>
    </dgm:pt>
    <dgm:pt modelId="{5C4034AD-52B7-402A-A92B-56C8E60203E1}" type="sibTrans" cxnId="{53BD5EF1-C2E3-4E7C-9A77-D8F9C5B7D33E}">
      <dgm:prSet/>
      <dgm:spPr/>
      <dgm:t>
        <a:bodyPr/>
        <a:lstStyle/>
        <a:p>
          <a:endParaRPr lang="pt-BR"/>
        </a:p>
      </dgm:t>
    </dgm:pt>
    <dgm:pt modelId="{948E5717-336C-4F46-946C-F2822640AD6B}">
      <dgm:prSet phldrT="[Text]"/>
      <dgm:spPr/>
      <dgm:t>
        <a:bodyPr/>
        <a:lstStyle/>
        <a:p>
          <a:r>
            <a:rPr lang="pt-BR" dirty="0"/>
            <a:t>Dados Rotulados</a:t>
          </a:r>
        </a:p>
      </dgm:t>
    </dgm:pt>
    <dgm:pt modelId="{9F7A3886-D5FF-407D-9256-D1EEEC7984BB}" type="parTrans" cxnId="{4543B6E7-6261-42C0-94AC-5394B08C946D}">
      <dgm:prSet/>
      <dgm:spPr/>
      <dgm:t>
        <a:bodyPr/>
        <a:lstStyle/>
        <a:p>
          <a:endParaRPr lang="pt-BR"/>
        </a:p>
      </dgm:t>
    </dgm:pt>
    <dgm:pt modelId="{8DB419E1-18C6-4170-AE8C-015167B89B55}" type="sibTrans" cxnId="{4543B6E7-6261-42C0-94AC-5394B08C946D}">
      <dgm:prSet/>
      <dgm:spPr/>
      <dgm:t>
        <a:bodyPr/>
        <a:lstStyle/>
        <a:p>
          <a:endParaRPr lang="pt-BR"/>
        </a:p>
      </dgm:t>
    </dgm:pt>
    <dgm:pt modelId="{6FE4D33F-298C-497A-97D6-1FC920C6884C}" type="pres">
      <dgm:prSet presAssocID="{81610C97-3E7F-43F0-8AD2-9B03C4DC5437}" presName="Name0" presStyleCnt="0">
        <dgm:presLayoutVars>
          <dgm:chMax val="7"/>
          <dgm:dir/>
          <dgm:animOne val="branch"/>
        </dgm:presLayoutVars>
      </dgm:prSet>
      <dgm:spPr/>
    </dgm:pt>
    <dgm:pt modelId="{89EE387B-155A-432F-BC68-60D7A9DA8828}" type="pres">
      <dgm:prSet presAssocID="{E7F45137-B111-4D57-B2B1-1EEB2D6A9DC2}" presName="parTx1" presStyleLbl="node1" presStyleIdx="0" presStyleCnt="3"/>
      <dgm:spPr/>
    </dgm:pt>
    <dgm:pt modelId="{E5389692-F4EF-4CCD-ACE4-00B5898E848D}" type="pres">
      <dgm:prSet presAssocID="{EE7DB4C3-4B2E-4033-AC79-5C58D7BA12EB}" presName="parTx2" presStyleLbl="node1" presStyleIdx="1" presStyleCnt="3"/>
      <dgm:spPr/>
    </dgm:pt>
    <dgm:pt modelId="{E52AF778-D0AE-4D15-86A9-B3683175CDE4}" type="pres">
      <dgm:prSet presAssocID="{948E5717-336C-4F46-946C-F2822640AD6B}" presName="parTx3" presStyleLbl="node1" presStyleIdx="2" presStyleCnt="3"/>
      <dgm:spPr/>
    </dgm:pt>
  </dgm:ptLst>
  <dgm:cxnLst>
    <dgm:cxn modelId="{D5C8F11C-FFCE-494F-83DE-A3A7CEEC5357}" type="presOf" srcId="{948E5717-336C-4F46-946C-F2822640AD6B}" destId="{E52AF778-D0AE-4D15-86A9-B3683175CDE4}" srcOrd="0" destOrd="0" presId="urn:microsoft.com/office/officeart/2009/3/layout/SubStepProcess"/>
    <dgm:cxn modelId="{A7211424-B680-49AE-8603-16565DBEF9C2}" type="presOf" srcId="{81610C97-3E7F-43F0-8AD2-9B03C4DC5437}" destId="{6FE4D33F-298C-497A-97D6-1FC920C6884C}" srcOrd="0" destOrd="0" presId="urn:microsoft.com/office/officeart/2009/3/layout/SubStepProcess"/>
    <dgm:cxn modelId="{A9DB227F-BE7E-40B5-917C-ACC4D6D971A9}" type="presOf" srcId="{E7F45137-B111-4D57-B2B1-1EEB2D6A9DC2}" destId="{89EE387B-155A-432F-BC68-60D7A9DA8828}" srcOrd="0" destOrd="0" presId="urn:microsoft.com/office/officeart/2009/3/layout/SubStepProcess"/>
    <dgm:cxn modelId="{DEF08C8F-5B59-480E-A94F-1D2FB478DC03}" srcId="{81610C97-3E7F-43F0-8AD2-9B03C4DC5437}" destId="{E7F45137-B111-4D57-B2B1-1EEB2D6A9DC2}" srcOrd="0" destOrd="0" parTransId="{52C049C0-51A9-4E62-8595-031665DEE198}" sibTransId="{49B55A78-7CEF-45BD-BC9E-86BBA46E5489}"/>
    <dgm:cxn modelId="{45E1BEBC-0F6C-49F5-9C7A-6497978DC081}" type="presOf" srcId="{EE7DB4C3-4B2E-4033-AC79-5C58D7BA12EB}" destId="{E5389692-F4EF-4CCD-ACE4-00B5898E848D}" srcOrd="0" destOrd="0" presId="urn:microsoft.com/office/officeart/2009/3/layout/SubStepProcess"/>
    <dgm:cxn modelId="{4543B6E7-6261-42C0-94AC-5394B08C946D}" srcId="{81610C97-3E7F-43F0-8AD2-9B03C4DC5437}" destId="{948E5717-336C-4F46-946C-F2822640AD6B}" srcOrd="2" destOrd="0" parTransId="{9F7A3886-D5FF-407D-9256-D1EEEC7984BB}" sibTransId="{8DB419E1-18C6-4170-AE8C-015167B89B55}"/>
    <dgm:cxn modelId="{53BD5EF1-C2E3-4E7C-9A77-D8F9C5B7D33E}" srcId="{81610C97-3E7F-43F0-8AD2-9B03C4DC5437}" destId="{EE7DB4C3-4B2E-4033-AC79-5C58D7BA12EB}" srcOrd="1" destOrd="0" parTransId="{A03A9783-0AC8-4E11-BFAB-AA023991B2F4}" sibTransId="{5C4034AD-52B7-402A-A92B-56C8E60203E1}"/>
    <dgm:cxn modelId="{827EB39F-E3B1-4A00-B64B-C2852F38E462}" type="presParOf" srcId="{6FE4D33F-298C-497A-97D6-1FC920C6884C}" destId="{89EE387B-155A-432F-BC68-60D7A9DA8828}" srcOrd="0" destOrd="0" presId="urn:microsoft.com/office/officeart/2009/3/layout/SubStepProcess"/>
    <dgm:cxn modelId="{D3D90929-6C11-4CF9-999F-7B206E6AAE86}" type="presParOf" srcId="{6FE4D33F-298C-497A-97D6-1FC920C6884C}" destId="{E5389692-F4EF-4CCD-ACE4-00B5898E848D}" srcOrd="1" destOrd="0" presId="urn:microsoft.com/office/officeart/2009/3/layout/SubStepProcess"/>
    <dgm:cxn modelId="{1261311E-B669-4E48-AC9B-F93D6D564735}" type="presParOf" srcId="{6FE4D33F-298C-497A-97D6-1FC920C6884C}" destId="{E52AF778-D0AE-4D15-86A9-B3683175CDE4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610C97-3E7F-43F0-8AD2-9B03C4DC5437}" type="doc">
      <dgm:prSet loTypeId="urn:microsoft.com/office/officeart/2009/3/layout/SubStepProcess" loCatId="process" qsTypeId="urn:microsoft.com/office/officeart/2005/8/quickstyle/3d2" qsCatId="3D" csTypeId="urn:microsoft.com/office/officeart/2005/8/colors/accent1_2" csCatId="accent1" phldr="1"/>
      <dgm:spPr/>
    </dgm:pt>
    <dgm:pt modelId="{E7F45137-B111-4D57-B2B1-1EEB2D6A9DC2}">
      <dgm:prSet phldrT="[Text]"/>
      <dgm:spPr/>
      <dgm:t>
        <a:bodyPr/>
        <a:lstStyle/>
        <a:p>
          <a:pPr algn="ctr"/>
          <a:r>
            <a:rPr lang="pt-BR" dirty="0"/>
            <a:t>Processo de Decisão</a:t>
          </a:r>
        </a:p>
      </dgm:t>
    </dgm:pt>
    <dgm:pt modelId="{52C049C0-51A9-4E62-8595-031665DEE198}" type="parTrans" cxnId="{DEF08C8F-5B59-480E-A94F-1D2FB478DC03}">
      <dgm:prSet/>
      <dgm:spPr/>
      <dgm:t>
        <a:bodyPr/>
        <a:lstStyle/>
        <a:p>
          <a:endParaRPr lang="pt-BR"/>
        </a:p>
      </dgm:t>
    </dgm:pt>
    <dgm:pt modelId="{49B55A78-7CEF-45BD-BC9E-86BBA46E5489}" type="sibTrans" cxnId="{DEF08C8F-5B59-480E-A94F-1D2FB478DC03}">
      <dgm:prSet/>
      <dgm:spPr/>
      <dgm:t>
        <a:bodyPr/>
        <a:lstStyle/>
        <a:p>
          <a:endParaRPr lang="pt-BR"/>
        </a:p>
      </dgm:t>
    </dgm:pt>
    <dgm:pt modelId="{EE7DB4C3-4B2E-4033-AC79-5C58D7BA12EB}">
      <dgm:prSet phldrT="[Text]"/>
      <dgm:spPr/>
      <dgm:t>
        <a:bodyPr/>
        <a:lstStyle/>
        <a:p>
          <a:r>
            <a:rPr lang="pt-BR" dirty="0"/>
            <a:t>Sistema de Recompensa</a:t>
          </a:r>
        </a:p>
      </dgm:t>
    </dgm:pt>
    <dgm:pt modelId="{A03A9783-0AC8-4E11-BFAB-AA023991B2F4}" type="parTrans" cxnId="{53BD5EF1-C2E3-4E7C-9A77-D8F9C5B7D33E}">
      <dgm:prSet/>
      <dgm:spPr/>
      <dgm:t>
        <a:bodyPr/>
        <a:lstStyle/>
        <a:p>
          <a:endParaRPr lang="pt-BR"/>
        </a:p>
      </dgm:t>
    </dgm:pt>
    <dgm:pt modelId="{5C4034AD-52B7-402A-A92B-56C8E60203E1}" type="sibTrans" cxnId="{53BD5EF1-C2E3-4E7C-9A77-D8F9C5B7D33E}">
      <dgm:prSet/>
      <dgm:spPr/>
      <dgm:t>
        <a:bodyPr/>
        <a:lstStyle/>
        <a:p>
          <a:endParaRPr lang="pt-BR"/>
        </a:p>
      </dgm:t>
    </dgm:pt>
    <dgm:pt modelId="{948E5717-336C-4F46-946C-F2822640AD6B}">
      <dgm:prSet phldrT="[Text]"/>
      <dgm:spPr/>
      <dgm:t>
        <a:bodyPr/>
        <a:lstStyle/>
        <a:p>
          <a:r>
            <a:rPr lang="pt-BR" dirty="0"/>
            <a:t>Aprende Séries de Ações</a:t>
          </a:r>
        </a:p>
      </dgm:t>
    </dgm:pt>
    <dgm:pt modelId="{9F7A3886-D5FF-407D-9256-D1EEEC7984BB}" type="parTrans" cxnId="{4543B6E7-6261-42C0-94AC-5394B08C946D}">
      <dgm:prSet/>
      <dgm:spPr/>
      <dgm:t>
        <a:bodyPr/>
        <a:lstStyle/>
        <a:p>
          <a:endParaRPr lang="pt-BR"/>
        </a:p>
      </dgm:t>
    </dgm:pt>
    <dgm:pt modelId="{8DB419E1-18C6-4170-AE8C-015167B89B55}" type="sibTrans" cxnId="{4543B6E7-6261-42C0-94AC-5394B08C946D}">
      <dgm:prSet/>
      <dgm:spPr/>
      <dgm:t>
        <a:bodyPr/>
        <a:lstStyle/>
        <a:p>
          <a:endParaRPr lang="pt-BR"/>
        </a:p>
      </dgm:t>
    </dgm:pt>
    <dgm:pt modelId="{BA99323F-EC77-4CD0-8172-40B068C33F41}" type="pres">
      <dgm:prSet presAssocID="{81610C97-3E7F-43F0-8AD2-9B03C4DC5437}" presName="Name0" presStyleCnt="0">
        <dgm:presLayoutVars>
          <dgm:chMax val="7"/>
          <dgm:dir/>
          <dgm:animOne val="branch"/>
        </dgm:presLayoutVars>
      </dgm:prSet>
      <dgm:spPr/>
    </dgm:pt>
    <dgm:pt modelId="{025A3771-D72F-4A5F-8490-92F9B20AF2DB}" type="pres">
      <dgm:prSet presAssocID="{E7F45137-B111-4D57-B2B1-1EEB2D6A9DC2}" presName="parTx1" presStyleLbl="node1" presStyleIdx="0" presStyleCnt="3"/>
      <dgm:spPr/>
    </dgm:pt>
    <dgm:pt modelId="{3F63F278-93CD-4527-B98E-F7ABA4F67342}" type="pres">
      <dgm:prSet presAssocID="{EE7DB4C3-4B2E-4033-AC79-5C58D7BA12EB}" presName="parTx2" presStyleLbl="node1" presStyleIdx="1" presStyleCnt="3"/>
      <dgm:spPr/>
    </dgm:pt>
    <dgm:pt modelId="{3DC98915-DF15-4927-BC6F-89C9FB08D0EF}" type="pres">
      <dgm:prSet presAssocID="{948E5717-336C-4F46-946C-F2822640AD6B}" presName="parTx3" presStyleLbl="node1" presStyleIdx="2" presStyleCnt="3"/>
      <dgm:spPr/>
    </dgm:pt>
  </dgm:ptLst>
  <dgm:cxnLst>
    <dgm:cxn modelId="{F99B2400-225C-47AB-ACEC-B1C3144CE49A}" type="presOf" srcId="{E7F45137-B111-4D57-B2B1-1EEB2D6A9DC2}" destId="{025A3771-D72F-4A5F-8490-92F9B20AF2DB}" srcOrd="0" destOrd="0" presId="urn:microsoft.com/office/officeart/2009/3/layout/SubStepProcess"/>
    <dgm:cxn modelId="{9DAB1642-2A9E-417A-898F-4A2BE6FAF3E8}" type="presOf" srcId="{81610C97-3E7F-43F0-8AD2-9B03C4DC5437}" destId="{BA99323F-EC77-4CD0-8172-40B068C33F41}" srcOrd="0" destOrd="0" presId="urn:microsoft.com/office/officeart/2009/3/layout/SubStepProcess"/>
    <dgm:cxn modelId="{358E9367-726E-43B6-AD92-5C876DBC50D1}" type="presOf" srcId="{EE7DB4C3-4B2E-4033-AC79-5C58D7BA12EB}" destId="{3F63F278-93CD-4527-B98E-F7ABA4F67342}" srcOrd="0" destOrd="0" presId="urn:microsoft.com/office/officeart/2009/3/layout/SubStepProcess"/>
    <dgm:cxn modelId="{DEF08C8F-5B59-480E-A94F-1D2FB478DC03}" srcId="{81610C97-3E7F-43F0-8AD2-9B03C4DC5437}" destId="{E7F45137-B111-4D57-B2B1-1EEB2D6A9DC2}" srcOrd="0" destOrd="0" parTransId="{52C049C0-51A9-4E62-8595-031665DEE198}" sibTransId="{49B55A78-7CEF-45BD-BC9E-86BBA46E5489}"/>
    <dgm:cxn modelId="{43813BDA-28D4-4E2B-B993-3F41D04A1DDD}" type="presOf" srcId="{948E5717-336C-4F46-946C-F2822640AD6B}" destId="{3DC98915-DF15-4927-BC6F-89C9FB08D0EF}" srcOrd="0" destOrd="0" presId="urn:microsoft.com/office/officeart/2009/3/layout/SubStepProcess"/>
    <dgm:cxn modelId="{4543B6E7-6261-42C0-94AC-5394B08C946D}" srcId="{81610C97-3E7F-43F0-8AD2-9B03C4DC5437}" destId="{948E5717-336C-4F46-946C-F2822640AD6B}" srcOrd="2" destOrd="0" parTransId="{9F7A3886-D5FF-407D-9256-D1EEEC7984BB}" sibTransId="{8DB419E1-18C6-4170-AE8C-015167B89B55}"/>
    <dgm:cxn modelId="{53BD5EF1-C2E3-4E7C-9A77-D8F9C5B7D33E}" srcId="{81610C97-3E7F-43F0-8AD2-9B03C4DC5437}" destId="{EE7DB4C3-4B2E-4033-AC79-5C58D7BA12EB}" srcOrd="1" destOrd="0" parTransId="{A03A9783-0AC8-4E11-BFAB-AA023991B2F4}" sibTransId="{5C4034AD-52B7-402A-A92B-56C8E60203E1}"/>
    <dgm:cxn modelId="{E5960DA5-B923-477A-94D7-8AB5A1B4A5B9}" type="presParOf" srcId="{BA99323F-EC77-4CD0-8172-40B068C33F41}" destId="{025A3771-D72F-4A5F-8490-92F9B20AF2DB}" srcOrd="0" destOrd="0" presId="urn:microsoft.com/office/officeart/2009/3/layout/SubStepProcess"/>
    <dgm:cxn modelId="{82CCF16D-B33D-4691-B977-64F4F1760421}" type="presParOf" srcId="{BA99323F-EC77-4CD0-8172-40B068C33F41}" destId="{3F63F278-93CD-4527-B98E-F7ABA4F67342}" srcOrd="1" destOrd="0" presId="urn:microsoft.com/office/officeart/2009/3/layout/SubStepProcess"/>
    <dgm:cxn modelId="{607E135B-A72E-4973-8A9A-840A5D25DF69}" type="presParOf" srcId="{BA99323F-EC77-4CD0-8172-40B068C33F41}" destId="{3DC98915-DF15-4927-BC6F-89C9FB08D0EF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610C97-3E7F-43F0-8AD2-9B03C4DC5437}" type="doc">
      <dgm:prSet loTypeId="urn:microsoft.com/office/officeart/2009/3/layout/SubStepProcess" loCatId="process" qsTypeId="urn:microsoft.com/office/officeart/2005/8/quickstyle/3d2" qsCatId="3D" csTypeId="urn:microsoft.com/office/officeart/2005/8/colors/accent6_2" csCatId="accent6" phldr="1"/>
      <dgm:spPr/>
    </dgm:pt>
    <dgm:pt modelId="{E7F45137-B111-4D57-B2B1-1EEB2D6A9DC2}">
      <dgm:prSet phldrT="[Text]"/>
      <dgm:spPr/>
      <dgm:t>
        <a:bodyPr/>
        <a:lstStyle/>
        <a:p>
          <a:r>
            <a:rPr lang="pt-BR" dirty="0"/>
            <a:t>Sem Rótulos</a:t>
          </a:r>
        </a:p>
      </dgm:t>
    </dgm:pt>
    <dgm:pt modelId="{52C049C0-51A9-4E62-8595-031665DEE198}" type="parTrans" cxnId="{DEF08C8F-5B59-480E-A94F-1D2FB478DC03}">
      <dgm:prSet/>
      <dgm:spPr/>
      <dgm:t>
        <a:bodyPr/>
        <a:lstStyle/>
        <a:p>
          <a:endParaRPr lang="pt-BR"/>
        </a:p>
      </dgm:t>
    </dgm:pt>
    <dgm:pt modelId="{49B55A78-7CEF-45BD-BC9E-86BBA46E5489}" type="sibTrans" cxnId="{DEF08C8F-5B59-480E-A94F-1D2FB478DC03}">
      <dgm:prSet/>
      <dgm:spPr/>
      <dgm:t>
        <a:bodyPr/>
        <a:lstStyle/>
        <a:p>
          <a:endParaRPr lang="pt-BR"/>
        </a:p>
      </dgm:t>
    </dgm:pt>
    <dgm:pt modelId="{EE7DB4C3-4B2E-4033-AC79-5C58D7BA12EB}">
      <dgm:prSet phldrT="[Text]"/>
      <dgm:spPr/>
      <dgm:t>
        <a:bodyPr/>
        <a:lstStyle/>
        <a:p>
          <a:r>
            <a:rPr lang="pt-BR" dirty="0"/>
            <a:t>Sem Feedback</a:t>
          </a:r>
        </a:p>
      </dgm:t>
    </dgm:pt>
    <dgm:pt modelId="{A03A9783-0AC8-4E11-BFAB-AA023991B2F4}" type="parTrans" cxnId="{53BD5EF1-C2E3-4E7C-9A77-D8F9C5B7D33E}">
      <dgm:prSet/>
      <dgm:spPr/>
      <dgm:t>
        <a:bodyPr/>
        <a:lstStyle/>
        <a:p>
          <a:endParaRPr lang="pt-BR"/>
        </a:p>
      </dgm:t>
    </dgm:pt>
    <dgm:pt modelId="{5C4034AD-52B7-402A-A92B-56C8E60203E1}" type="sibTrans" cxnId="{53BD5EF1-C2E3-4E7C-9A77-D8F9C5B7D33E}">
      <dgm:prSet/>
      <dgm:spPr/>
      <dgm:t>
        <a:bodyPr/>
        <a:lstStyle/>
        <a:p>
          <a:endParaRPr lang="pt-BR"/>
        </a:p>
      </dgm:t>
    </dgm:pt>
    <dgm:pt modelId="{948E5717-336C-4F46-946C-F2822640AD6B}">
      <dgm:prSet phldrT="[Text]"/>
      <dgm:spPr/>
      <dgm:t>
        <a:bodyPr/>
        <a:lstStyle/>
        <a:p>
          <a:r>
            <a:rPr lang="pt-BR" dirty="0"/>
            <a:t>“Encontra uma estrutura escondida”</a:t>
          </a:r>
        </a:p>
      </dgm:t>
    </dgm:pt>
    <dgm:pt modelId="{9F7A3886-D5FF-407D-9256-D1EEEC7984BB}" type="parTrans" cxnId="{4543B6E7-6261-42C0-94AC-5394B08C946D}">
      <dgm:prSet/>
      <dgm:spPr/>
      <dgm:t>
        <a:bodyPr/>
        <a:lstStyle/>
        <a:p>
          <a:endParaRPr lang="pt-BR"/>
        </a:p>
      </dgm:t>
    </dgm:pt>
    <dgm:pt modelId="{8DB419E1-18C6-4170-AE8C-015167B89B55}" type="sibTrans" cxnId="{4543B6E7-6261-42C0-94AC-5394B08C946D}">
      <dgm:prSet/>
      <dgm:spPr/>
      <dgm:t>
        <a:bodyPr/>
        <a:lstStyle/>
        <a:p>
          <a:endParaRPr lang="pt-BR"/>
        </a:p>
      </dgm:t>
    </dgm:pt>
    <dgm:pt modelId="{537381C2-06C3-4EE5-8F74-C053DEDB21A7}" type="pres">
      <dgm:prSet presAssocID="{81610C97-3E7F-43F0-8AD2-9B03C4DC5437}" presName="Name0" presStyleCnt="0">
        <dgm:presLayoutVars>
          <dgm:chMax val="7"/>
          <dgm:dir/>
          <dgm:animOne val="branch"/>
        </dgm:presLayoutVars>
      </dgm:prSet>
      <dgm:spPr/>
    </dgm:pt>
    <dgm:pt modelId="{D5E2ACC7-3889-4044-AB8C-0A7285A08A1E}" type="pres">
      <dgm:prSet presAssocID="{E7F45137-B111-4D57-B2B1-1EEB2D6A9DC2}" presName="parTx1" presStyleLbl="node1" presStyleIdx="0" presStyleCnt="3"/>
      <dgm:spPr/>
    </dgm:pt>
    <dgm:pt modelId="{3C532873-0086-471C-9886-ACADA2FEAC57}" type="pres">
      <dgm:prSet presAssocID="{EE7DB4C3-4B2E-4033-AC79-5C58D7BA12EB}" presName="parTx2" presStyleLbl="node1" presStyleIdx="1" presStyleCnt="3"/>
      <dgm:spPr/>
    </dgm:pt>
    <dgm:pt modelId="{D943EA8D-CF76-4176-9400-53E599100D66}" type="pres">
      <dgm:prSet presAssocID="{948E5717-336C-4F46-946C-F2822640AD6B}" presName="parTx3" presStyleLbl="node1" presStyleIdx="2" presStyleCnt="3"/>
      <dgm:spPr/>
    </dgm:pt>
  </dgm:ptLst>
  <dgm:cxnLst>
    <dgm:cxn modelId="{277D9403-7002-403F-AAB4-F9BA3894DE78}" type="presOf" srcId="{81610C97-3E7F-43F0-8AD2-9B03C4DC5437}" destId="{537381C2-06C3-4EE5-8F74-C053DEDB21A7}" srcOrd="0" destOrd="0" presId="urn:microsoft.com/office/officeart/2009/3/layout/SubStepProcess"/>
    <dgm:cxn modelId="{DEF08C8F-5B59-480E-A94F-1D2FB478DC03}" srcId="{81610C97-3E7F-43F0-8AD2-9B03C4DC5437}" destId="{E7F45137-B111-4D57-B2B1-1EEB2D6A9DC2}" srcOrd="0" destOrd="0" parTransId="{52C049C0-51A9-4E62-8595-031665DEE198}" sibTransId="{49B55A78-7CEF-45BD-BC9E-86BBA46E5489}"/>
    <dgm:cxn modelId="{FD5AAC9D-3E8B-44F0-98E1-9F45BEE9B701}" type="presOf" srcId="{EE7DB4C3-4B2E-4033-AC79-5C58D7BA12EB}" destId="{3C532873-0086-471C-9886-ACADA2FEAC57}" srcOrd="0" destOrd="0" presId="urn:microsoft.com/office/officeart/2009/3/layout/SubStepProcess"/>
    <dgm:cxn modelId="{71DB50A7-5CC4-4EE4-96A8-39D6EB4AF369}" type="presOf" srcId="{E7F45137-B111-4D57-B2B1-1EEB2D6A9DC2}" destId="{D5E2ACC7-3889-4044-AB8C-0A7285A08A1E}" srcOrd="0" destOrd="0" presId="urn:microsoft.com/office/officeart/2009/3/layout/SubStepProcess"/>
    <dgm:cxn modelId="{4543B6E7-6261-42C0-94AC-5394B08C946D}" srcId="{81610C97-3E7F-43F0-8AD2-9B03C4DC5437}" destId="{948E5717-336C-4F46-946C-F2822640AD6B}" srcOrd="2" destOrd="0" parTransId="{9F7A3886-D5FF-407D-9256-D1EEEC7984BB}" sibTransId="{8DB419E1-18C6-4170-AE8C-015167B89B55}"/>
    <dgm:cxn modelId="{53BD5EF1-C2E3-4E7C-9A77-D8F9C5B7D33E}" srcId="{81610C97-3E7F-43F0-8AD2-9B03C4DC5437}" destId="{EE7DB4C3-4B2E-4033-AC79-5C58D7BA12EB}" srcOrd="1" destOrd="0" parTransId="{A03A9783-0AC8-4E11-BFAB-AA023991B2F4}" sibTransId="{5C4034AD-52B7-402A-A92B-56C8E60203E1}"/>
    <dgm:cxn modelId="{0B2788FD-1442-49EE-8803-22FE7A41DAC9}" type="presOf" srcId="{948E5717-336C-4F46-946C-F2822640AD6B}" destId="{D943EA8D-CF76-4176-9400-53E599100D66}" srcOrd="0" destOrd="0" presId="urn:microsoft.com/office/officeart/2009/3/layout/SubStepProcess"/>
    <dgm:cxn modelId="{A98F8C10-3AF8-4CAA-9F6B-9A7BFB1A1906}" type="presParOf" srcId="{537381C2-06C3-4EE5-8F74-C053DEDB21A7}" destId="{D5E2ACC7-3889-4044-AB8C-0A7285A08A1E}" srcOrd="0" destOrd="0" presId="urn:microsoft.com/office/officeart/2009/3/layout/SubStepProcess"/>
    <dgm:cxn modelId="{7F16703B-BBBB-424B-8021-692218658A4F}" type="presParOf" srcId="{537381C2-06C3-4EE5-8F74-C053DEDB21A7}" destId="{3C532873-0086-471C-9886-ACADA2FEAC57}" srcOrd="1" destOrd="0" presId="urn:microsoft.com/office/officeart/2009/3/layout/SubStepProcess"/>
    <dgm:cxn modelId="{6FBE8875-087D-4265-A080-2F013A9DE6E8}" type="presParOf" srcId="{537381C2-06C3-4EE5-8F74-C053DEDB21A7}" destId="{D943EA8D-CF76-4176-9400-53E599100D66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347017-D06B-44F8-90C5-ADBBE9B4FF3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AE58961-7EDC-4756-99B4-8E9BE1CA2441}">
      <dgm:prSet phldrT="[Text]"/>
      <dgm:spPr/>
      <dgm:t>
        <a:bodyPr/>
        <a:lstStyle/>
        <a:p>
          <a:r>
            <a:rPr lang="pt-BR" dirty="0"/>
            <a:t>Aplicado em uma rede</a:t>
          </a:r>
        </a:p>
        <a:p>
          <a:r>
            <a:rPr lang="pt-BR" dirty="0"/>
            <a:t> neural densa</a:t>
          </a:r>
        </a:p>
      </dgm:t>
    </dgm:pt>
    <dgm:pt modelId="{DEAC9EA5-E183-4D87-A9A3-7D538A02DB72}" type="parTrans" cxnId="{20BB4908-37CD-4AB6-84C2-07EF9B8419A0}">
      <dgm:prSet/>
      <dgm:spPr/>
      <dgm:t>
        <a:bodyPr/>
        <a:lstStyle/>
        <a:p>
          <a:endParaRPr lang="pt-BR"/>
        </a:p>
      </dgm:t>
    </dgm:pt>
    <dgm:pt modelId="{60C2786B-A749-496B-BF22-858F70F850F9}" type="sibTrans" cxnId="{20BB4908-37CD-4AB6-84C2-07EF9B8419A0}">
      <dgm:prSet/>
      <dgm:spPr/>
      <dgm:t>
        <a:bodyPr/>
        <a:lstStyle/>
        <a:p>
          <a:endParaRPr lang="pt-BR"/>
        </a:p>
      </dgm:t>
    </dgm:pt>
    <dgm:pt modelId="{AF48AD05-0874-488E-9ED5-124E9DD715F8}" type="pres">
      <dgm:prSet presAssocID="{66347017-D06B-44F8-90C5-ADBBE9B4FF35}" presName="Name0" presStyleCnt="0">
        <dgm:presLayoutVars>
          <dgm:dir/>
          <dgm:animLvl val="lvl"/>
          <dgm:resizeHandles val="exact"/>
        </dgm:presLayoutVars>
      </dgm:prSet>
      <dgm:spPr/>
    </dgm:pt>
    <dgm:pt modelId="{18E54F51-D888-49ED-BEAB-A835CF6F1431}" type="pres">
      <dgm:prSet presAssocID="{66347017-D06B-44F8-90C5-ADBBE9B4FF35}" presName="dummy" presStyleCnt="0"/>
      <dgm:spPr/>
    </dgm:pt>
    <dgm:pt modelId="{1D5E2803-BAB8-4CAF-9FAB-618BCECBFEB1}" type="pres">
      <dgm:prSet presAssocID="{66347017-D06B-44F8-90C5-ADBBE9B4FF35}" presName="linH" presStyleCnt="0"/>
      <dgm:spPr/>
    </dgm:pt>
    <dgm:pt modelId="{389FA0F1-E3C1-4236-BC46-5FC44A13EFD9}" type="pres">
      <dgm:prSet presAssocID="{66347017-D06B-44F8-90C5-ADBBE9B4FF35}" presName="padding1" presStyleCnt="0"/>
      <dgm:spPr/>
    </dgm:pt>
    <dgm:pt modelId="{18714691-4461-4CD0-BEE4-7C0F91F163AD}" type="pres">
      <dgm:prSet presAssocID="{BAE58961-7EDC-4756-99B4-8E9BE1CA2441}" presName="linV" presStyleCnt="0"/>
      <dgm:spPr/>
    </dgm:pt>
    <dgm:pt modelId="{5DE9A599-6BAB-4A99-954B-896974519D47}" type="pres">
      <dgm:prSet presAssocID="{BAE58961-7EDC-4756-99B4-8E9BE1CA2441}" presName="spVertical1" presStyleCnt="0"/>
      <dgm:spPr/>
    </dgm:pt>
    <dgm:pt modelId="{EAAAEE19-ED49-49F2-9702-424C8BBCB981}" type="pres">
      <dgm:prSet presAssocID="{BAE58961-7EDC-4756-99B4-8E9BE1CA2441}" presName="parTx" presStyleLbl="revTx" presStyleIdx="0" presStyleCnt="1" custLinFactNeighborX="-58162" custLinFactNeighborY="0">
        <dgm:presLayoutVars>
          <dgm:chMax val="0"/>
          <dgm:chPref val="0"/>
          <dgm:bulletEnabled val="1"/>
        </dgm:presLayoutVars>
      </dgm:prSet>
      <dgm:spPr/>
    </dgm:pt>
    <dgm:pt modelId="{7A02C7C9-9271-4F60-8708-AC1B1D14CD97}" type="pres">
      <dgm:prSet presAssocID="{BAE58961-7EDC-4756-99B4-8E9BE1CA2441}" presName="spVertical2" presStyleCnt="0"/>
      <dgm:spPr/>
    </dgm:pt>
    <dgm:pt modelId="{4BA28F11-3F9F-4059-A714-285213A6D081}" type="pres">
      <dgm:prSet presAssocID="{BAE58961-7EDC-4756-99B4-8E9BE1CA2441}" presName="spVertical3" presStyleCnt="0"/>
      <dgm:spPr/>
    </dgm:pt>
    <dgm:pt modelId="{455C3886-9D4A-4CA6-978C-86F85AC0A0BA}" type="pres">
      <dgm:prSet presAssocID="{66347017-D06B-44F8-90C5-ADBBE9B4FF35}" presName="padding2" presStyleCnt="0"/>
      <dgm:spPr/>
    </dgm:pt>
    <dgm:pt modelId="{3767EC0F-D6C7-4D01-B0E7-3A60C2986393}" type="pres">
      <dgm:prSet presAssocID="{66347017-D06B-44F8-90C5-ADBBE9B4FF35}" presName="negArrow" presStyleCnt="0"/>
      <dgm:spPr/>
    </dgm:pt>
    <dgm:pt modelId="{8A2E834B-F890-4C53-989F-3685BE03DF32}" type="pres">
      <dgm:prSet presAssocID="{66347017-D06B-44F8-90C5-ADBBE9B4FF35}" presName="backgroundArrow" presStyleLbl="node1" presStyleIdx="0" presStyleCnt="1"/>
      <dgm:spPr/>
    </dgm:pt>
  </dgm:ptLst>
  <dgm:cxnLst>
    <dgm:cxn modelId="{20BB4908-37CD-4AB6-84C2-07EF9B8419A0}" srcId="{66347017-D06B-44F8-90C5-ADBBE9B4FF35}" destId="{BAE58961-7EDC-4756-99B4-8E9BE1CA2441}" srcOrd="0" destOrd="0" parTransId="{DEAC9EA5-E183-4D87-A9A3-7D538A02DB72}" sibTransId="{60C2786B-A749-496B-BF22-858F70F850F9}"/>
    <dgm:cxn modelId="{4551AE92-C1FC-4936-A9CF-A7A131FDEEA9}" type="presOf" srcId="{66347017-D06B-44F8-90C5-ADBBE9B4FF35}" destId="{AF48AD05-0874-488E-9ED5-124E9DD715F8}" srcOrd="0" destOrd="0" presId="urn:microsoft.com/office/officeart/2005/8/layout/hProcess3"/>
    <dgm:cxn modelId="{F355FDBF-8CF6-41B7-BB78-C55B2908D0D4}" type="presOf" srcId="{BAE58961-7EDC-4756-99B4-8E9BE1CA2441}" destId="{EAAAEE19-ED49-49F2-9702-424C8BBCB981}" srcOrd="0" destOrd="0" presId="urn:microsoft.com/office/officeart/2005/8/layout/hProcess3"/>
    <dgm:cxn modelId="{99697EBD-F597-4FC1-A91E-135B79252156}" type="presParOf" srcId="{AF48AD05-0874-488E-9ED5-124E9DD715F8}" destId="{18E54F51-D888-49ED-BEAB-A835CF6F1431}" srcOrd="0" destOrd="0" presId="urn:microsoft.com/office/officeart/2005/8/layout/hProcess3"/>
    <dgm:cxn modelId="{9D056710-0CDA-4E62-9DB4-9FAAE63C5BBC}" type="presParOf" srcId="{AF48AD05-0874-488E-9ED5-124E9DD715F8}" destId="{1D5E2803-BAB8-4CAF-9FAB-618BCECBFEB1}" srcOrd="1" destOrd="0" presId="urn:microsoft.com/office/officeart/2005/8/layout/hProcess3"/>
    <dgm:cxn modelId="{1363EEE2-39B4-44A9-81F4-8E2425F625EA}" type="presParOf" srcId="{1D5E2803-BAB8-4CAF-9FAB-618BCECBFEB1}" destId="{389FA0F1-E3C1-4236-BC46-5FC44A13EFD9}" srcOrd="0" destOrd="0" presId="urn:microsoft.com/office/officeart/2005/8/layout/hProcess3"/>
    <dgm:cxn modelId="{144F1CD4-B7C6-4225-BE84-F2739E4007A0}" type="presParOf" srcId="{1D5E2803-BAB8-4CAF-9FAB-618BCECBFEB1}" destId="{18714691-4461-4CD0-BEE4-7C0F91F163AD}" srcOrd="1" destOrd="0" presId="urn:microsoft.com/office/officeart/2005/8/layout/hProcess3"/>
    <dgm:cxn modelId="{A7562BCE-F53C-4D36-A1DF-840D73226648}" type="presParOf" srcId="{18714691-4461-4CD0-BEE4-7C0F91F163AD}" destId="{5DE9A599-6BAB-4A99-954B-896974519D47}" srcOrd="0" destOrd="0" presId="urn:microsoft.com/office/officeart/2005/8/layout/hProcess3"/>
    <dgm:cxn modelId="{5930A73C-9561-49AD-9F7C-CE6BF140263D}" type="presParOf" srcId="{18714691-4461-4CD0-BEE4-7C0F91F163AD}" destId="{EAAAEE19-ED49-49F2-9702-424C8BBCB981}" srcOrd="1" destOrd="0" presId="urn:microsoft.com/office/officeart/2005/8/layout/hProcess3"/>
    <dgm:cxn modelId="{4A015DCD-8E96-4559-BC47-233E9C3C8DDA}" type="presParOf" srcId="{18714691-4461-4CD0-BEE4-7C0F91F163AD}" destId="{7A02C7C9-9271-4F60-8708-AC1B1D14CD97}" srcOrd="2" destOrd="0" presId="urn:microsoft.com/office/officeart/2005/8/layout/hProcess3"/>
    <dgm:cxn modelId="{F07C281F-33ED-4F84-9960-29A37ABE15F0}" type="presParOf" srcId="{18714691-4461-4CD0-BEE4-7C0F91F163AD}" destId="{4BA28F11-3F9F-4059-A714-285213A6D081}" srcOrd="3" destOrd="0" presId="urn:microsoft.com/office/officeart/2005/8/layout/hProcess3"/>
    <dgm:cxn modelId="{53B66B90-3C94-40AD-B378-DAFCFE2AFF05}" type="presParOf" srcId="{1D5E2803-BAB8-4CAF-9FAB-618BCECBFEB1}" destId="{455C3886-9D4A-4CA6-978C-86F85AC0A0BA}" srcOrd="2" destOrd="0" presId="urn:microsoft.com/office/officeart/2005/8/layout/hProcess3"/>
    <dgm:cxn modelId="{A2B8493C-F457-4E82-8B56-D990FE52FCE3}" type="presParOf" srcId="{1D5E2803-BAB8-4CAF-9FAB-618BCECBFEB1}" destId="{3767EC0F-D6C7-4D01-B0E7-3A60C2986393}" srcOrd="3" destOrd="0" presId="urn:microsoft.com/office/officeart/2005/8/layout/hProcess3"/>
    <dgm:cxn modelId="{3A1C261A-1614-4799-B68B-69238963216C}" type="presParOf" srcId="{1D5E2803-BAB8-4CAF-9FAB-618BCECBFEB1}" destId="{8A2E834B-F890-4C53-989F-3685BE03DF3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32F33B-4D3F-44BB-80D6-99CA6292440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48CDA32-5BA3-4825-A2B6-70C35602EC78}">
      <dgm:prSet phldrT="[Text]"/>
      <dgm:spPr/>
      <dgm:t>
        <a:bodyPr/>
        <a:lstStyle/>
        <a:p>
          <a:r>
            <a:rPr lang="pt-PT" dirty="0"/>
            <a:t>O termo broadcasting descreve como o numpy trata matrizes com diferentes formas durante as operações aritméticas.</a:t>
          </a:r>
          <a:endParaRPr lang="pt-BR" dirty="0"/>
        </a:p>
      </dgm:t>
    </dgm:pt>
    <dgm:pt modelId="{975D3724-4456-45FD-8DED-0B9060350B46}" type="parTrans" cxnId="{223D7453-FEA1-4A26-9F27-82E9814B93C2}">
      <dgm:prSet/>
      <dgm:spPr/>
      <dgm:t>
        <a:bodyPr/>
        <a:lstStyle/>
        <a:p>
          <a:endParaRPr lang="pt-BR"/>
        </a:p>
      </dgm:t>
    </dgm:pt>
    <dgm:pt modelId="{2DFB628B-66AA-4272-AB63-49E863C92E03}" type="sibTrans" cxnId="{223D7453-FEA1-4A26-9F27-82E9814B93C2}">
      <dgm:prSet/>
      <dgm:spPr/>
      <dgm:t>
        <a:bodyPr/>
        <a:lstStyle/>
        <a:p>
          <a:endParaRPr lang="pt-BR"/>
        </a:p>
      </dgm:t>
    </dgm:pt>
    <dgm:pt modelId="{31C0BDEB-A846-479A-AFC7-D3C67EA3B778}" type="pres">
      <dgm:prSet presAssocID="{8D32F33B-4D3F-44BB-80D6-99CA62924401}" presName="Name0" presStyleCnt="0">
        <dgm:presLayoutVars>
          <dgm:dir/>
          <dgm:animLvl val="lvl"/>
          <dgm:resizeHandles val="exact"/>
        </dgm:presLayoutVars>
      </dgm:prSet>
      <dgm:spPr/>
    </dgm:pt>
    <dgm:pt modelId="{602500F9-F374-4F4A-B4A7-43DE7C5ED747}" type="pres">
      <dgm:prSet presAssocID="{8D32F33B-4D3F-44BB-80D6-99CA62924401}" presName="dummy" presStyleCnt="0"/>
      <dgm:spPr/>
    </dgm:pt>
    <dgm:pt modelId="{D335AA92-9C89-4EA2-83F0-0A0624E5DE27}" type="pres">
      <dgm:prSet presAssocID="{8D32F33B-4D3F-44BB-80D6-99CA62924401}" presName="linH" presStyleCnt="0"/>
      <dgm:spPr/>
    </dgm:pt>
    <dgm:pt modelId="{806CA549-9B93-4BF6-8923-9F16063A2C96}" type="pres">
      <dgm:prSet presAssocID="{8D32F33B-4D3F-44BB-80D6-99CA62924401}" presName="padding1" presStyleCnt="0"/>
      <dgm:spPr/>
    </dgm:pt>
    <dgm:pt modelId="{34BE5F96-D069-45FC-BD37-83953493F7BC}" type="pres">
      <dgm:prSet presAssocID="{248CDA32-5BA3-4825-A2B6-70C35602EC78}" presName="linV" presStyleCnt="0"/>
      <dgm:spPr/>
    </dgm:pt>
    <dgm:pt modelId="{D1403EEE-0E40-424C-9BBF-27040E303089}" type="pres">
      <dgm:prSet presAssocID="{248CDA32-5BA3-4825-A2B6-70C35602EC78}" presName="spVertical1" presStyleCnt="0"/>
      <dgm:spPr/>
    </dgm:pt>
    <dgm:pt modelId="{4229EC84-865E-40FE-A761-853D3CAEC52D}" type="pres">
      <dgm:prSet presAssocID="{248CDA32-5BA3-4825-A2B6-70C35602EC78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33B3893-7EF0-4FBF-84C9-56F50D102F59}" type="pres">
      <dgm:prSet presAssocID="{248CDA32-5BA3-4825-A2B6-70C35602EC78}" presName="spVertical2" presStyleCnt="0"/>
      <dgm:spPr/>
    </dgm:pt>
    <dgm:pt modelId="{0F657A64-033C-4824-B4B8-6B82D28E9945}" type="pres">
      <dgm:prSet presAssocID="{248CDA32-5BA3-4825-A2B6-70C35602EC78}" presName="spVertical3" presStyleCnt="0"/>
      <dgm:spPr/>
    </dgm:pt>
    <dgm:pt modelId="{C4EE12F0-E402-4DAB-AD01-C824B5316E9C}" type="pres">
      <dgm:prSet presAssocID="{8D32F33B-4D3F-44BB-80D6-99CA62924401}" presName="padding2" presStyleCnt="0"/>
      <dgm:spPr/>
    </dgm:pt>
    <dgm:pt modelId="{8C263E8F-B770-46A1-B0E0-E11F4B55AFC4}" type="pres">
      <dgm:prSet presAssocID="{8D32F33B-4D3F-44BB-80D6-99CA62924401}" presName="negArrow" presStyleCnt="0"/>
      <dgm:spPr/>
    </dgm:pt>
    <dgm:pt modelId="{ACFD815D-0865-4744-AFFB-E480033C037E}" type="pres">
      <dgm:prSet presAssocID="{8D32F33B-4D3F-44BB-80D6-99CA62924401}" presName="backgroundArrow" presStyleLbl="node1" presStyleIdx="0" presStyleCnt="1"/>
      <dgm:spPr/>
    </dgm:pt>
  </dgm:ptLst>
  <dgm:cxnLst>
    <dgm:cxn modelId="{223D7453-FEA1-4A26-9F27-82E9814B93C2}" srcId="{8D32F33B-4D3F-44BB-80D6-99CA62924401}" destId="{248CDA32-5BA3-4825-A2B6-70C35602EC78}" srcOrd="0" destOrd="0" parTransId="{975D3724-4456-45FD-8DED-0B9060350B46}" sibTransId="{2DFB628B-66AA-4272-AB63-49E863C92E03}"/>
    <dgm:cxn modelId="{986BD79E-3702-42E8-9C25-B70C243DDEC2}" type="presOf" srcId="{248CDA32-5BA3-4825-A2B6-70C35602EC78}" destId="{4229EC84-865E-40FE-A761-853D3CAEC52D}" srcOrd="0" destOrd="0" presId="urn:microsoft.com/office/officeart/2005/8/layout/hProcess3"/>
    <dgm:cxn modelId="{26B38CE0-D667-43C3-9B80-347B11FDE8BF}" type="presOf" srcId="{8D32F33B-4D3F-44BB-80D6-99CA62924401}" destId="{31C0BDEB-A846-479A-AFC7-D3C67EA3B778}" srcOrd="0" destOrd="0" presId="urn:microsoft.com/office/officeart/2005/8/layout/hProcess3"/>
    <dgm:cxn modelId="{1D856ED2-5263-43FC-9952-B704CB07F1DA}" type="presParOf" srcId="{31C0BDEB-A846-479A-AFC7-D3C67EA3B778}" destId="{602500F9-F374-4F4A-B4A7-43DE7C5ED747}" srcOrd="0" destOrd="0" presId="urn:microsoft.com/office/officeart/2005/8/layout/hProcess3"/>
    <dgm:cxn modelId="{181B16A7-CE72-4385-B5D9-6149291446A4}" type="presParOf" srcId="{31C0BDEB-A846-479A-AFC7-D3C67EA3B778}" destId="{D335AA92-9C89-4EA2-83F0-0A0624E5DE27}" srcOrd="1" destOrd="0" presId="urn:microsoft.com/office/officeart/2005/8/layout/hProcess3"/>
    <dgm:cxn modelId="{89F50A1B-E0B4-405F-AE17-5AC3D5051894}" type="presParOf" srcId="{D335AA92-9C89-4EA2-83F0-0A0624E5DE27}" destId="{806CA549-9B93-4BF6-8923-9F16063A2C96}" srcOrd="0" destOrd="0" presId="urn:microsoft.com/office/officeart/2005/8/layout/hProcess3"/>
    <dgm:cxn modelId="{2DC5B2AE-39D4-4E09-AE68-9E599649829B}" type="presParOf" srcId="{D335AA92-9C89-4EA2-83F0-0A0624E5DE27}" destId="{34BE5F96-D069-45FC-BD37-83953493F7BC}" srcOrd="1" destOrd="0" presId="urn:microsoft.com/office/officeart/2005/8/layout/hProcess3"/>
    <dgm:cxn modelId="{EC2403AE-3568-4E60-AB6A-5668B3DB169D}" type="presParOf" srcId="{34BE5F96-D069-45FC-BD37-83953493F7BC}" destId="{D1403EEE-0E40-424C-9BBF-27040E303089}" srcOrd="0" destOrd="0" presId="urn:microsoft.com/office/officeart/2005/8/layout/hProcess3"/>
    <dgm:cxn modelId="{6996253E-A231-4E95-AE01-649970DCB341}" type="presParOf" srcId="{34BE5F96-D069-45FC-BD37-83953493F7BC}" destId="{4229EC84-865E-40FE-A761-853D3CAEC52D}" srcOrd="1" destOrd="0" presId="urn:microsoft.com/office/officeart/2005/8/layout/hProcess3"/>
    <dgm:cxn modelId="{2EE03E80-3EE1-4543-9700-7D3273F33684}" type="presParOf" srcId="{34BE5F96-D069-45FC-BD37-83953493F7BC}" destId="{E33B3893-7EF0-4FBF-84C9-56F50D102F59}" srcOrd="2" destOrd="0" presId="urn:microsoft.com/office/officeart/2005/8/layout/hProcess3"/>
    <dgm:cxn modelId="{2917831C-84D5-49B8-8D19-8201D7A2A59C}" type="presParOf" srcId="{34BE5F96-D069-45FC-BD37-83953493F7BC}" destId="{0F657A64-033C-4824-B4B8-6B82D28E9945}" srcOrd="3" destOrd="0" presId="urn:microsoft.com/office/officeart/2005/8/layout/hProcess3"/>
    <dgm:cxn modelId="{8ABDECF0-A609-4F97-8C4C-D8755DD32F29}" type="presParOf" srcId="{D335AA92-9C89-4EA2-83F0-0A0624E5DE27}" destId="{C4EE12F0-E402-4DAB-AD01-C824B5316E9C}" srcOrd="2" destOrd="0" presId="urn:microsoft.com/office/officeart/2005/8/layout/hProcess3"/>
    <dgm:cxn modelId="{50348219-5E7D-45DA-9509-DD8B982E8C49}" type="presParOf" srcId="{D335AA92-9C89-4EA2-83F0-0A0624E5DE27}" destId="{8C263E8F-B770-46A1-B0E0-E11F4B55AFC4}" srcOrd="3" destOrd="0" presId="urn:microsoft.com/office/officeart/2005/8/layout/hProcess3"/>
    <dgm:cxn modelId="{CCB24BAB-1082-46CF-A65D-80416DADA57A}" type="presParOf" srcId="{D335AA92-9C89-4EA2-83F0-0A0624E5DE27}" destId="{ACFD815D-0865-4744-AFFB-E480033C037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ADDC-DBF4-4531-A554-1CCB5D0B4441}">
      <dsp:nvSpPr>
        <dsp:cNvPr id="0" name=""/>
        <dsp:cNvSpPr/>
      </dsp:nvSpPr>
      <dsp:spPr>
        <a:xfrm>
          <a:off x="2105076" y="0"/>
          <a:ext cx="2015055" cy="2015055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Supervisionada</a:t>
          </a:r>
        </a:p>
      </dsp:txBody>
      <dsp:txXfrm>
        <a:off x="2608840" y="1007528"/>
        <a:ext cx="1007527" cy="1007527"/>
      </dsp:txXfrm>
    </dsp:sp>
    <dsp:sp modelId="{89026C1A-95BC-4073-ACD0-246E90D4B04E}">
      <dsp:nvSpPr>
        <dsp:cNvPr id="0" name=""/>
        <dsp:cNvSpPr/>
      </dsp:nvSpPr>
      <dsp:spPr>
        <a:xfrm>
          <a:off x="1097548" y="2015055"/>
          <a:ext cx="2015055" cy="2015055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Não Supervisionada</a:t>
          </a:r>
        </a:p>
      </dsp:txBody>
      <dsp:txXfrm>
        <a:off x="1601312" y="3022583"/>
        <a:ext cx="1007527" cy="1007527"/>
      </dsp:txXfrm>
    </dsp:sp>
    <dsp:sp modelId="{D45443B5-18CD-4333-90DC-B13854E0061F}">
      <dsp:nvSpPr>
        <dsp:cNvPr id="0" name=""/>
        <dsp:cNvSpPr/>
      </dsp:nvSpPr>
      <dsp:spPr>
        <a:xfrm rot="10800000">
          <a:off x="2105076" y="2015055"/>
          <a:ext cx="2015055" cy="2015055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Aprendizagem</a:t>
          </a:r>
        </a:p>
      </dsp:txBody>
      <dsp:txXfrm rot="10800000">
        <a:off x="2608840" y="2015055"/>
        <a:ext cx="1007527" cy="1007527"/>
      </dsp:txXfrm>
    </dsp:sp>
    <dsp:sp modelId="{C55BEB71-433C-46E0-838A-1381DF8549D7}">
      <dsp:nvSpPr>
        <dsp:cNvPr id="0" name=""/>
        <dsp:cNvSpPr/>
      </dsp:nvSpPr>
      <dsp:spPr>
        <a:xfrm>
          <a:off x="3112604" y="2015055"/>
          <a:ext cx="2015055" cy="2015055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Por Reforço</a:t>
          </a:r>
        </a:p>
      </dsp:txBody>
      <dsp:txXfrm>
        <a:off x="3616368" y="3022583"/>
        <a:ext cx="1007527" cy="1007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E387B-155A-432F-BC68-60D7A9DA8828}">
      <dsp:nvSpPr>
        <dsp:cNvPr id="0" name=""/>
        <dsp:cNvSpPr/>
      </dsp:nvSpPr>
      <dsp:spPr>
        <a:xfrm>
          <a:off x="1980" y="416886"/>
          <a:ext cx="1350402" cy="1350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Prever o Resultado</a:t>
          </a:r>
        </a:p>
      </dsp:txBody>
      <dsp:txXfrm>
        <a:off x="199742" y="614648"/>
        <a:ext cx="954878" cy="954878"/>
      </dsp:txXfrm>
    </dsp:sp>
    <dsp:sp modelId="{E5389692-F4EF-4CCD-ACE4-00B5898E848D}">
      <dsp:nvSpPr>
        <dsp:cNvPr id="0" name=""/>
        <dsp:cNvSpPr/>
      </dsp:nvSpPr>
      <dsp:spPr>
        <a:xfrm>
          <a:off x="1352382" y="416886"/>
          <a:ext cx="1350402" cy="1350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Feddback Direto</a:t>
          </a:r>
        </a:p>
      </dsp:txBody>
      <dsp:txXfrm>
        <a:off x="1550144" y="614648"/>
        <a:ext cx="954878" cy="954878"/>
      </dsp:txXfrm>
    </dsp:sp>
    <dsp:sp modelId="{E52AF778-D0AE-4D15-86A9-B3683175CDE4}">
      <dsp:nvSpPr>
        <dsp:cNvPr id="0" name=""/>
        <dsp:cNvSpPr/>
      </dsp:nvSpPr>
      <dsp:spPr>
        <a:xfrm>
          <a:off x="2702785" y="416886"/>
          <a:ext cx="1350402" cy="1350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Dados Rotulados</a:t>
          </a:r>
        </a:p>
      </dsp:txBody>
      <dsp:txXfrm>
        <a:off x="2900547" y="614648"/>
        <a:ext cx="954878" cy="954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A3771-D72F-4A5F-8490-92F9B20AF2DB}">
      <dsp:nvSpPr>
        <dsp:cNvPr id="0" name=""/>
        <dsp:cNvSpPr/>
      </dsp:nvSpPr>
      <dsp:spPr>
        <a:xfrm>
          <a:off x="1980" y="819637"/>
          <a:ext cx="1350402" cy="1350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Processo de Decisão</a:t>
          </a:r>
        </a:p>
      </dsp:txBody>
      <dsp:txXfrm>
        <a:off x="199742" y="1017399"/>
        <a:ext cx="954878" cy="954878"/>
      </dsp:txXfrm>
    </dsp:sp>
    <dsp:sp modelId="{3F63F278-93CD-4527-B98E-F7ABA4F67342}">
      <dsp:nvSpPr>
        <dsp:cNvPr id="0" name=""/>
        <dsp:cNvSpPr/>
      </dsp:nvSpPr>
      <dsp:spPr>
        <a:xfrm>
          <a:off x="1352382" y="819637"/>
          <a:ext cx="1350402" cy="1350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Sistema de Recompensa</a:t>
          </a:r>
        </a:p>
      </dsp:txBody>
      <dsp:txXfrm>
        <a:off x="1550144" y="1017399"/>
        <a:ext cx="954878" cy="954878"/>
      </dsp:txXfrm>
    </dsp:sp>
    <dsp:sp modelId="{3DC98915-DF15-4927-BC6F-89C9FB08D0EF}">
      <dsp:nvSpPr>
        <dsp:cNvPr id="0" name=""/>
        <dsp:cNvSpPr/>
      </dsp:nvSpPr>
      <dsp:spPr>
        <a:xfrm>
          <a:off x="2702785" y="819637"/>
          <a:ext cx="1350402" cy="1350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Aprende Séries de Ações</a:t>
          </a:r>
        </a:p>
      </dsp:txBody>
      <dsp:txXfrm>
        <a:off x="2900547" y="1017399"/>
        <a:ext cx="954878" cy="954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2ACC7-3889-4044-AB8C-0A7285A08A1E}">
      <dsp:nvSpPr>
        <dsp:cNvPr id="0" name=""/>
        <dsp:cNvSpPr/>
      </dsp:nvSpPr>
      <dsp:spPr>
        <a:xfrm>
          <a:off x="1980" y="541980"/>
          <a:ext cx="1350402" cy="1350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Sem Rótulos</a:t>
          </a:r>
        </a:p>
      </dsp:txBody>
      <dsp:txXfrm>
        <a:off x="199742" y="739742"/>
        <a:ext cx="954878" cy="954878"/>
      </dsp:txXfrm>
    </dsp:sp>
    <dsp:sp modelId="{3C532873-0086-471C-9886-ACADA2FEAC57}">
      <dsp:nvSpPr>
        <dsp:cNvPr id="0" name=""/>
        <dsp:cNvSpPr/>
      </dsp:nvSpPr>
      <dsp:spPr>
        <a:xfrm>
          <a:off x="1352382" y="541980"/>
          <a:ext cx="1350402" cy="1350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Sem Feedback</a:t>
          </a:r>
        </a:p>
      </dsp:txBody>
      <dsp:txXfrm>
        <a:off x="1550144" y="739742"/>
        <a:ext cx="954878" cy="954878"/>
      </dsp:txXfrm>
    </dsp:sp>
    <dsp:sp modelId="{D943EA8D-CF76-4176-9400-53E599100D66}">
      <dsp:nvSpPr>
        <dsp:cNvPr id="0" name=""/>
        <dsp:cNvSpPr/>
      </dsp:nvSpPr>
      <dsp:spPr>
        <a:xfrm>
          <a:off x="2702785" y="541980"/>
          <a:ext cx="1350402" cy="1350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“Encontra uma estrutura escondida”</a:t>
          </a:r>
        </a:p>
      </dsp:txBody>
      <dsp:txXfrm>
        <a:off x="2900547" y="739742"/>
        <a:ext cx="954878" cy="954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E834B-F890-4C53-989F-3685BE03DF32}">
      <dsp:nvSpPr>
        <dsp:cNvPr id="0" name=""/>
        <dsp:cNvSpPr/>
      </dsp:nvSpPr>
      <dsp:spPr>
        <a:xfrm>
          <a:off x="0" y="482591"/>
          <a:ext cx="3260035" cy="1290263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AEE19-ED49-49F2-9702-424C8BBCB981}">
      <dsp:nvSpPr>
        <dsp:cNvPr id="0" name=""/>
        <dsp:cNvSpPr/>
      </dsp:nvSpPr>
      <dsp:spPr>
        <a:xfrm>
          <a:off x="0" y="805157"/>
          <a:ext cx="2671063" cy="64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Aplicado em uma rede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 neural densa</a:t>
          </a:r>
        </a:p>
      </dsp:txBody>
      <dsp:txXfrm>
        <a:off x="0" y="805157"/>
        <a:ext cx="2671063" cy="645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D815D-0865-4744-AFFB-E480033C037E}">
      <dsp:nvSpPr>
        <dsp:cNvPr id="0" name=""/>
        <dsp:cNvSpPr/>
      </dsp:nvSpPr>
      <dsp:spPr>
        <a:xfrm>
          <a:off x="0" y="1138595"/>
          <a:ext cx="5156896" cy="200583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9EC84-865E-40FE-A761-853D3CAEC52D}">
      <dsp:nvSpPr>
        <dsp:cNvPr id="0" name=""/>
        <dsp:cNvSpPr/>
      </dsp:nvSpPr>
      <dsp:spPr>
        <a:xfrm>
          <a:off x="415976" y="1640055"/>
          <a:ext cx="4225230" cy="1002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O termo broadcasting descreve como o numpy trata matrizes com diferentes formas durante as operações aritméticas.</a:t>
          </a:r>
          <a:endParaRPr lang="pt-BR" sz="1600" kern="1200" dirty="0"/>
        </a:p>
      </dsp:txBody>
      <dsp:txXfrm>
        <a:off x="415976" y="1640055"/>
        <a:ext cx="4225230" cy="1002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BAF4-F5CE-4D14-9945-D7C837E89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38A9-CC34-481B-817A-2BE4DEBA9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EA877-6CE4-40FF-8DE3-0901DAD9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BC7F-2F10-4EB6-B82C-D66ED515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2D17B-CFE8-4C1B-8867-F31598A1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46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AFE4-8CAB-4122-B75C-6750C85B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39D33-CF80-4AFD-801F-8441FBA2C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B612-43F3-4D8D-BB82-32E79F28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58233-899C-4481-BD25-65FB2A63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3115-4DC1-46D6-A8F5-CF424BB7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65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DDEC3-53EF-4B3D-A968-79FD55B56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5AC2C-2269-4602-8F1E-440DEB54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13BA-46B7-42C9-88D7-F336C2C9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3FC7-5754-4DFD-9BFF-06059805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072E-F62D-4DC4-B258-29803519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1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4DD5-360F-4376-8578-9021462A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48F7-7CDC-4894-98D3-9B017328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2239-E852-45FB-97AA-0633122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0247-1CEE-4F8A-BF81-1CD012B0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7033-8EB5-44B5-A612-F5B0D3B8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4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F237-E483-45BD-A789-B65D1E61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943C-7986-4CA8-9E02-EC202FA3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5B56-02D5-46E6-8822-7F8A414C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1C32-2ADE-4691-B41D-DAC088CE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8DE5-FEC3-4684-A45A-AE86DF02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5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1F31-5C66-457B-A79E-03725AE2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E7D7-0316-426E-94B3-1B56CC6E9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E13BE-6E6F-4E15-92A3-54C0C9F1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12645-2F88-4597-8E9F-F24D5CB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29154-76D5-4072-8BD8-AE8F99F2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C9F9-5E63-4AD9-ADCE-493687F7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95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5AE4-F1EE-4E25-9DF1-17E17CE2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F8758-7706-45FA-B22C-9DE73307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B0D71-01F3-4E7F-9AA6-591DCEF12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EADE2-5A14-4451-9159-C97180171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B0E28-DA0C-4404-9241-720A0C509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59837-3D62-483C-9471-BB82E61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5C08D-33C8-447D-83B4-FEB34D4B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A38E3-CD3F-47CB-9D52-A01FD68F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9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57BE-5863-4BCE-A8B9-09E8CF59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CE043-0F66-4D1B-B86B-9D6A9105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09E89-CA11-491A-9DB7-E6209528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BFFD4-A187-40E9-A17A-4DAA099C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6E46D-7D21-4C4B-9065-90D83FB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3CE35-7504-4E37-8321-15BFFCF4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71A7F-E7E2-4C61-A6DF-B74561B2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7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5D04-19F6-4423-BA1B-2C0BF132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2772-721B-48D7-97E0-2FBF756E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123D-EA36-42A8-984F-6B945A35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CC4F8-28CE-4EFA-91CA-6FA033DA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4B60F-38CB-49EB-AA71-387A798D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366F-08E9-4524-9125-F889D4A4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44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8890-96E0-4080-883B-47EFF16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B7998-3653-4C31-9F09-62878334C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46F97-8F25-43D7-84FF-A5B9D2C1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42B25-9466-4306-BFBE-1DAA9704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E3174-D9C0-455F-95D5-BE6A136C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4C8B-D558-40F6-B0CA-04F52241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99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CA1ED-91E1-4694-BB75-86C33702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01567-5A9B-4F1E-8D70-F222A5F1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654E-5E30-4825-A204-4A777ECC5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1EFC-B8C5-4F83-96F1-8F47ECE1E80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1978-218C-4970-9B37-236521D31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08CB-BE31-4571-9952-71154D789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353C-9824-4C0A-98BA-2685EE5A14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7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61C7CC73-126C-488B-9B8D-35539875F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4" y="124177"/>
            <a:ext cx="1022194" cy="11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4D0D8-856E-4843-AA97-9EDE23466DF8}"/>
              </a:ext>
            </a:extLst>
          </p:cNvPr>
          <p:cNvSpPr txBox="1"/>
          <p:nvPr/>
        </p:nvSpPr>
        <p:spPr>
          <a:xfrm>
            <a:off x="1546579" y="212845"/>
            <a:ext cx="4821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UNIVERSIDADE FEDERAL DE CAMPINA GRANDE</a:t>
            </a:r>
          </a:p>
          <a:p>
            <a:r>
              <a:rPr lang="pt-BR" dirty="0"/>
              <a:t>PROJETO DE INICIAÇÃO CIENTÍFICA</a:t>
            </a:r>
          </a:p>
          <a:p>
            <a:r>
              <a:rPr lang="pt-BR" dirty="0"/>
              <a:t>UNIDADE ACADÊMICA DE ENGENHARIA ELÉTRICA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04CFA-E9E9-44A9-8BE8-BABC8DC43D22}"/>
              </a:ext>
            </a:extLst>
          </p:cNvPr>
          <p:cNvSpPr txBox="1"/>
          <p:nvPr/>
        </p:nvSpPr>
        <p:spPr>
          <a:xfrm>
            <a:off x="1003672" y="2951946"/>
            <a:ext cx="1072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Classificação de distúrbios pulmonares em radiografias de tórax usando Redes Convolucionais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B6BCA-F929-4BC3-A539-6CD41A0CBE54}"/>
              </a:ext>
            </a:extLst>
          </p:cNvPr>
          <p:cNvSpPr txBox="1"/>
          <p:nvPr/>
        </p:nvSpPr>
        <p:spPr>
          <a:xfrm>
            <a:off x="5036671" y="4029164"/>
            <a:ext cx="211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Reunião 25/09/2020</a:t>
            </a:r>
          </a:p>
        </p:txBody>
      </p:sp>
    </p:spTree>
    <p:extLst>
      <p:ext uri="{BB962C8B-B14F-4D97-AF65-F5344CB8AC3E}">
        <p14:creationId xmlns:p14="http://schemas.microsoft.com/office/powerpoint/2010/main" val="231307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43A9-0D80-42B6-9DBA-CF44C6A2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Rede Neural?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E13B-5294-43BD-9FA2-893ABA5E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algoritmo de aprendizagem poderoso inspirado em como o cérebro funciona.</a:t>
            </a:r>
          </a:p>
        </p:txBody>
      </p:sp>
      <p:pic>
        <p:nvPicPr>
          <p:cNvPr id="6146" name="Picture 2" descr="Redes Neurais Artificiais – Monolito Nimbus">
            <a:extLst>
              <a:ext uri="{FF2B5EF4-FFF2-40B4-BE49-F238E27FC236}">
                <a16:creationId xmlns:a16="http://schemas.microsoft.com/office/drawing/2014/main" id="{4341967E-D17B-4FD7-9848-FA46464CD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09888"/>
            <a:ext cx="5715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pítulo 4 - O Neurônio, Biológico e Matemático - Deep Learning Book">
            <a:extLst>
              <a:ext uri="{FF2B5EF4-FFF2-40B4-BE49-F238E27FC236}">
                <a16:creationId xmlns:a16="http://schemas.microsoft.com/office/drawing/2014/main" id="{A8BB20AF-2E19-493A-BFBA-CC8ACCD3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4800600" cy="21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9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7CC4-A9C2-4DF4-BB80-CC8D2FAF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estruturados e não estruturados</a:t>
            </a:r>
          </a:p>
        </p:txBody>
      </p:sp>
      <p:pic>
        <p:nvPicPr>
          <p:cNvPr id="7170" name="Picture 2" descr="Leitura de dados csv no R | Estatística é com R!">
            <a:extLst>
              <a:ext uri="{FF2B5EF4-FFF2-40B4-BE49-F238E27FC236}">
                <a16:creationId xmlns:a16="http://schemas.microsoft.com/office/drawing/2014/main" id="{7E42B055-24A2-4ABB-933C-AD675F96C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4504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orre Grumpy Cat, gata 'rabugenta' que se tornou uma lenda da internet -  BBC News Brasil">
            <a:extLst>
              <a:ext uri="{FF2B5EF4-FFF2-40B4-BE49-F238E27FC236}">
                <a16:creationId xmlns:a16="http://schemas.microsoft.com/office/drawing/2014/main" id="{46B0B1C8-2949-4F59-AC27-F1558126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27" y="1828799"/>
            <a:ext cx="2857500" cy="21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ow we test smartphone audio recording - DXOMARK">
            <a:extLst>
              <a:ext uri="{FF2B5EF4-FFF2-40B4-BE49-F238E27FC236}">
                <a16:creationId xmlns:a16="http://schemas.microsoft.com/office/drawing/2014/main" id="{7CBCB8F8-079E-4B10-97ED-41378D22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61" y="1828800"/>
            <a:ext cx="2853635" cy="21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Benefits of Natural Language Processing for the Supply Chain | Blume Global">
            <a:extLst>
              <a:ext uri="{FF2B5EF4-FFF2-40B4-BE49-F238E27FC236}">
                <a16:creationId xmlns:a16="http://schemas.microsoft.com/office/drawing/2014/main" id="{002EFD60-FD0E-4182-A8B3-2449BEC4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195" y="4459770"/>
            <a:ext cx="3049657" cy="20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63AC7-A818-4264-9186-96773C92E789}"/>
              </a:ext>
            </a:extLst>
          </p:cNvPr>
          <p:cNvSpPr txBox="1"/>
          <p:nvPr/>
        </p:nvSpPr>
        <p:spPr>
          <a:xfrm>
            <a:off x="5982743" y="4029731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Imagens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1CAF6-2A7C-4B26-93D0-25F4BA582E61}"/>
              </a:ext>
            </a:extLst>
          </p:cNvPr>
          <p:cNvSpPr txBox="1"/>
          <p:nvPr/>
        </p:nvSpPr>
        <p:spPr>
          <a:xfrm>
            <a:off x="9652215" y="396902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Áudio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83E5-C58B-4E0A-A144-8BD08B654AC2}"/>
              </a:ext>
            </a:extLst>
          </p:cNvPr>
          <p:cNvSpPr txBox="1"/>
          <p:nvPr/>
        </p:nvSpPr>
        <p:spPr>
          <a:xfrm>
            <a:off x="7854673" y="6290715"/>
            <a:ext cx="78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Textos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BE0F2-F7C5-42EE-BA32-4B2162E8C519}"/>
              </a:ext>
            </a:extLst>
          </p:cNvPr>
          <p:cNvSpPr txBox="1"/>
          <p:nvPr/>
        </p:nvSpPr>
        <p:spPr>
          <a:xfrm>
            <a:off x="1563756" y="5698233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CSV</a:t>
            </a:r>
          </a:p>
        </p:txBody>
      </p:sp>
    </p:spTree>
    <p:extLst>
      <p:ext uri="{BB962C8B-B14F-4D97-AF65-F5344CB8AC3E}">
        <p14:creationId xmlns:p14="http://schemas.microsoft.com/office/powerpoint/2010/main" val="316638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611-D7CA-46DA-8496-B047AB15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00CF-D613-4D58-9489-0E785DCB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Correção de valores faltantes;</a:t>
            </a:r>
          </a:p>
          <a:p>
            <a:r>
              <a:rPr lang="pt-BR" dirty="0"/>
              <a:t>Correção de valores incoerentes;</a:t>
            </a:r>
          </a:p>
          <a:p>
            <a:r>
              <a:rPr lang="pt-BR" b="1" dirty="0"/>
              <a:t>Tratamento em imagens</a:t>
            </a:r>
            <a:r>
              <a:rPr lang="pt-BR" dirty="0"/>
              <a:t>;</a:t>
            </a:r>
          </a:p>
          <a:p>
            <a:r>
              <a:rPr lang="pt-BR" dirty="0"/>
              <a:t>Aumento ou diminuição dos dados; </a:t>
            </a:r>
          </a:p>
        </p:txBody>
      </p:sp>
    </p:spTree>
    <p:extLst>
      <p:ext uri="{BB962C8B-B14F-4D97-AF65-F5344CB8AC3E}">
        <p14:creationId xmlns:p14="http://schemas.microsoft.com/office/powerpoint/2010/main" val="199139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DE51-21C0-4B46-84BD-5CA857D8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 Kernels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232D5D-478D-4EA5-93C6-4B4352B84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981994"/>
            <a:ext cx="97726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F967-25A2-4C1E-9631-8B149BA4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Augmentation</a:t>
            </a:r>
          </a:p>
        </p:txBody>
      </p:sp>
      <p:pic>
        <p:nvPicPr>
          <p:cNvPr id="9218" name="Picture 2" descr="How to Configure Image Data Augmentation in Keras">
            <a:extLst>
              <a:ext uri="{FF2B5EF4-FFF2-40B4-BE49-F238E27FC236}">
                <a16:creationId xmlns:a16="http://schemas.microsoft.com/office/drawing/2014/main" id="{897CC1B7-A3C3-4116-90C2-9F1A96F261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1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CF0-CFD6-4FF0-8EBD-8FE6A12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BF33-4C0A-48DE-B10C-30900B9E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está certo?</a:t>
            </a:r>
          </a:p>
          <a:p>
            <a:endParaRPr lang="pt-BR" dirty="0"/>
          </a:p>
        </p:txBody>
      </p:sp>
      <p:pic>
        <p:nvPicPr>
          <p:cNvPr id="1028" name="Picture 4" descr="INTERPRETANDO A RADIOGRAFIA DE TÓRAX NA EMERGÊNCIA">
            <a:extLst>
              <a:ext uri="{FF2B5EF4-FFF2-40B4-BE49-F238E27FC236}">
                <a16:creationId xmlns:a16="http://schemas.microsoft.com/office/drawing/2014/main" id="{AA6A4921-9046-4C55-AF9F-0E4CA49DE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7729"/>
            <a:ext cx="3256100" cy="34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NTERPRETANDO A RADIOGRAFIA DE TÓRAX NA EMERGÊNCIA">
            <a:extLst>
              <a:ext uri="{FF2B5EF4-FFF2-40B4-BE49-F238E27FC236}">
                <a16:creationId xmlns:a16="http://schemas.microsoft.com/office/drawing/2014/main" id="{906CF123-F1C0-49A2-AB13-EBCA358F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67950" y="2697729"/>
            <a:ext cx="3256100" cy="34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TERPRETANDO A RADIOGRAFIA DE TÓRAX NA EMERGÊNCIA">
            <a:extLst>
              <a:ext uri="{FF2B5EF4-FFF2-40B4-BE49-F238E27FC236}">
                <a16:creationId xmlns:a16="http://schemas.microsoft.com/office/drawing/2014/main" id="{3AFC4192-39BB-4547-83E2-2C1DD5F0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99" y="2697729"/>
            <a:ext cx="3256100" cy="3434516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6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034B-D603-445F-85C0-A66512D3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da Dimensionalidade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2423405-F362-4A7F-8733-23C2963FB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529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75201-A3A9-4763-AEA0-B166CE2F93E5}"/>
              </a:ext>
            </a:extLst>
          </p:cNvPr>
          <p:cNvSpPr txBox="1"/>
          <p:nvPr/>
        </p:nvSpPr>
        <p:spPr>
          <a:xfrm>
            <a:off x="2652048" y="348722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3D – 2D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3580A4A-CDD2-4D0E-826E-F860DD5A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08" y="1690688"/>
            <a:ext cx="4850192" cy="401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F7AA5-9F82-4C4D-B282-D9492A8A905A}"/>
              </a:ext>
            </a:extLst>
          </p:cNvPr>
          <p:cNvSpPr txBox="1"/>
          <p:nvPr/>
        </p:nvSpPr>
        <p:spPr>
          <a:xfrm>
            <a:off x="8118995" y="5707140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Imagens Digital</a:t>
            </a:r>
          </a:p>
        </p:txBody>
      </p:sp>
      <p:pic>
        <p:nvPicPr>
          <p:cNvPr id="10248" name="Picture 8" descr="Dimensionality reduction results of the S-curve with outliers. (a)... |  Download Scientific Diagram">
            <a:extLst>
              <a:ext uri="{FF2B5EF4-FFF2-40B4-BE49-F238E27FC236}">
                <a16:creationId xmlns:a16="http://schemas.microsoft.com/office/drawing/2014/main" id="{4C20AE91-5C3E-4047-A0BD-31E505CA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79" y="4057365"/>
            <a:ext cx="4552950" cy="16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B4705F-BB14-432A-920B-1264736DB238}"/>
              </a:ext>
            </a:extLst>
          </p:cNvPr>
          <p:cNvSpPr txBox="1"/>
          <p:nvPr/>
        </p:nvSpPr>
        <p:spPr>
          <a:xfrm>
            <a:off x="2824327" y="585389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3D – 2D</a:t>
            </a:r>
          </a:p>
        </p:txBody>
      </p:sp>
    </p:spTree>
    <p:extLst>
      <p:ext uri="{BB962C8B-B14F-4D97-AF65-F5344CB8AC3E}">
        <p14:creationId xmlns:p14="http://schemas.microsoft.com/office/powerpoint/2010/main" val="184195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87B9-00D9-45AB-A420-9B2A196D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 uma Rede Neural Convolucional</a:t>
            </a:r>
          </a:p>
        </p:txBody>
      </p:sp>
      <p:pic>
        <p:nvPicPr>
          <p:cNvPr id="11266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566B5495-1E1D-4EA1-9DBC-61D31662AB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355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4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7EF2-745A-499A-99C1-D69846A3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 uma Rede Neural Convolucional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CA10-062F-47CC-B7F2-4024FEC2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para visão computacional.</a:t>
            </a:r>
          </a:p>
          <a:p>
            <a:r>
              <a:rPr lang="pt-BR" dirty="0"/>
              <a:t>Detecção de caracteristicas importantes na imagem.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A65906-69C7-48BB-9466-37D1686A7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58521"/>
              </p:ext>
            </p:extLst>
          </p:nvPr>
        </p:nvGraphicFramePr>
        <p:xfrm>
          <a:off x="3817730" y="2793683"/>
          <a:ext cx="753607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6070">
                  <a:extLst>
                    <a:ext uri="{9D8B030D-6E8A-4147-A177-3AD203B41FA5}">
                      <a16:colId xmlns:a16="http://schemas.microsoft.com/office/drawing/2014/main" val="3189040267"/>
                    </a:ext>
                  </a:extLst>
                </a:gridCol>
              </a:tblGrid>
              <a:tr h="290236">
                <a:tc>
                  <a:txBody>
                    <a:bodyPr/>
                    <a:lstStyle/>
                    <a:p>
                      <a:r>
                        <a:rPr lang="pt-BR" dirty="0"/>
                        <a:t>Etapas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27456960"/>
                  </a:ext>
                </a:extLst>
              </a:tr>
              <a:tr h="930346">
                <a:tc>
                  <a:txBody>
                    <a:bodyPr/>
                    <a:lstStyle/>
                    <a:p>
                      <a:r>
                        <a:rPr lang="pt-BR" dirty="0"/>
                        <a:t>1 – </a:t>
                      </a:r>
                      <a:r>
                        <a:rPr lang="pt-BR" b="1" dirty="0"/>
                        <a:t>Operador de Convolução</a:t>
                      </a:r>
                      <a:r>
                        <a:rPr lang="pt-BR" dirty="0"/>
                        <a:t>: adicionar cada elemento da imagem para seus vizinhos, ponderando por um kernel (Construção de um mapa de características através de um detector de características).</a:t>
                      </a:r>
                    </a:p>
                    <a:p>
                      <a:r>
                        <a:rPr lang="pt-BR" dirty="0"/>
                        <a:t>- &gt; </a:t>
                      </a:r>
                      <a:r>
                        <a:rPr lang="pt-BR" b="1" dirty="0"/>
                        <a:t>Perca de informação e melhoria no processamento.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33819550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r>
                        <a:rPr lang="pt-BR" dirty="0"/>
                        <a:t>2 – </a:t>
                      </a:r>
                      <a:r>
                        <a:rPr lang="pt-BR" b="1" dirty="0"/>
                        <a:t>Pooling</a:t>
                      </a:r>
                      <a:r>
                        <a:rPr lang="pt-BR" dirty="0"/>
                        <a:t>: Seleciona as características mais relevantes.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 &gt; </a:t>
                      </a:r>
                      <a:r>
                        <a:rPr lang="pt-BR" b="1" dirty="0"/>
                        <a:t>Reduz overfitting e ruídos desnecessários.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37441359"/>
                  </a:ext>
                </a:extLst>
              </a:tr>
              <a:tr h="9303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dirty="0"/>
                        <a:t>3 - </a:t>
                      </a:r>
                      <a:r>
                        <a:rPr lang="pt-BR" b="1" dirty="0"/>
                        <a:t>Flattening</a:t>
                      </a:r>
                      <a:r>
                        <a:rPr lang="pt-BR" dirty="0"/>
                        <a:t>: </a:t>
                      </a:r>
                      <a:r>
                        <a:rPr lang="pt-PT" dirty="0"/>
                        <a:t>converter os dados em uma matriz unidimensional para inseri-los na próxima camada. Achatamos a saída das camadas convolucionais para criar um único vetor.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PT" dirty="0"/>
                        <a:t>- &gt; </a:t>
                      </a:r>
                      <a:r>
                        <a:rPr lang="pt-PT" b="1" dirty="0"/>
                        <a:t>Melhoria no Processamento.   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34579819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40CE48-17D9-4EA2-955D-2016C54BC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652735"/>
              </p:ext>
            </p:extLst>
          </p:nvPr>
        </p:nvGraphicFramePr>
        <p:xfrm>
          <a:off x="278295" y="3357600"/>
          <a:ext cx="3260035" cy="225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6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26F2-816A-4864-B897-B4AED59D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Vetorização em Python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BAF338-D41F-4ED1-80AD-7578299D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054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2FC8A09-0A0C-4650-A443-72924600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030" y="1548963"/>
            <a:ext cx="5051770" cy="37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23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3BA0-C707-45E8-ABFD-A0B30E59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com 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BD0D-61DB-4397-8CED-1414C741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Vivemos em uma era </a:t>
            </a:r>
            <a:r>
              <a:rPr lang="pt-BR" b="1" dirty="0"/>
              <a:t>Big Data</a:t>
            </a:r>
            <a:r>
              <a:rPr lang="pt-BR" dirty="0"/>
              <a:t>, em que o meio digital está repleto de dados úteis disponíveis para análise.</a:t>
            </a:r>
          </a:p>
          <a:p>
            <a:r>
              <a:rPr lang="pt-BR" dirty="0"/>
              <a:t>Transformar uma grande quantidade de dados em conhecimento.</a:t>
            </a:r>
          </a:p>
          <a:p>
            <a:r>
              <a:rPr lang="pt-BR" dirty="0"/>
              <a:t>Encontrar </a:t>
            </a:r>
            <a:r>
              <a:rPr lang="pt-BR" b="1" dirty="0"/>
              <a:t>padrões</a:t>
            </a:r>
            <a:r>
              <a:rPr lang="pt-BR" dirty="0"/>
              <a:t> e fazer </a:t>
            </a:r>
            <a:r>
              <a:rPr lang="pt-BR" b="1" dirty="0"/>
              <a:t>predições</a:t>
            </a:r>
            <a:r>
              <a:rPr lang="pt-BR" dirty="0"/>
              <a:t> sobre estados futuros.</a:t>
            </a:r>
          </a:p>
        </p:txBody>
      </p:sp>
    </p:spTree>
    <p:extLst>
      <p:ext uri="{BB962C8B-B14F-4D97-AF65-F5344CB8AC3E}">
        <p14:creationId xmlns:p14="http://schemas.microsoft.com/office/powerpoint/2010/main" val="41026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2B37-9251-4C38-978D-7EF3EE3D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Broadcasting Python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7AC35F-370C-4D79-8DAD-8A23B3FE21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17" y="1690688"/>
            <a:ext cx="5739583" cy="406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8C96E-24C2-4F6C-A1AB-3C53B4C7C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444817"/>
              </p:ext>
            </p:extLst>
          </p:nvPr>
        </p:nvGraphicFramePr>
        <p:xfrm>
          <a:off x="457321" y="1579552"/>
          <a:ext cx="5156896" cy="428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512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89F9-65A1-4F5A-A070-D038359A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348E-5626-4F9D-AF85-4D091EEC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/>
              <a:t>Lago, S. P. </a:t>
            </a:r>
            <a:r>
              <a:rPr lang="pt-BR" b="1" i="1" dirty="0"/>
              <a:t>Introdução a Inteligência Artificial</a:t>
            </a:r>
            <a:r>
              <a:rPr lang="pt-BR" i="1" dirty="0"/>
              <a:t>, USP, 2020.</a:t>
            </a:r>
          </a:p>
          <a:p>
            <a:pPr algn="just"/>
            <a:r>
              <a:rPr lang="pt-BR" i="1" dirty="0"/>
              <a:t>Granatyr, J. </a:t>
            </a:r>
            <a:r>
              <a:rPr lang="pt-BR" b="1" i="1" dirty="0"/>
              <a:t>IA Expert</a:t>
            </a:r>
            <a:r>
              <a:rPr lang="pt-BR" i="1" dirty="0"/>
              <a:t>. Disponível em: </a:t>
            </a:r>
            <a:r>
              <a:rPr lang="pt-BR" dirty="0"/>
              <a:t>https://iaexpert.com.br/. </a:t>
            </a:r>
            <a:r>
              <a:rPr lang="pt-BR" i="1" dirty="0"/>
              <a:t>Acesso em 27 abr. 2020.</a:t>
            </a:r>
          </a:p>
          <a:p>
            <a:pPr algn="just"/>
            <a:r>
              <a:rPr lang="pt-BR" dirty="0"/>
              <a:t>RASCHKA, Sebastian; MIRJALILI, Vahid. </a:t>
            </a:r>
            <a:r>
              <a:rPr lang="pt-BR" b="1" dirty="0"/>
              <a:t>Python Machine Learning</a:t>
            </a:r>
            <a:r>
              <a:rPr lang="pt-BR" dirty="0"/>
              <a:t>, 2nd ED. Packt Publishing, 2017.</a:t>
            </a:r>
          </a:p>
          <a:p>
            <a:pPr algn="just"/>
            <a:r>
              <a:rPr lang="pt-BR" dirty="0"/>
              <a:t>NG, Andrew. </a:t>
            </a:r>
            <a:r>
              <a:rPr lang="en-US" b="1" dirty="0"/>
              <a:t>Neural networks and deep learning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https://www.coursera.org/learn/neural-networks-deep-learning?specialization=deep-learning.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24 set. 2020.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63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ADF2-F381-409C-9E5C-D33DED2B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de um algoritmo (IA)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C99709-D368-425F-A623-3279B13C3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66" y="1698889"/>
            <a:ext cx="9545068" cy="34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1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966F-1EBD-407D-A853-D4C4D280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7108"/>
            <a:ext cx="10515600" cy="1325563"/>
          </a:xfrm>
        </p:spPr>
        <p:txBody>
          <a:bodyPr/>
          <a:lstStyle/>
          <a:p>
            <a:r>
              <a:rPr lang="pt-BR" b="1" dirty="0"/>
              <a:t>Métodos Descritivos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3BE3-614B-4F1F-A7A2-41589609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pt-BR" dirty="0"/>
              <a:t>O método preditivo, como o própio nome entrega, trata-se da ideia de fazer alguma </a:t>
            </a:r>
            <a:r>
              <a:rPr lang="pt-BR" b="1" dirty="0"/>
              <a:t>previsão</a:t>
            </a:r>
            <a:r>
              <a:rPr lang="pt-BR" dirty="0"/>
              <a:t> sobre um evento futuro, baseado em um </a:t>
            </a:r>
            <a:r>
              <a:rPr lang="pt-BR" b="1" dirty="0"/>
              <a:t>conjunto de atributos</a:t>
            </a:r>
            <a:r>
              <a:rPr lang="pt-BR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B51539-5D40-445B-8259-72019D4AD56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Métodos Preditivos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65612-5B3C-4281-9424-B20B2429F0E4}"/>
              </a:ext>
            </a:extLst>
          </p:cNvPr>
          <p:cNvSpPr txBox="1">
            <a:spLocks/>
          </p:cNvSpPr>
          <p:nvPr/>
        </p:nvSpPr>
        <p:spPr>
          <a:xfrm>
            <a:off x="838200" y="4510779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nome desse método também é bastante revelador, trata-se da ideia de </a:t>
            </a:r>
            <a:r>
              <a:rPr lang="pt-BR" b="1" dirty="0"/>
              <a:t>descrever</a:t>
            </a:r>
            <a:r>
              <a:rPr lang="pt-BR" dirty="0"/>
              <a:t> determinados objetos de acordo com os seus </a:t>
            </a:r>
            <a:r>
              <a:rPr lang="pt-BR" b="1" dirty="0"/>
              <a:t>comportamentos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87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9290-C890-4A3F-92FB-7D0B90E6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Preditivos e Descritivos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2E1C6D-5754-4873-91CF-F068E1FEA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60" y="1708684"/>
            <a:ext cx="7137479" cy="344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F383-7DCC-43CC-BDEC-46EDEE1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Preditivos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87DAA9-9DB9-4C8D-B3ED-A56AB821DD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02" y="1930054"/>
            <a:ext cx="3631664" cy="35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90A97B4-EC24-43D8-97B9-270E7931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15" y="1930054"/>
            <a:ext cx="3526902" cy="33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E37BD-CFA8-4EA5-AB5F-65430090E58C}"/>
              </a:ext>
            </a:extLst>
          </p:cNvPr>
          <p:cNvSpPr txBox="1"/>
          <p:nvPr/>
        </p:nvSpPr>
        <p:spPr>
          <a:xfrm>
            <a:off x="2548419" y="5433391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41CB1-AA8B-4685-BC6C-DCED3A7F8F80}"/>
              </a:ext>
            </a:extLst>
          </p:cNvPr>
          <p:cNvSpPr txBox="1"/>
          <p:nvPr/>
        </p:nvSpPr>
        <p:spPr>
          <a:xfrm>
            <a:off x="8265064" y="5433391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291949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5FC7-BC29-414D-815B-A8038BA7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Descritivos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5A019-612B-414C-95BD-E1880A2C2168}"/>
              </a:ext>
            </a:extLst>
          </p:cNvPr>
          <p:cNvSpPr txBox="1"/>
          <p:nvPr/>
        </p:nvSpPr>
        <p:spPr>
          <a:xfrm>
            <a:off x="1917216" y="3456402"/>
            <a:ext cx="12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Associação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405E2E7-3ADE-4169-94FA-CA5DCF21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87" y="1590733"/>
            <a:ext cx="2034725" cy="192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52D81-4CC4-477E-BC50-CC9952A179F5}"/>
              </a:ext>
            </a:extLst>
          </p:cNvPr>
          <p:cNvSpPr txBox="1"/>
          <p:nvPr/>
        </p:nvSpPr>
        <p:spPr>
          <a:xfrm>
            <a:off x="5357430" y="3464612"/>
            <a:ext cx="150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Agrupamento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BEDAD15-8DE5-4D85-996A-674FDCC0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66" y="1550613"/>
            <a:ext cx="3497927" cy="19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59D6A-04F5-4FC2-8E18-28F69B23A02A}"/>
              </a:ext>
            </a:extLst>
          </p:cNvPr>
          <p:cNvSpPr txBox="1"/>
          <p:nvPr/>
        </p:nvSpPr>
        <p:spPr>
          <a:xfrm>
            <a:off x="8918713" y="3512068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Desvios (Outliers)</a:t>
            </a:r>
          </a:p>
        </p:txBody>
      </p:sp>
      <p:pic>
        <p:nvPicPr>
          <p:cNvPr id="5128" name="Picture 8" descr="Mineração de dados e Regras de Associação com R | by Robert Carlos | Medium">
            <a:extLst>
              <a:ext uri="{FF2B5EF4-FFF2-40B4-BE49-F238E27FC236}">
                <a16:creationId xmlns:a16="http://schemas.microsoft.com/office/drawing/2014/main" id="{846247BB-D804-481E-87F5-96B78697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43" y="1734068"/>
            <a:ext cx="2080809" cy="181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mazon.com: Online Shopping for Electronics, Apparel, Computers, Books,  DVDs &amp; more">
            <a:extLst>
              <a:ext uri="{FF2B5EF4-FFF2-40B4-BE49-F238E27FC236}">
                <a16:creationId xmlns:a16="http://schemas.microsoft.com/office/drawing/2014/main" id="{BA7DFC2B-0D64-4F7A-AB16-82A15AB2E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19" y="3937066"/>
            <a:ext cx="1955368" cy="19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6BFA1-4451-4097-A304-619092780D24}"/>
              </a:ext>
            </a:extLst>
          </p:cNvPr>
          <p:cNvSpPr txBox="1"/>
          <p:nvPr/>
        </p:nvSpPr>
        <p:spPr>
          <a:xfrm>
            <a:off x="3077802" y="5887446"/>
            <a:ext cx="21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Padrões Sequênciais</a:t>
            </a:r>
          </a:p>
        </p:txBody>
      </p:sp>
      <p:pic>
        <p:nvPicPr>
          <p:cNvPr id="5132" name="Picture 12" descr="Text summarization with the help of deep learning | MRM//McCann LAB13 Blog">
            <a:extLst>
              <a:ext uri="{FF2B5EF4-FFF2-40B4-BE49-F238E27FC236}">
                <a16:creationId xmlns:a16="http://schemas.microsoft.com/office/drawing/2014/main" id="{23F0C651-FD97-4167-BABF-B98533219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02" y="4065332"/>
            <a:ext cx="3497927" cy="18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33C29-9618-4699-AEF3-B30DE486E720}"/>
              </a:ext>
            </a:extLst>
          </p:cNvPr>
          <p:cNvSpPr txBox="1"/>
          <p:nvPr/>
        </p:nvSpPr>
        <p:spPr>
          <a:xfrm>
            <a:off x="7029405" y="5886712"/>
            <a:ext cx="13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Sumarização</a:t>
            </a:r>
          </a:p>
        </p:txBody>
      </p:sp>
    </p:spTree>
    <p:extLst>
      <p:ext uri="{BB962C8B-B14F-4D97-AF65-F5344CB8AC3E}">
        <p14:creationId xmlns:p14="http://schemas.microsoft.com/office/powerpoint/2010/main" val="198921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ACA232-46EF-41A3-8791-8A70F0EF0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01244"/>
              </p:ext>
            </p:extLst>
          </p:nvPr>
        </p:nvGraphicFramePr>
        <p:xfrm>
          <a:off x="1612347" y="1217910"/>
          <a:ext cx="8967306" cy="442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653">
                  <a:extLst>
                    <a:ext uri="{9D8B030D-6E8A-4147-A177-3AD203B41FA5}">
                      <a16:colId xmlns:a16="http://schemas.microsoft.com/office/drawing/2014/main" val="2178668844"/>
                    </a:ext>
                  </a:extLst>
                </a:gridCol>
                <a:gridCol w="4483653">
                  <a:extLst>
                    <a:ext uri="{9D8B030D-6E8A-4147-A177-3AD203B41FA5}">
                      <a16:colId xmlns:a16="http://schemas.microsoft.com/office/drawing/2014/main" val="2810864441"/>
                    </a:ext>
                  </a:extLst>
                </a:gridCol>
              </a:tblGrid>
              <a:tr h="4422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78812"/>
                  </a:ext>
                </a:extLst>
              </a:tr>
              <a:tr h="442218">
                <a:tc>
                  <a:txBody>
                    <a:bodyPr/>
                    <a:lstStyle/>
                    <a:p>
                      <a:r>
                        <a:rPr lang="pt-BR" dirty="0"/>
                        <a:t>Aprendizagem Bayesiana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Algoritmo Apriori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2154"/>
                  </a:ext>
                </a:extLst>
              </a:tr>
              <a:tr h="442218">
                <a:tc>
                  <a:txBody>
                    <a:bodyPr/>
                    <a:lstStyle/>
                    <a:p>
                      <a:r>
                        <a:rPr lang="pt-BR" dirty="0"/>
                        <a:t>Árvores de Decisão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Algoritmo ECLAT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83815"/>
                  </a:ext>
                </a:extLst>
              </a:tr>
              <a:tr h="442218">
                <a:tc>
                  <a:txBody>
                    <a:bodyPr/>
                    <a:lstStyle/>
                    <a:p>
                      <a:r>
                        <a:rPr lang="pt-BR" dirty="0"/>
                        <a:t>Aprendizagem por Regras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Algoritmo K-means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58805"/>
                  </a:ext>
                </a:extLst>
              </a:tr>
              <a:tr h="442218">
                <a:tc>
                  <a:txBody>
                    <a:bodyPr/>
                    <a:lstStyle/>
                    <a:p>
                      <a:r>
                        <a:rPr lang="pt-BR" dirty="0"/>
                        <a:t>Aprendizagem Baseada em Instâncias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Agrupamento Hierárquico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62602"/>
                  </a:ext>
                </a:extLst>
              </a:tr>
              <a:tr h="442218">
                <a:tc>
                  <a:txBody>
                    <a:bodyPr/>
                    <a:lstStyle/>
                    <a:p>
                      <a:r>
                        <a:rPr lang="pt-BR" dirty="0"/>
                        <a:t>Regressão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Agrupamento com DBSCAN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32921"/>
                  </a:ext>
                </a:extLst>
              </a:tr>
              <a:tr h="442218">
                <a:tc>
                  <a:txBody>
                    <a:bodyPr/>
                    <a:lstStyle/>
                    <a:p>
                      <a:r>
                        <a:rPr lang="pt-BR" dirty="0"/>
                        <a:t>Máquinas de Vetores de Suporte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Redução de Dimensionalidade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72395"/>
                  </a:ext>
                </a:extLst>
              </a:tr>
              <a:tr h="442218">
                <a:tc>
                  <a:txBody>
                    <a:bodyPr/>
                    <a:lstStyle/>
                    <a:p>
                      <a:r>
                        <a:rPr lang="pt-BR" b="1" dirty="0"/>
                        <a:t>Redes Neurais Artificiais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Detecção de Outliers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94532"/>
                  </a:ext>
                </a:extLst>
              </a:tr>
              <a:tr h="442218">
                <a:tc>
                  <a:txBody>
                    <a:bodyPr/>
                    <a:lstStyle/>
                    <a:p>
                      <a:r>
                        <a:rPr lang="pt-BR" dirty="0"/>
                        <a:t>Regressão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Outros tipos de regressões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01134"/>
                  </a:ext>
                </a:extLst>
              </a:tr>
              <a:tr h="4422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42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2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5BC7-5101-4A8F-BFD7-4A26BE6F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Aprendizagem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B33A81-2C4A-4ED3-B317-69680F2BD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509776"/>
              </p:ext>
            </p:extLst>
          </p:nvPr>
        </p:nvGraphicFramePr>
        <p:xfrm>
          <a:off x="2983395" y="1690688"/>
          <a:ext cx="6225209" cy="403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32E81D-1203-4B2C-B7B3-B8AC2BB7B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342360"/>
              </p:ext>
            </p:extLst>
          </p:nvPr>
        </p:nvGraphicFramePr>
        <p:xfrm>
          <a:off x="7007089" y="1444487"/>
          <a:ext cx="4055168" cy="21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5541CA4-DA9C-4C32-86FE-7F7C77ACF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251233"/>
              </p:ext>
            </p:extLst>
          </p:nvPr>
        </p:nvGraphicFramePr>
        <p:xfrm>
          <a:off x="7787305" y="3016251"/>
          <a:ext cx="4055168" cy="298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4085CE5-4F35-4247-B99D-940B15F1B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216420"/>
              </p:ext>
            </p:extLst>
          </p:nvPr>
        </p:nvGraphicFramePr>
        <p:xfrm>
          <a:off x="318052" y="3320618"/>
          <a:ext cx="4055168" cy="243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20384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485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Aprendendo com os Dados</vt:lpstr>
      <vt:lpstr>Ciclo de vida de um algoritmo (IA)</vt:lpstr>
      <vt:lpstr>Métodos Descritivos</vt:lpstr>
      <vt:lpstr>Métodos Preditivos e Descritivos</vt:lpstr>
      <vt:lpstr>Métodos Preditivos</vt:lpstr>
      <vt:lpstr>Métodos Descritivos</vt:lpstr>
      <vt:lpstr>PowerPoint Presentation</vt:lpstr>
      <vt:lpstr>Tipos de Aprendizagem</vt:lpstr>
      <vt:lpstr>O que é uma Rede Neural?</vt:lpstr>
      <vt:lpstr>Dados estruturados e não estruturados</vt:lpstr>
      <vt:lpstr>Pré-processamento dos dados</vt:lpstr>
      <vt:lpstr>Image Kernels</vt:lpstr>
      <vt:lpstr>Data Augmentation</vt:lpstr>
      <vt:lpstr>Data Augmentation</vt:lpstr>
      <vt:lpstr>Redução da Dimensionalidade</vt:lpstr>
      <vt:lpstr>Etapas de uma Rede Neural Convolucional</vt:lpstr>
      <vt:lpstr>Etapas de uma Rede Neural Convolucional</vt:lpstr>
      <vt:lpstr>Vetorização em Python</vt:lpstr>
      <vt:lpstr>Broadcasting Python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Alysson Machado</dc:creator>
  <cp:lastModifiedBy>Alysson Machado</cp:lastModifiedBy>
  <cp:revision>18</cp:revision>
  <dcterms:created xsi:type="dcterms:W3CDTF">2020-09-25T01:14:26Z</dcterms:created>
  <dcterms:modified xsi:type="dcterms:W3CDTF">2020-09-25T12:21:26Z</dcterms:modified>
</cp:coreProperties>
</file>