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Git e GitHub" id="{2921EC94-011A-40BC-880F-D414358A758B}">
          <p14:sldIdLst>
            <p14:sldId id="256"/>
            <p14:sldId id="257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Recursos 1" id="{AED6E4C5-2EF3-4199-B051-1FAB5E972516}">
          <p14:sldIdLst>
            <p14:sldId id="258"/>
            <p14:sldId id="259"/>
          </p14:sldIdLst>
        </p14:section>
        <p14:section name="Recursos 2" id="{732E5E85-E04E-4B05-9E4B-154793C4ABF6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269D-B329-47B2-932F-8B237C970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Git e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6C09C-263B-43A4-A396-6F69BB1DD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Aprenda a usar o software de versionamento git e o repositório remoto github para auxiliar sua vida acadêmica e profissional.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C22B3-003B-4730-B3FC-32C42CF931F6}"/>
              </a:ext>
            </a:extLst>
          </p:cNvPr>
          <p:cNvSpPr txBox="1"/>
          <p:nvPr/>
        </p:nvSpPr>
        <p:spPr>
          <a:xfrm>
            <a:off x="10385736" y="5686370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Alysson Machado</a:t>
            </a:r>
          </a:p>
        </p:txBody>
      </p:sp>
    </p:spTree>
    <p:extLst>
      <p:ext uri="{BB962C8B-B14F-4D97-AF65-F5344CB8AC3E}">
        <p14:creationId xmlns:p14="http://schemas.microsoft.com/office/powerpoint/2010/main" val="41117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D80-183D-46BC-BFC3-87EAEF82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markdown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38B4A9B-41A5-4047-9D04-E5ED956F3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013F-453F-48A8-80C2-43091E16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GIT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7BA15F8-63B1-4705-BB44-C6FA51F49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4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DC0-1DD0-4154-9EAC-D08D6E5A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</a:t>
            </a:r>
          </a:p>
        </p:txBody>
      </p:sp>
      <p:pic>
        <p:nvPicPr>
          <p:cNvPr id="14340" name="Picture 4" descr="Baracktocat">
            <a:extLst>
              <a:ext uri="{FF2B5EF4-FFF2-40B4-BE49-F238E27FC236}">
                <a16:creationId xmlns:a16="http://schemas.microsoft.com/office/drawing/2014/main" id="{7B5039D4-9CBC-45BE-8683-545B607C1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918465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sionamento com o Git">
            <a:extLst>
              <a:ext uri="{FF2B5EF4-FFF2-40B4-BE49-F238E27FC236}">
                <a16:creationId xmlns:a16="http://schemas.microsoft.com/office/drawing/2014/main" id="{01C3F632-4685-4FB0-A699-D64984C6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17" y="460259"/>
            <a:ext cx="7519366" cy="5450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8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uxo de Trabalho Distribuido">
            <a:extLst>
              <a:ext uri="{FF2B5EF4-FFF2-40B4-BE49-F238E27FC236}">
                <a16:creationId xmlns:a16="http://schemas.microsoft.com/office/drawing/2014/main" id="{28B1E79D-B1F8-4EB0-913D-4155C6CD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29" y="819099"/>
            <a:ext cx="7659342" cy="5219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2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é uma comunidade colaborativa">
            <a:extLst>
              <a:ext uri="{FF2B5EF4-FFF2-40B4-BE49-F238E27FC236}">
                <a16:creationId xmlns:a16="http://schemas.microsoft.com/office/drawing/2014/main" id="{9D669973-1BFA-4A74-9480-41DE958F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76" y="855317"/>
            <a:ext cx="7721048" cy="5147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97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Pages">
            <a:extLst>
              <a:ext uri="{FF2B5EF4-FFF2-40B4-BE49-F238E27FC236}">
                <a16:creationId xmlns:a16="http://schemas.microsoft.com/office/drawing/2014/main" id="{1BF695E0-4276-4326-9F3A-528033FD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1" y="1256057"/>
            <a:ext cx="7726017" cy="4345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3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 do Git e do GitHub">
            <a:extLst>
              <a:ext uri="{FF2B5EF4-FFF2-40B4-BE49-F238E27FC236}">
                <a16:creationId xmlns:a16="http://schemas.microsoft.com/office/drawing/2014/main" id="{88B3F2D7-5C20-4227-9A5E-F87B56F9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4" y="1135532"/>
            <a:ext cx="8166652" cy="4586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1D7B-B799-4411-8557-EF1B4465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sobre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046E-31DA-4B9F-9673-CDBF826D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de Controle de Versões;</a:t>
            </a:r>
          </a:p>
          <a:p>
            <a:r>
              <a:rPr lang="pt-BR" dirty="0"/>
              <a:t>Comunicação entre o repsitório local e o repositório remoto;</a:t>
            </a:r>
          </a:p>
          <a:p>
            <a:r>
              <a:rPr lang="pt-BR" dirty="0"/>
              <a:t>Fluxo de Trabalho Distribuido;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ABCD5-8575-4F53-824F-FFD04AA1566C}"/>
              </a:ext>
            </a:extLst>
          </p:cNvPr>
          <p:cNvSpPr txBox="1"/>
          <p:nvPr/>
        </p:nvSpPr>
        <p:spPr>
          <a:xfrm>
            <a:off x="10584509" y="5684149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Recursos 1</a:t>
            </a:r>
          </a:p>
        </p:txBody>
      </p:sp>
    </p:spTree>
    <p:extLst>
      <p:ext uri="{BB962C8B-B14F-4D97-AF65-F5344CB8AC3E}">
        <p14:creationId xmlns:p14="http://schemas.microsoft.com/office/powerpoint/2010/main" val="37396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B85B-6775-4557-8443-4CF92F7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sobre 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57C-83F7-4C42-91F8-5D53CECD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que hospeda códigos fontes;</a:t>
            </a:r>
          </a:p>
          <a:p>
            <a:r>
              <a:rPr lang="pt-BR" dirty="0"/>
              <a:t>Rede Social para programadores;</a:t>
            </a:r>
          </a:p>
          <a:p>
            <a:r>
              <a:rPr lang="pt-BR" dirty="0"/>
              <a:t>GitHub Pages;</a:t>
            </a:r>
          </a:p>
          <a:p>
            <a:r>
              <a:rPr lang="pt-BR" dirty="0"/>
              <a:t>Conexão com o Git;</a:t>
            </a:r>
          </a:p>
          <a:p>
            <a:r>
              <a:rPr lang="pt-BR" dirty="0"/>
              <a:t>GitHub Desktop;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9FF41-9552-4188-AAED-DCEE052252A5}"/>
              </a:ext>
            </a:extLst>
          </p:cNvPr>
          <p:cNvSpPr txBox="1"/>
          <p:nvPr/>
        </p:nvSpPr>
        <p:spPr>
          <a:xfrm>
            <a:off x="10584509" y="5730315"/>
            <a:ext cx="16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 Recursos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12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B9DA-1003-43D3-B76B-93FABCD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O AMBIENTE DE TRABALHO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5C01-DD7E-4C5E-80FD-5A260D3D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Bom navegador web;</a:t>
            </a:r>
          </a:p>
          <a:p>
            <a:r>
              <a:rPr lang="pt-BR" dirty="0"/>
              <a:t>GitHub Desktop;</a:t>
            </a:r>
          </a:p>
          <a:p>
            <a:r>
              <a:rPr lang="pt-BR" dirty="0"/>
              <a:t>Git;</a:t>
            </a:r>
          </a:p>
          <a:p>
            <a:r>
              <a:rPr lang="pt-BR" dirty="0"/>
              <a:t>Visual Studio Code;</a:t>
            </a:r>
          </a:p>
        </p:txBody>
      </p:sp>
    </p:spTree>
    <p:extLst>
      <p:ext uri="{BB962C8B-B14F-4D97-AF65-F5344CB8AC3E}">
        <p14:creationId xmlns:p14="http://schemas.microsoft.com/office/powerpoint/2010/main" val="313340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34C-0F35-4A69-87C5-7C8ABC09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CONTA E UM REPOSITÓRIO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B73B69-61D7-4C3E-9218-BCAB15E83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74C3-C9B3-4B07-82AF-D0FB2C3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CE7461-19CE-4D11-BA46-A34A1AA95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905212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E74E-E0C1-452F-8679-D60B410F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BAIXAR ARQUIVOS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A6F478-E001-4326-906A-9C417B9EA2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C2D-89D0-4E33-93F1-9763267D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PAGES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2DB453-842C-421D-8C33-802EB2797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9BC9-A452-4067-AD28-4BB231BF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Issues  e forks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416C63-00E9-4171-A2F5-F06BDE867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7" y="1853754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</TotalTime>
  <Words>119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Git e Github</vt:lpstr>
      <vt:lpstr>Aprendendo sobre o git</vt:lpstr>
      <vt:lpstr>Aprendendo sobre o github</vt:lpstr>
      <vt:lpstr>PREPARANDO O AMBIENTE DE TRABALHO</vt:lpstr>
      <vt:lpstr>CRIANDO UMA CONTA E UM REPOSITÓRIO</vt:lpstr>
      <vt:lpstr>BRANCHES</vt:lpstr>
      <vt:lpstr>BAIXAR ARQUIVOS</vt:lpstr>
      <vt:lpstr>GITHUB PAGES</vt:lpstr>
      <vt:lpstr>Issues  e forks</vt:lpstr>
      <vt:lpstr>markdown</vt:lpstr>
      <vt:lpstr>COMANDOS GIT</vt:lpstr>
      <vt:lpstr>FINALIZAÇÃO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Alysson Machado</dc:creator>
  <cp:lastModifiedBy>Alysson Machado</cp:lastModifiedBy>
  <cp:revision>4</cp:revision>
  <dcterms:created xsi:type="dcterms:W3CDTF">2020-05-05T19:52:30Z</dcterms:created>
  <dcterms:modified xsi:type="dcterms:W3CDTF">2020-05-05T20:25:31Z</dcterms:modified>
</cp:coreProperties>
</file>