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9da425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9da425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9da425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9da425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7a9d2c5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7a9d2c5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7a9d2c5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7a9d2c5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a9d2c54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7a9d2c5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7a9d2c5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7a9d2c5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27e454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27e454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a9d2c5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a9d2c5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58450"/>
            <a:ext cx="85206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Raimunda Lima Bacelar de Oliveira Neta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Breno Pinheiro de Meneses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Victor Hugo Brito Cantalice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Glauco Fontgalland Filho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Larissa Teixeira da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Bruno Silva Andrade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9025"/>
            <a:ext cx="85206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Universidade Federal de Campina Grande - UFCG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Departamento de Engenharia Elétrica - DEE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Lab. de Circuitos Lógicos - LCL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Prof. Fernanda Cecília Correia Lima Loureiro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06 de Outubro de 2020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  <p:sp>
        <p:nvSpPr>
          <p:cNvPr id="56" name="Google Shape;56;p13"/>
          <p:cNvSpPr/>
          <p:nvPr/>
        </p:nvSpPr>
        <p:spPr>
          <a:xfrm>
            <a:off x="311750" y="366725"/>
            <a:ext cx="8520600" cy="930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Latches </a:t>
            </a:r>
            <a:r>
              <a:rPr lang="pt-BR" sz="3000">
                <a:solidFill>
                  <a:srgbClr val="FFFFFF"/>
                </a:solidFill>
              </a:rPr>
              <a:t>e Flip-flops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</a:pPr>
            <a:r>
              <a:rPr b="1" lang="pt-BR">
                <a:solidFill>
                  <a:srgbClr val="674EA7"/>
                </a:solidFill>
              </a:rPr>
              <a:t>Latch  tipo RS, RS controlado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Diagrama de Estados</a:t>
            </a:r>
            <a:endParaRPr b="1">
              <a:solidFill>
                <a:srgbClr val="674EA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</a:pPr>
            <a:r>
              <a:rPr b="1" lang="pt-BR">
                <a:solidFill>
                  <a:srgbClr val="674EA7"/>
                </a:solidFill>
              </a:rPr>
              <a:t>Flip flop RS, JK, D, T</a:t>
            </a:r>
            <a:endParaRPr b="1">
              <a:solidFill>
                <a:srgbClr val="674EA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○"/>
            </a:pPr>
            <a:r>
              <a:rPr b="1" lang="pt-BR">
                <a:solidFill>
                  <a:srgbClr val="674EA7"/>
                </a:solidFill>
              </a:rPr>
              <a:t>Diagrama Temporal</a:t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Sumário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Latch RS</a:t>
            </a:r>
            <a:endParaRPr b="1"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0200" y="922175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Diagrama Lógico:</a:t>
            </a:r>
            <a:endParaRPr b="1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6886" l="4858" r="66391" t="30739"/>
          <a:stretch/>
        </p:blipFill>
        <p:spPr>
          <a:xfrm>
            <a:off x="5342075" y="1440500"/>
            <a:ext cx="1984074" cy="16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244275" y="978850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Verdade:</a:t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825" y="1440513"/>
            <a:ext cx="2782075" cy="22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20200" y="953850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Diagrama Lógico:</a:t>
            </a:r>
            <a:endParaRPr b="1"/>
          </a:p>
        </p:txBody>
      </p:sp>
      <p:sp>
        <p:nvSpPr>
          <p:cNvPr id="77" name="Google Shape;77;p16"/>
          <p:cNvSpPr txBox="1"/>
          <p:nvPr/>
        </p:nvSpPr>
        <p:spPr>
          <a:xfrm>
            <a:off x="5847900" y="1289313"/>
            <a:ext cx="1576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Verdade:</a:t>
            </a:r>
            <a:endParaRPr b="1"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Latch RS Controlado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00" y="1607213"/>
            <a:ext cx="3599375" cy="19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30536" l="3802" r="55657" t="34635"/>
          <a:stretch/>
        </p:blipFill>
        <p:spPr>
          <a:xfrm>
            <a:off x="5354175" y="1687600"/>
            <a:ext cx="2864000" cy="176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291700" y="953850"/>
            <a:ext cx="3423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Diagrama Elétrico: CI 4043 (latch RS)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" name="Google Shape;86;p17"/>
          <p:cNvSpPr txBox="1"/>
          <p:nvPr/>
        </p:nvSpPr>
        <p:spPr>
          <a:xfrm>
            <a:off x="320200" y="953850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Diagrama Lógico:</a:t>
            </a:r>
            <a:endParaRPr b="1"/>
          </a:p>
        </p:txBody>
      </p:sp>
      <p:sp>
        <p:nvSpPr>
          <p:cNvPr id="87" name="Google Shape;87;p17"/>
          <p:cNvSpPr txBox="1"/>
          <p:nvPr/>
        </p:nvSpPr>
        <p:spPr>
          <a:xfrm>
            <a:off x="320200" y="3012088"/>
            <a:ext cx="1576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Verdade:</a:t>
            </a:r>
            <a:endParaRPr b="1"/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Flip-flop RS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" y="1235850"/>
            <a:ext cx="3068516" cy="175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18562" l="4028" r="56786" t="45918"/>
          <a:stretch/>
        </p:blipFill>
        <p:spPr>
          <a:xfrm>
            <a:off x="668325" y="3425950"/>
            <a:ext cx="2657249" cy="135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116" y="1568450"/>
            <a:ext cx="38862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047450" y="4231050"/>
            <a:ext cx="2499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70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0</a:t>
            </a:r>
            <a:endParaRPr sz="1000"/>
          </a:p>
        </p:txBody>
      </p:sp>
      <p:sp>
        <p:nvSpPr>
          <p:cNvPr id="93" name="Google Shape;93;p17"/>
          <p:cNvSpPr txBox="1"/>
          <p:nvPr/>
        </p:nvSpPr>
        <p:spPr>
          <a:xfrm>
            <a:off x="3047450" y="4018650"/>
            <a:ext cx="249900" cy="2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70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5601550" y="1019875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Diagrama Elétrico: CI 7476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20200" y="953850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Diagrama Lógico:</a:t>
            </a:r>
            <a:endParaRPr b="1"/>
          </a:p>
        </p:txBody>
      </p:sp>
      <p:sp>
        <p:nvSpPr>
          <p:cNvPr id="100" name="Google Shape;100;p18"/>
          <p:cNvSpPr txBox="1"/>
          <p:nvPr/>
        </p:nvSpPr>
        <p:spPr>
          <a:xfrm>
            <a:off x="729200" y="3185613"/>
            <a:ext cx="1576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Verdade:</a:t>
            </a:r>
            <a:endParaRPr b="1"/>
          </a:p>
        </p:txBody>
      </p:sp>
      <p:sp>
        <p:nvSpPr>
          <p:cNvPr id="101" name="Google Shape;101;p18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Flip-flop </a:t>
            </a:r>
            <a:r>
              <a:rPr b="1" lang="pt-BR" sz="2800">
                <a:solidFill>
                  <a:srgbClr val="FFFFFF"/>
                </a:solidFill>
              </a:rPr>
              <a:t>JK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0" y="1390488"/>
            <a:ext cx="34956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30275" l="4426" r="57279" t="35092"/>
          <a:stretch/>
        </p:blipFill>
        <p:spPr>
          <a:xfrm>
            <a:off x="991525" y="3544675"/>
            <a:ext cx="2566284" cy="130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198" y="1522549"/>
            <a:ext cx="3930500" cy="22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5925488" y="953850"/>
            <a:ext cx="2679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Diagrama Elétrico: CI 74174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20200" y="953850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Diagrama Lógico:</a:t>
            </a:r>
            <a:endParaRPr b="1"/>
          </a:p>
        </p:txBody>
      </p:sp>
      <p:sp>
        <p:nvSpPr>
          <p:cNvPr id="111" name="Google Shape;111;p19"/>
          <p:cNvSpPr txBox="1"/>
          <p:nvPr/>
        </p:nvSpPr>
        <p:spPr>
          <a:xfrm>
            <a:off x="320200" y="3012088"/>
            <a:ext cx="1576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Verdade:</a:t>
            </a:r>
            <a:endParaRPr b="1"/>
          </a:p>
        </p:txBody>
      </p:sp>
      <p:sp>
        <p:nvSpPr>
          <p:cNvPr id="112" name="Google Shape;112;p19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Flip-flop D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325" y="1390497"/>
            <a:ext cx="1576200" cy="1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14370" l="3611" r="67477" t="62489"/>
          <a:stretch/>
        </p:blipFill>
        <p:spPr>
          <a:xfrm>
            <a:off x="472525" y="3558000"/>
            <a:ext cx="2204574" cy="99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324" y="1524575"/>
            <a:ext cx="44100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5925488" y="953850"/>
            <a:ext cx="2679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Diagrama Elétrico: CI 7476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20200" y="953850"/>
            <a:ext cx="24978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Diagrama Lógico:</a:t>
            </a:r>
            <a:endParaRPr b="1"/>
          </a:p>
        </p:txBody>
      </p:sp>
      <p:sp>
        <p:nvSpPr>
          <p:cNvPr id="122" name="Google Shape;122;p20"/>
          <p:cNvSpPr txBox="1"/>
          <p:nvPr/>
        </p:nvSpPr>
        <p:spPr>
          <a:xfrm>
            <a:off x="320200" y="3012088"/>
            <a:ext cx="1576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Verdade:</a:t>
            </a:r>
            <a:endParaRPr b="1"/>
          </a:p>
        </p:txBody>
      </p:sp>
      <p:sp>
        <p:nvSpPr>
          <p:cNvPr id="123" name="Google Shape;123;p20"/>
          <p:cNvSpPr/>
          <p:nvPr/>
        </p:nvSpPr>
        <p:spPr>
          <a:xfrm>
            <a:off x="0" y="0"/>
            <a:ext cx="9144000" cy="7992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FFFF"/>
                </a:solidFill>
              </a:rPr>
              <a:t>Flip-flop T</a:t>
            </a:r>
            <a:endParaRPr b="1" sz="2800">
              <a:solidFill>
                <a:srgbClr val="FFFFFF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14370" l="3611" r="67477" t="62489"/>
          <a:stretch/>
        </p:blipFill>
        <p:spPr>
          <a:xfrm>
            <a:off x="472525" y="3558000"/>
            <a:ext cx="2204574" cy="99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00" y="1390500"/>
            <a:ext cx="1576200" cy="15761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373100" y="3968750"/>
            <a:ext cx="444900" cy="28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Qa</a:t>
            </a:r>
            <a:endParaRPr sz="1100"/>
          </a:p>
        </p:txBody>
      </p:sp>
      <p:sp>
        <p:nvSpPr>
          <p:cNvPr id="127" name="Google Shape;127;p20"/>
          <p:cNvSpPr txBox="1"/>
          <p:nvPr/>
        </p:nvSpPr>
        <p:spPr>
          <a:xfrm>
            <a:off x="2242700" y="4191575"/>
            <a:ext cx="511800" cy="2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~</a:t>
            </a:r>
            <a:r>
              <a:rPr lang="pt-BR" sz="1100"/>
              <a:t>Qa</a:t>
            </a:r>
            <a:endParaRPr sz="11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198" y="1522549"/>
            <a:ext cx="3930500" cy="22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313200" y="3557975"/>
            <a:ext cx="511800" cy="214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311700" y="1358450"/>
            <a:ext cx="85206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Breno Pinheiro de Meneses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Victor Hugo Brito Cantalice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Glauco Fontgalland Filho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Larissa Teixeira da Silva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Bruno Silva Andrade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3199025"/>
            <a:ext cx="85206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Universidade Federal de Campina Grande - UFCG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Departamento de Engenharia Elétrica - DEE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Lab. de Circuitos Lógicos - LCL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Prof. Fernanda Cecília Correia Lima Loureiro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15 de Setembro de 2020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</a:t>
            </a:r>
            <a:endParaRPr sz="1800"/>
          </a:p>
        </p:txBody>
      </p:sp>
      <p:sp>
        <p:nvSpPr>
          <p:cNvPr id="136" name="Google Shape;136;p21"/>
          <p:cNvSpPr/>
          <p:nvPr/>
        </p:nvSpPr>
        <p:spPr>
          <a:xfrm>
            <a:off x="311750" y="366725"/>
            <a:ext cx="8520600" cy="930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Obrigado!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