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6687"/>
  </p:normalViewPr>
  <p:slideViewPr>
    <p:cSldViewPr snapToGrid="0">
      <p:cViewPr varScale="1">
        <p:scale>
          <a:sx n="129" d="100"/>
          <a:sy n="129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46D65-9B36-499B-8FE1-6A3C32A5DCD4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B67CB3-426A-4A8E-AB45-80EB5E02838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Index.html</a:t>
          </a:r>
        </a:p>
      </dgm:t>
    </dgm:pt>
    <dgm:pt modelId="{6AE7BC56-51ED-4F2C-B7A0-84635F84A0D0}" type="parTrans" cxnId="{602420AA-3DF6-4FA3-8318-4DC3E4527EEC}">
      <dgm:prSet/>
      <dgm:spPr/>
      <dgm:t>
        <a:bodyPr/>
        <a:lstStyle/>
        <a:p>
          <a:endParaRPr lang="en-US"/>
        </a:p>
      </dgm:t>
    </dgm:pt>
    <dgm:pt modelId="{8AA2DB19-B079-4112-B874-BBD7B64AD837}" type="sibTrans" cxnId="{602420AA-3DF6-4FA3-8318-4DC3E4527EEC}">
      <dgm:prSet/>
      <dgm:spPr/>
      <dgm:t>
        <a:bodyPr/>
        <a:lstStyle/>
        <a:p>
          <a:endParaRPr lang="en-US"/>
        </a:p>
      </dgm:t>
    </dgm:pt>
    <dgm:pt modelId="{3B5E1E53-0CA3-4BC7-AC12-C09FBC0CDC55}" type="asst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Murphy Inventory.html</a:t>
          </a:r>
        </a:p>
      </dgm:t>
    </dgm:pt>
    <dgm:pt modelId="{3FEC95ED-3F37-4246-97DB-9C0DBFC6B109}" type="parTrans" cxnId="{81F88227-BE20-481C-A895-8B3A49072CC0}">
      <dgm:prSet/>
      <dgm:spPr/>
      <dgm:t>
        <a:bodyPr/>
        <a:lstStyle/>
        <a:p>
          <a:endParaRPr lang="en-US"/>
        </a:p>
      </dgm:t>
    </dgm:pt>
    <dgm:pt modelId="{91DEA509-F488-41F4-B7B0-C5C062621585}" type="sibTrans" cxnId="{81F88227-BE20-481C-A895-8B3A49072CC0}">
      <dgm:prSet/>
      <dgm:spPr/>
      <dgm:t>
        <a:bodyPr/>
        <a:lstStyle/>
        <a:p>
          <a:endParaRPr lang="en-US"/>
        </a:p>
      </dgm:t>
    </dgm:pt>
    <dgm:pt modelId="{F98A8D3F-7E44-4345-A0C6-4C7E03C4B52C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SUV.html</a:t>
          </a:r>
        </a:p>
      </dgm:t>
    </dgm:pt>
    <dgm:pt modelId="{498C41E3-A7F9-44D1-B896-579475CFA64A}" type="parTrans" cxnId="{03B2D907-40A2-405D-BBF6-16A7B9D55CEB}">
      <dgm:prSet/>
      <dgm:spPr/>
      <dgm:t>
        <a:bodyPr/>
        <a:lstStyle/>
        <a:p>
          <a:endParaRPr lang="en-US"/>
        </a:p>
      </dgm:t>
    </dgm:pt>
    <dgm:pt modelId="{03A137DD-0A1A-4C4E-A981-133DAD5C4FF7}" type="sibTrans" cxnId="{03B2D907-40A2-405D-BBF6-16A7B9D55CEB}">
      <dgm:prSet/>
      <dgm:spPr/>
      <dgm:t>
        <a:bodyPr/>
        <a:lstStyle/>
        <a:p>
          <a:endParaRPr lang="en-US"/>
        </a:p>
      </dgm:t>
    </dgm:pt>
    <dgm:pt modelId="{89C49014-7F10-4612-82C1-FD25D43FD955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Sedan.html</a:t>
          </a:r>
        </a:p>
      </dgm:t>
    </dgm:pt>
    <dgm:pt modelId="{61A03253-2801-4D01-853C-00B9D0AD25C4}" type="parTrans" cxnId="{82532ADF-BBD3-4B9E-B201-F798D47BD607}">
      <dgm:prSet/>
      <dgm:spPr/>
      <dgm:t>
        <a:bodyPr/>
        <a:lstStyle/>
        <a:p>
          <a:endParaRPr lang="en-US"/>
        </a:p>
      </dgm:t>
    </dgm:pt>
    <dgm:pt modelId="{7291703D-1122-494C-8418-557E1E4F7AFA}" type="sibTrans" cxnId="{82532ADF-BBD3-4B9E-B201-F798D47BD607}">
      <dgm:prSet/>
      <dgm:spPr/>
      <dgm:t>
        <a:bodyPr/>
        <a:lstStyle/>
        <a:p>
          <a:endParaRPr lang="en-US"/>
        </a:p>
      </dgm:t>
    </dgm:pt>
    <dgm:pt modelId="{92302E84-5EC5-4C73-A9B6-254BB785894F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Truck.html</a:t>
          </a:r>
        </a:p>
      </dgm:t>
    </dgm:pt>
    <dgm:pt modelId="{4775C0F0-0030-4AFF-AA1C-ECEC3CA513BB}" type="parTrans" cxnId="{F4165F0E-AE36-4A9A-A37C-FF96002C3A53}">
      <dgm:prSet/>
      <dgm:spPr/>
      <dgm:t>
        <a:bodyPr/>
        <a:lstStyle/>
        <a:p>
          <a:endParaRPr lang="en-US"/>
        </a:p>
      </dgm:t>
    </dgm:pt>
    <dgm:pt modelId="{B2575C6F-BF3B-4CD6-9E02-715CC519E759}" type="sibTrans" cxnId="{F4165F0E-AE36-4A9A-A37C-FF96002C3A53}">
      <dgm:prSet/>
      <dgm:spPr/>
      <dgm:t>
        <a:bodyPr/>
        <a:lstStyle/>
        <a:p>
          <a:endParaRPr lang="en-US"/>
        </a:p>
      </dgm:t>
    </dgm:pt>
    <dgm:pt modelId="{F691A72B-1004-4BE1-B87B-9D4F0B42BAF9}" type="pres">
      <dgm:prSet presAssocID="{A5446D65-9B36-499B-8FE1-6A3C32A5DC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5431A6-926E-43CE-82ED-D2D00B967FF9}" type="pres">
      <dgm:prSet presAssocID="{50B67CB3-426A-4A8E-AB45-80EB5E028384}" presName="hierRoot1" presStyleCnt="0">
        <dgm:presLayoutVars>
          <dgm:hierBranch val="init"/>
        </dgm:presLayoutVars>
      </dgm:prSet>
      <dgm:spPr/>
    </dgm:pt>
    <dgm:pt modelId="{BC8D87D9-16F0-4B77-8C99-32C63A5C0953}" type="pres">
      <dgm:prSet presAssocID="{50B67CB3-426A-4A8E-AB45-80EB5E028384}" presName="rootComposite1" presStyleCnt="0"/>
      <dgm:spPr/>
    </dgm:pt>
    <dgm:pt modelId="{41432E81-66B1-4530-ACED-AC2DC85C3823}" type="pres">
      <dgm:prSet presAssocID="{50B67CB3-426A-4A8E-AB45-80EB5E0283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68E782-2CFB-4BD0-801A-2DA3E7B57AB8}" type="pres">
      <dgm:prSet presAssocID="{50B67CB3-426A-4A8E-AB45-80EB5E02838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55B8252-7A2A-434A-A02A-10F58FB3C49F}" type="pres">
      <dgm:prSet presAssocID="{50B67CB3-426A-4A8E-AB45-80EB5E028384}" presName="hierChild2" presStyleCnt="0"/>
      <dgm:spPr/>
    </dgm:pt>
    <dgm:pt modelId="{584A7C20-4C45-4FA1-AB68-5742CC30458B}" type="pres">
      <dgm:prSet presAssocID="{498C41E3-A7F9-44D1-B896-579475CFA64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9248E11-0FE3-46CF-9ECD-9991B2242116}" type="pres">
      <dgm:prSet presAssocID="{F98A8D3F-7E44-4345-A0C6-4C7E03C4B52C}" presName="hierRoot2" presStyleCnt="0">
        <dgm:presLayoutVars>
          <dgm:hierBranch val="init"/>
        </dgm:presLayoutVars>
      </dgm:prSet>
      <dgm:spPr/>
    </dgm:pt>
    <dgm:pt modelId="{0A6580A0-AEC1-4AAC-9068-0D2CEA8559B6}" type="pres">
      <dgm:prSet presAssocID="{F98A8D3F-7E44-4345-A0C6-4C7E03C4B52C}" presName="rootComposite" presStyleCnt="0"/>
      <dgm:spPr/>
    </dgm:pt>
    <dgm:pt modelId="{796FE4F4-F01B-414F-AD1B-AA5CE5443F4D}" type="pres">
      <dgm:prSet presAssocID="{F98A8D3F-7E44-4345-A0C6-4C7E03C4B52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F6D21C-B2AC-4EFB-9E6B-7A234CA72B5C}" type="pres">
      <dgm:prSet presAssocID="{F98A8D3F-7E44-4345-A0C6-4C7E03C4B52C}" presName="rootConnector" presStyleLbl="node2" presStyleIdx="0" presStyleCnt="3"/>
      <dgm:spPr/>
      <dgm:t>
        <a:bodyPr/>
        <a:lstStyle/>
        <a:p>
          <a:endParaRPr lang="en-US"/>
        </a:p>
      </dgm:t>
    </dgm:pt>
    <dgm:pt modelId="{BAAAE4BB-A781-466C-BFCD-BD9B99EB08C2}" type="pres">
      <dgm:prSet presAssocID="{F98A8D3F-7E44-4345-A0C6-4C7E03C4B52C}" presName="hierChild4" presStyleCnt="0"/>
      <dgm:spPr/>
    </dgm:pt>
    <dgm:pt modelId="{1374D653-16CC-4898-ACDE-4F78FFC08F5F}" type="pres">
      <dgm:prSet presAssocID="{F98A8D3F-7E44-4345-A0C6-4C7E03C4B52C}" presName="hierChild5" presStyleCnt="0"/>
      <dgm:spPr/>
    </dgm:pt>
    <dgm:pt modelId="{6F4FAE58-D53F-4167-900E-21305AE766C9}" type="pres">
      <dgm:prSet presAssocID="{61A03253-2801-4D01-853C-00B9D0AD25C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82FDA82F-400D-426D-991B-5AC108175132}" type="pres">
      <dgm:prSet presAssocID="{89C49014-7F10-4612-82C1-FD25D43FD955}" presName="hierRoot2" presStyleCnt="0">
        <dgm:presLayoutVars>
          <dgm:hierBranch val="init"/>
        </dgm:presLayoutVars>
      </dgm:prSet>
      <dgm:spPr/>
    </dgm:pt>
    <dgm:pt modelId="{F4E02FD1-1E68-4582-BCAE-230E7D86ACD8}" type="pres">
      <dgm:prSet presAssocID="{89C49014-7F10-4612-82C1-FD25D43FD955}" presName="rootComposite" presStyleCnt="0"/>
      <dgm:spPr/>
    </dgm:pt>
    <dgm:pt modelId="{2C843E9C-4E60-40C4-A30F-A96880D61743}" type="pres">
      <dgm:prSet presAssocID="{89C49014-7F10-4612-82C1-FD25D43FD95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72C478-768F-4D0F-9B37-A6891603ADF6}" type="pres">
      <dgm:prSet presAssocID="{89C49014-7F10-4612-82C1-FD25D43FD955}" presName="rootConnector" presStyleLbl="node2" presStyleIdx="1" presStyleCnt="3"/>
      <dgm:spPr/>
      <dgm:t>
        <a:bodyPr/>
        <a:lstStyle/>
        <a:p>
          <a:endParaRPr lang="en-US"/>
        </a:p>
      </dgm:t>
    </dgm:pt>
    <dgm:pt modelId="{EE670101-6643-45B3-A469-8CDB2D195858}" type="pres">
      <dgm:prSet presAssocID="{89C49014-7F10-4612-82C1-FD25D43FD955}" presName="hierChild4" presStyleCnt="0"/>
      <dgm:spPr/>
    </dgm:pt>
    <dgm:pt modelId="{374BEF33-CD4C-47FC-A2E3-6CD528894386}" type="pres">
      <dgm:prSet presAssocID="{89C49014-7F10-4612-82C1-FD25D43FD955}" presName="hierChild5" presStyleCnt="0"/>
      <dgm:spPr/>
    </dgm:pt>
    <dgm:pt modelId="{D0B410F4-0362-40E0-A29E-4DFCA9E08E5A}" type="pres">
      <dgm:prSet presAssocID="{4775C0F0-0030-4AFF-AA1C-ECEC3CA513B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3105124-C0FE-4B78-BE8C-01E0F09B136E}" type="pres">
      <dgm:prSet presAssocID="{92302E84-5EC5-4C73-A9B6-254BB785894F}" presName="hierRoot2" presStyleCnt="0">
        <dgm:presLayoutVars>
          <dgm:hierBranch val="init"/>
        </dgm:presLayoutVars>
      </dgm:prSet>
      <dgm:spPr/>
    </dgm:pt>
    <dgm:pt modelId="{659B9851-D54E-4D87-BAEE-BD258A445EE7}" type="pres">
      <dgm:prSet presAssocID="{92302E84-5EC5-4C73-A9B6-254BB785894F}" presName="rootComposite" presStyleCnt="0"/>
      <dgm:spPr/>
    </dgm:pt>
    <dgm:pt modelId="{AFB4F1EE-F38F-4AA7-8FBC-7F9D9883AC5F}" type="pres">
      <dgm:prSet presAssocID="{92302E84-5EC5-4C73-A9B6-254BB785894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B084A-5312-4EB1-BDAA-B54517D09797}" type="pres">
      <dgm:prSet presAssocID="{92302E84-5EC5-4C73-A9B6-254BB785894F}" presName="rootConnector" presStyleLbl="node2" presStyleIdx="2" presStyleCnt="3"/>
      <dgm:spPr/>
      <dgm:t>
        <a:bodyPr/>
        <a:lstStyle/>
        <a:p>
          <a:endParaRPr lang="en-US"/>
        </a:p>
      </dgm:t>
    </dgm:pt>
    <dgm:pt modelId="{57A4477C-A780-4849-92B3-467765AFF67A}" type="pres">
      <dgm:prSet presAssocID="{92302E84-5EC5-4C73-A9B6-254BB785894F}" presName="hierChild4" presStyleCnt="0"/>
      <dgm:spPr/>
    </dgm:pt>
    <dgm:pt modelId="{DA233A77-6D1B-4590-86BD-339E6BC49537}" type="pres">
      <dgm:prSet presAssocID="{92302E84-5EC5-4C73-A9B6-254BB785894F}" presName="hierChild5" presStyleCnt="0"/>
      <dgm:spPr/>
    </dgm:pt>
    <dgm:pt modelId="{077360E1-E1E1-40D1-9875-2E13CB848403}" type="pres">
      <dgm:prSet presAssocID="{50B67CB3-426A-4A8E-AB45-80EB5E028384}" presName="hierChild3" presStyleCnt="0"/>
      <dgm:spPr/>
    </dgm:pt>
    <dgm:pt modelId="{91AAEAB4-483F-41A9-BD67-F13454957208}" type="pres">
      <dgm:prSet presAssocID="{3FEC95ED-3F37-4246-97DB-9C0DBFC6B109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4EBF21E6-38A7-4577-9542-12814F0BBEB9}" type="pres">
      <dgm:prSet presAssocID="{3B5E1E53-0CA3-4BC7-AC12-C09FBC0CDC55}" presName="hierRoot3" presStyleCnt="0">
        <dgm:presLayoutVars>
          <dgm:hierBranch val="init"/>
        </dgm:presLayoutVars>
      </dgm:prSet>
      <dgm:spPr/>
    </dgm:pt>
    <dgm:pt modelId="{EA76E745-EB09-4085-B940-AD6F652BB14E}" type="pres">
      <dgm:prSet presAssocID="{3B5E1E53-0CA3-4BC7-AC12-C09FBC0CDC55}" presName="rootComposite3" presStyleCnt="0"/>
      <dgm:spPr/>
    </dgm:pt>
    <dgm:pt modelId="{8EAA2736-2B40-43DE-B5D9-242E370330D5}" type="pres">
      <dgm:prSet presAssocID="{3B5E1E53-0CA3-4BC7-AC12-C09FBC0CDC5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B6F58-456E-47CA-98AE-923D4B2D162D}" type="pres">
      <dgm:prSet presAssocID="{3B5E1E53-0CA3-4BC7-AC12-C09FBC0CDC5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EF730503-AA2B-46A4-AA0C-24FB03551C21}" type="pres">
      <dgm:prSet presAssocID="{3B5E1E53-0CA3-4BC7-AC12-C09FBC0CDC55}" presName="hierChild6" presStyleCnt="0"/>
      <dgm:spPr/>
    </dgm:pt>
    <dgm:pt modelId="{9E77AE30-AE04-44F2-9A26-0009244C4DE7}" type="pres">
      <dgm:prSet presAssocID="{3B5E1E53-0CA3-4BC7-AC12-C09FBC0CDC55}" presName="hierChild7" presStyleCnt="0"/>
      <dgm:spPr/>
    </dgm:pt>
  </dgm:ptLst>
  <dgm:cxnLst>
    <dgm:cxn modelId="{2FF57AA8-CBEF-4C46-876E-691CC6141488}" type="presOf" srcId="{3B5E1E53-0CA3-4BC7-AC12-C09FBC0CDC55}" destId="{8EAA2736-2B40-43DE-B5D9-242E370330D5}" srcOrd="0" destOrd="0" presId="urn:microsoft.com/office/officeart/2005/8/layout/orgChart1"/>
    <dgm:cxn modelId="{DF585726-F5F4-4DFB-AEE7-01EA946D6A69}" type="presOf" srcId="{89C49014-7F10-4612-82C1-FD25D43FD955}" destId="{2C843E9C-4E60-40C4-A30F-A96880D61743}" srcOrd="0" destOrd="0" presId="urn:microsoft.com/office/officeart/2005/8/layout/orgChart1"/>
    <dgm:cxn modelId="{81F88227-BE20-481C-A895-8B3A49072CC0}" srcId="{50B67CB3-426A-4A8E-AB45-80EB5E028384}" destId="{3B5E1E53-0CA3-4BC7-AC12-C09FBC0CDC55}" srcOrd="0" destOrd="0" parTransId="{3FEC95ED-3F37-4246-97DB-9C0DBFC6B109}" sibTransId="{91DEA509-F488-41F4-B7B0-C5C062621585}"/>
    <dgm:cxn modelId="{0A3E1535-3721-42E9-A26A-9CF420F2C154}" type="presOf" srcId="{92302E84-5EC5-4C73-A9B6-254BB785894F}" destId="{AFB4F1EE-F38F-4AA7-8FBC-7F9D9883AC5F}" srcOrd="0" destOrd="0" presId="urn:microsoft.com/office/officeart/2005/8/layout/orgChart1"/>
    <dgm:cxn modelId="{82532ADF-BBD3-4B9E-B201-F798D47BD607}" srcId="{50B67CB3-426A-4A8E-AB45-80EB5E028384}" destId="{89C49014-7F10-4612-82C1-FD25D43FD955}" srcOrd="2" destOrd="0" parTransId="{61A03253-2801-4D01-853C-00B9D0AD25C4}" sibTransId="{7291703D-1122-494C-8418-557E1E4F7AFA}"/>
    <dgm:cxn modelId="{0E70DB23-0236-48DD-82CA-D044914EF6A4}" type="presOf" srcId="{3B5E1E53-0CA3-4BC7-AC12-C09FBC0CDC55}" destId="{0E2B6F58-456E-47CA-98AE-923D4B2D162D}" srcOrd="1" destOrd="0" presId="urn:microsoft.com/office/officeart/2005/8/layout/orgChart1"/>
    <dgm:cxn modelId="{6AF0585B-B862-4837-A094-ED8B9C20ACD6}" type="presOf" srcId="{89C49014-7F10-4612-82C1-FD25D43FD955}" destId="{6D72C478-768F-4D0F-9B37-A6891603ADF6}" srcOrd="1" destOrd="0" presId="urn:microsoft.com/office/officeart/2005/8/layout/orgChart1"/>
    <dgm:cxn modelId="{EB7A623D-0C9A-4AB6-95B6-1CBFE05540B8}" type="presOf" srcId="{F98A8D3F-7E44-4345-A0C6-4C7E03C4B52C}" destId="{796FE4F4-F01B-414F-AD1B-AA5CE5443F4D}" srcOrd="0" destOrd="0" presId="urn:microsoft.com/office/officeart/2005/8/layout/orgChart1"/>
    <dgm:cxn modelId="{6B7FD999-5D8A-4739-987B-8BEEB41B53F5}" type="presOf" srcId="{F98A8D3F-7E44-4345-A0C6-4C7E03C4B52C}" destId="{01F6D21C-B2AC-4EFB-9E6B-7A234CA72B5C}" srcOrd="1" destOrd="0" presId="urn:microsoft.com/office/officeart/2005/8/layout/orgChart1"/>
    <dgm:cxn modelId="{8F809897-56CC-4E16-9912-BB5404EF625C}" type="presOf" srcId="{A5446D65-9B36-499B-8FE1-6A3C32A5DCD4}" destId="{F691A72B-1004-4BE1-B87B-9D4F0B42BAF9}" srcOrd="0" destOrd="0" presId="urn:microsoft.com/office/officeart/2005/8/layout/orgChart1"/>
    <dgm:cxn modelId="{03B2D907-40A2-405D-BBF6-16A7B9D55CEB}" srcId="{50B67CB3-426A-4A8E-AB45-80EB5E028384}" destId="{F98A8D3F-7E44-4345-A0C6-4C7E03C4B52C}" srcOrd="1" destOrd="0" parTransId="{498C41E3-A7F9-44D1-B896-579475CFA64A}" sibTransId="{03A137DD-0A1A-4C4E-A981-133DAD5C4FF7}"/>
    <dgm:cxn modelId="{B1A1413A-2E24-481E-89EF-68C26C863C74}" type="presOf" srcId="{3FEC95ED-3F37-4246-97DB-9C0DBFC6B109}" destId="{91AAEAB4-483F-41A9-BD67-F13454957208}" srcOrd="0" destOrd="0" presId="urn:microsoft.com/office/officeart/2005/8/layout/orgChart1"/>
    <dgm:cxn modelId="{5B6643AD-1CB9-4E7F-8A0E-5A30D41C3A50}" type="presOf" srcId="{61A03253-2801-4D01-853C-00B9D0AD25C4}" destId="{6F4FAE58-D53F-4167-900E-21305AE766C9}" srcOrd="0" destOrd="0" presId="urn:microsoft.com/office/officeart/2005/8/layout/orgChart1"/>
    <dgm:cxn modelId="{DC2ADC8B-5AAC-4096-BD88-5ED4CBF12704}" type="presOf" srcId="{50B67CB3-426A-4A8E-AB45-80EB5E028384}" destId="{41432E81-66B1-4530-ACED-AC2DC85C3823}" srcOrd="0" destOrd="0" presId="urn:microsoft.com/office/officeart/2005/8/layout/orgChart1"/>
    <dgm:cxn modelId="{602420AA-3DF6-4FA3-8318-4DC3E4527EEC}" srcId="{A5446D65-9B36-499B-8FE1-6A3C32A5DCD4}" destId="{50B67CB3-426A-4A8E-AB45-80EB5E028384}" srcOrd="0" destOrd="0" parTransId="{6AE7BC56-51ED-4F2C-B7A0-84635F84A0D0}" sibTransId="{8AA2DB19-B079-4112-B874-BBD7B64AD837}"/>
    <dgm:cxn modelId="{0001C8FF-04D8-44CD-AE3B-8E466149656E}" type="presOf" srcId="{4775C0F0-0030-4AFF-AA1C-ECEC3CA513BB}" destId="{D0B410F4-0362-40E0-A29E-4DFCA9E08E5A}" srcOrd="0" destOrd="0" presId="urn:microsoft.com/office/officeart/2005/8/layout/orgChart1"/>
    <dgm:cxn modelId="{D7D59ACF-1DCE-4319-BF71-953688AD58D6}" type="presOf" srcId="{50B67CB3-426A-4A8E-AB45-80EB5E028384}" destId="{1668E782-2CFB-4BD0-801A-2DA3E7B57AB8}" srcOrd="1" destOrd="0" presId="urn:microsoft.com/office/officeart/2005/8/layout/orgChart1"/>
    <dgm:cxn modelId="{A3714DA6-8947-4324-8BB8-97606215AEFF}" type="presOf" srcId="{92302E84-5EC5-4C73-A9B6-254BB785894F}" destId="{1F5B084A-5312-4EB1-BDAA-B54517D09797}" srcOrd="1" destOrd="0" presId="urn:microsoft.com/office/officeart/2005/8/layout/orgChart1"/>
    <dgm:cxn modelId="{F13E508F-F36B-40C1-AA08-D81FB83030A9}" type="presOf" srcId="{498C41E3-A7F9-44D1-B896-579475CFA64A}" destId="{584A7C20-4C45-4FA1-AB68-5742CC30458B}" srcOrd="0" destOrd="0" presId="urn:microsoft.com/office/officeart/2005/8/layout/orgChart1"/>
    <dgm:cxn modelId="{F4165F0E-AE36-4A9A-A37C-FF96002C3A53}" srcId="{50B67CB3-426A-4A8E-AB45-80EB5E028384}" destId="{92302E84-5EC5-4C73-A9B6-254BB785894F}" srcOrd="3" destOrd="0" parTransId="{4775C0F0-0030-4AFF-AA1C-ECEC3CA513BB}" sibTransId="{B2575C6F-BF3B-4CD6-9E02-715CC519E759}"/>
    <dgm:cxn modelId="{DDEB62DC-453F-40BA-8E05-7C178D428D26}" type="presParOf" srcId="{F691A72B-1004-4BE1-B87B-9D4F0B42BAF9}" destId="{135431A6-926E-43CE-82ED-D2D00B967FF9}" srcOrd="0" destOrd="0" presId="urn:microsoft.com/office/officeart/2005/8/layout/orgChart1"/>
    <dgm:cxn modelId="{35FEF169-AF85-412E-81E0-E03F81627CB4}" type="presParOf" srcId="{135431A6-926E-43CE-82ED-D2D00B967FF9}" destId="{BC8D87D9-16F0-4B77-8C99-32C63A5C0953}" srcOrd="0" destOrd="0" presId="urn:microsoft.com/office/officeart/2005/8/layout/orgChart1"/>
    <dgm:cxn modelId="{4AD3FC98-0F23-4416-A0FE-8083655B5544}" type="presParOf" srcId="{BC8D87D9-16F0-4B77-8C99-32C63A5C0953}" destId="{41432E81-66B1-4530-ACED-AC2DC85C3823}" srcOrd="0" destOrd="0" presId="urn:microsoft.com/office/officeart/2005/8/layout/orgChart1"/>
    <dgm:cxn modelId="{B8DBAED1-1C31-44E9-9A90-E496C44ECAAE}" type="presParOf" srcId="{BC8D87D9-16F0-4B77-8C99-32C63A5C0953}" destId="{1668E782-2CFB-4BD0-801A-2DA3E7B57AB8}" srcOrd="1" destOrd="0" presId="urn:microsoft.com/office/officeart/2005/8/layout/orgChart1"/>
    <dgm:cxn modelId="{6DDE5D15-36DE-45B5-A3A8-024D78FDF87E}" type="presParOf" srcId="{135431A6-926E-43CE-82ED-D2D00B967FF9}" destId="{B55B8252-7A2A-434A-A02A-10F58FB3C49F}" srcOrd="1" destOrd="0" presId="urn:microsoft.com/office/officeart/2005/8/layout/orgChart1"/>
    <dgm:cxn modelId="{9AA4B7A3-2CC1-44AD-A125-F1A91AED317B}" type="presParOf" srcId="{B55B8252-7A2A-434A-A02A-10F58FB3C49F}" destId="{584A7C20-4C45-4FA1-AB68-5742CC30458B}" srcOrd="0" destOrd="0" presId="urn:microsoft.com/office/officeart/2005/8/layout/orgChart1"/>
    <dgm:cxn modelId="{638AFB8E-13B0-4111-A510-0A66EDB4D602}" type="presParOf" srcId="{B55B8252-7A2A-434A-A02A-10F58FB3C49F}" destId="{A9248E11-0FE3-46CF-9ECD-9991B2242116}" srcOrd="1" destOrd="0" presId="urn:microsoft.com/office/officeart/2005/8/layout/orgChart1"/>
    <dgm:cxn modelId="{18D3373F-1B05-4165-92D9-8566636274B5}" type="presParOf" srcId="{A9248E11-0FE3-46CF-9ECD-9991B2242116}" destId="{0A6580A0-AEC1-4AAC-9068-0D2CEA8559B6}" srcOrd="0" destOrd="0" presId="urn:microsoft.com/office/officeart/2005/8/layout/orgChart1"/>
    <dgm:cxn modelId="{860C0EC1-0348-4633-A242-CD207B978B76}" type="presParOf" srcId="{0A6580A0-AEC1-4AAC-9068-0D2CEA8559B6}" destId="{796FE4F4-F01B-414F-AD1B-AA5CE5443F4D}" srcOrd="0" destOrd="0" presId="urn:microsoft.com/office/officeart/2005/8/layout/orgChart1"/>
    <dgm:cxn modelId="{E7676B5C-55E8-4BC9-A975-80EAFF0B50F5}" type="presParOf" srcId="{0A6580A0-AEC1-4AAC-9068-0D2CEA8559B6}" destId="{01F6D21C-B2AC-4EFB-9E6B-7A234CA72B5C}" srcOrd="1" destOrd="0" presId="urn:microsoft.com/office/officeart/2005/8/layout/orgChart1"/>
    <dgm:cxn modelId="{D71FB84F-67CA-4CC4-929B-B336B85253FD}" type="presParOf" srcId="{A9248E11-0FE3-46CF-9ECD-9991B2242116}" destId="{BAAAE4BB-A781-466C-BFCD-BD9B99EB08C2}" srcOrd="1" destOrd="0" presId="urn:microsoft.com/office/officeart/2005/8/layout/orgChart1"/>
    <dgm:cxn modelId="{FA52E5FD-F216-4172-9857-B2DB776011A8}" type="presParOf" srcId="{A9248E11-0FE3-46CF-9ECD-9991B2242116}" destId="{1374D653-16CC-4898-ACDE-4F78FFC08F5F}" srcOrd="2" destOrd="0" presId="urn:microsoft.com/office/officeart/2005/8/layout/orgChart1"/>
    <dgm:cxn modelId="{136DA9C1-60CA-480F-ACA3-8F5F753DF56F}" type="presParOf" srcId="{B55B8252-7A2A-434A-A02A-10F58FB3C49F}" destId="{6F4FAE58-D53F-4167-900E-21305AE766C9}" srcOrd="2" destOrd="0" presId="urn:microsoft.com/office/officeart/2005/8/layout/orgChart1"/>
    <dgm:cxn modelId="{D709D9B1-D3E5-45D2-9068-05979422FD5E}" type="presParOf" srcId="{B55B8252-7A2A-434A-A02A-10F58FB3C49F}" destId="{82FDA82F-400D-426D-991B-5AC108175132}" srcOrd="3" destOrd="0" presId="urn:microsoft.com/office/officeart/2005/8/layout/orgChart1"/>
    <dgm:cxn modelId="{3949EBF9-A56F-4EF5-A422-DC685E73EC0F}" type="presParOf" srcId="{82FDA82F-400D-426D-991B-5AC108175132}" destId="{F4E02FD1-1E68-4582-BCAE-230E7D86ACD8}" srcOrd="0" destOrd="0" presId="urn:microsoft.com/office/officeart/2005/8/layout/orgChart1"/>
    <dgm:cxn modelId="{ACF52337-3299-4049-A487-F2D1EBA48834}" type="presParOf" srcId="{F4E02FD1-1E68-4582-BCAE-230E7D86ACD8}" destId="{2C843E9C-4E60-40C4-A30F-A96880D61743}" srcOrd="0" destOrd="0" presId="urn:microsoft.com/office/officeart/2005/8/layout/orgChart1"/>
    <dgm:cxn modelId="{1268CE85-7448-478D-88C5-72123DC311D9}" type="presParOf" srcId="{F4E02FD1-1E68-4582-BCAE-230E7D86ACD8}" destId="{6D72C478-768F-4D0F-9B37-A6891603ADF6}" srcOrd="1" destOrd="0" presId="urn:microsoft.com/office/officeart/2005/8/layout/orgChart1"/>
    <dgm:cxn modelId="{77BE623C-FBBC-49D8-9447-B1B0D3EAB9B8}" type="presParOf" srcId="{82FDA82F-400D-426D-991B-5AC108175132}" destId="{EE670101-6643-45B3-A469-8CDB2D195858}" srcOrd="1" destOrd="0" presId="urn:microsoft.com/office/officeart/2005/8/layout/orgChart1"/>
    <dgm:cxn modelId="{E44AE732-085F-4BAC-B7D5-0564597409D4}" type="presParOf" srcId="{82FDA82F-400D-426D-991B-5AC108175132}" destId="{374BEF33-CD4C-47FC-A2E3-6CD528894386}" srcOrd="2" destOrd="0" presId="urn:microsoft.com/office/officeart/2005/8/layout/orgChart1"/>
    <dgm:cxn modelId="{324F33A3-8CE1-4F3F-9C9C-B21503A0D21C}" type="presParOf" srcId="{B55B8252-7A2A-434A-A02A-10F58FB3C49F}" destId="{D0B410F4-0362-40E0-A29E-4DFCA9E08E5A}" srcOrd="4" destOrd="0" presId="urn:microsoft.com/office/officeart/2005/8/layout/orgChart1"/>
    <dgm:cxn modelId="{EBAE608B-760C-44AF-B157-F990FF4DFB3E}" type="presParOf" srcId="{B55B8252-7A2A-434A-A02A-10F58FB3C49F}" destId="{A3105124-C0FE-4B78-BE8C-01E0F09B136E}" srcOrd="5" destOrd="0" presId="urn:microsoft.com/office/officeart/2005/8/layout/orgChart1"/>
    <dgm:cxn modelId="{CA65879D-8BAB-422A-9553-F04FB92E380C}" type="presParOf" srcId="{A3105124-C0FE-4B78-BE8C-01E0F09B136E}" destId="{659B9851-D54E-4D87-BAEE-BD258A445EE7}" srcOrd="0" destOrd="0" presId="urn:microsoft.com/office/officeart/2005/8/layout/orgChart1"/>
    <dgm:cxn modelId="{06DDD201-0D85-418F-BE05-749240DA8D32}" type="presParOf" srcId="{659B9851-D54E-4D87-BAEE-BD258A445EE7}" destId="{AFB4F1EE-F38F-4AA7-8FBC-7F9D9883AC5F}" srcOrd="0" destOrd="0" presId="urn:microsoft.com/office/officeart/2005/8/layout/orgChart1"/>
    <dgm:cxn modelId="{7785D0EA-BD04-4249-93C0-7AC86D3CBEFD}" type="presParOf" srcId="{659B9851-D54E-4D87-BAEE-BD258A445EE7}" destId="{1F5B084A-5312-4EB1-BDAA-B54517D09797}" srcOrd="1" destOrd="0" presId="urn:microsoft.com/office/officeart/2005/8/layout/orgChart1"/>
    <dgm:cxn modelId="{8D312692-A372-4EFF-AF9D-7FB92AB4A48B}" type="presParOf" srcId="{A3105124-C0FE-4B78-BE8C-01E0F09B136E}" destId="{57A4477C-A780-4849-92B3-467765AFF67A}" srcOrd="1" destOrd="0" presId="urn:microsoft.com/office/officeart/2005/8/layout/orgChart1"/>
    <dgm:cxn modelId="{D956A815-59A6-4837-817D-3DCD5E9877E0}" type="presParOf" srcId="{A3105124-C0FE-4B78-BE8C-01E0F09B136E}" destId="{DA233A77-6D1B-4590-86BD-339E6BC49537}" srcOrd="2" destOrd="0" presId="urn:microsoft.com/office/officeart/2005/8/layout/orgChart1"/>
    <dgm:cxn modelId="{530B2ACE-1C08-47E0-9AE3-744ADBA9D258}" type="presParOf" srcId="{135431A6-926E-43CE-82ED-D2D00B967FF9}" destId="{077360E1-E1E1-40D1-9875-2E13CB848403}" srcOrd="2" destOrd="0" presId="urn:microsoft.com/office/officeart/2005/8/layout/orgChart1"/>
    <dgm:cxn modelId="{3EF6B841-2376-49BA-B135-6D35F70BEDAB}" type="presParOf" srcId="{077360E1-E1E1-40D1-9875-2E13CB848403}" destId="{91AAEAB4-483F-41A9-BD67-F13454957208}" srcOrd="0" destOrd="0" presId="urn:microsoft.com/office/officeart/2005/8/layout/orgChart1"/>
    <dgm:cxn modelId="{3039D409-0814-4B4F-A751-1F0822819B7A}" type="presParOf" srcId="{077360E1-E1E1-40D1-9875-2E13CB848403}" destId="{4EBF21E6-38A7-4577-9542-12814F0BBEB9}" srcOrd="1" destOrd="0" presId="urn:microsoft.com/office/officeart/2005/8/layout/orgChart1"/>
    <dgm:cxn modelId="{27E001AE-9F8D-4891-8034-6488435A538D}" type="presParOf" srcId="{4EBF21E6-38A7-4577-9542-12814F0BBEB9}" destId="{EA76E745-EB09-4085-B940-AD6F652BB14E}" srcOrd="0" destOrd="0" presId="urn:microsoft.com/office/officeart/2005/8/layout/orgChart1"/>
    <dgm:cxn modelId="{56E26A95-A6CE-4540-95C1-272440D5CE35}" type="presParOf" srcId="{EA76E745-EB09-4085-B940-AD6F652BB14E}" destId="{8EAA2736-2B40-43DE-B5D9-242E370330D5}" srcOrd="0" destOrd="0" presId="urn:microsoft.com/office/officeart/2005/8/layout/orgChart1"/>
    <dgm:cxn modelId="{6B0A0DAD-0A47-41D9-9505-4D0183EE7C96}" type="presParOf" srcId="{EA76E745-EB09-4085-B940-AD6F652BB14E}" destId="{0E2B6F58-456E-47CA-98AE-923D4B2D162D}" srcOrd="1" destOrd="0" presId="urn:microsoft.com/office/officeart/2005/8/layout/orgChart1"/>
    <dgm:cxn modelId="{255AC14D-53DA-4F4A-A1C5-D12C18EAF659}" type="presParOf" srcId="{4EBF21E6-38A7-4577-9542-12814F0BBEB9}" destId="{EF730503-AA2B-46A4-AA0C-24FB03551C21}" srcOrd="1" destOrd="0" presId="urn:microsoft.com/office/officeart/2005/8/layout/orgChart1"/>
    <dgm:cxn modelId="{EA26B45B-F6C1-45EF-BE2D-BA120A199C6D}" type="presParOf" srcId="{4EBF21E6-38A7-4577-9542-12814F0BBEB9}" destId="{9E77AE30-AE04-44F2-9A26-0009244C4D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AEAB4-483F-41A9-BD67-F13454957208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410F4-0362-40E0-A29E-4DFCA9E08E5A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FAE58-D53F-4167-900E-21305AE766C9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A7C20-4C45-4FA1-AB68-5742CC30458B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32E81-66B1-4530-ACED-AC2DC85C3823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Index.html</a:t>
          </a:r>
        </a:p>
      </dsp:txBody>
      <dsp:txXfrm>
        <a:off x="2875855" y="428096"/>
        <a:ext cx="2376289" cy="1188144"/>
      </dsp:txXfrm>
    </dsp:sp>
    <dsp:sp modelId="{796FE4F4-F01B-414F-AD1B-AA5CE5443F4D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SUV.html</a:t>
          </a:r>
        </a:p>
      </dsp:txBody>
      <dsp:txXfrm>
        <a:off x="545" y="3802426"/>
        <a:ext cx="2376289" cy="1188144"/>
      </dsp:txXfrm>
    </dsp:sp>
    <dsp:sp modelId="{2C843E9C-4E60-40C4-A30F-A96880D61743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Sedan.html</a:t>
          </a:r>
        </a:p>
      </dsp:txBody>
      <dsp:txXfrm>
        <a:off x="2875855" y="3802426"/>
        <a:ext cx="2376289" cy="1188144"/>
      </dsp:txXfrm>
    </dsp:sp>
    <dsp:sp modelId="{AFB4F1EE-F38F-4AA7-8FBC-7F9D9883AC5F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Truck.html</a:t>
          </a:r>
        </a:p>
      </dsp:txBody>
      <dsp:txXfrm>
        <a:off x="5751165" y="3802426"/>
        <a:ext cx="2376289" cy="1188144"/>
      </dsp:txXfrm>
    </dsp:sp>
    <dsp:sp modelId="{8EAA2736-2B40-43DE-B5D9-242E370330D5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Murphy Inventory.html</a:t>
          </a:r>
        </a:p>
      </dsp:txBody>
      <dsp:txXfrm>
        <a:off x="1438200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EC65A-2D08-4BE7-A32C-2D4841774AEB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28EFB-3BEE-400D-BA01-6FCCBC482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CC10A8-3783-4141-8BF2-BDAEF9912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9C180D-D9E2-4B83-8865-9A8C0F9C0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4F51EE-23C8-4376-A303-1B0B6F0F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57F6AA-CA2C-4414-A734-2AF6DF6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899752-CD49-4F63-968E-1F50C9E6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5B16CF-DABA-498B-9513-901E759B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37268B0-E052-4C0A-AD6F-9D6DA5FC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1A92B5-0C4F-41BF-943D-A4914F0D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581F00-B3A6-4480-B6D3-1EBECB23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2C4403-8792-4F85-83B7-1EC6525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9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8C81506-C14A-4D44-920E-341EDBBFE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E67AB9-AAB8-4132-8A69-9AE37563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93BC2B-5A43-4A06-B58B-59514BFB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9605B3-4894-4CDC-8220-3A44AC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4E76E6-9236-4C01-AD89-D961841D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5E6B78-BA52-4791-9583-57517792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D38DF8-5EDF-4344-A95E-3C2D1221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53452C-C1FF-4C59-B343-8A08000F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E3F157-4B1B-4817-A088-6284C452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E967BD-F6BE-4C5A-8BAE-F8249290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0FF86-DD0F-4FE4-8650-21178814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B402D4-F497-48BA-BB63-D6946B3C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7A84A3-E653-4A55-80CA-41F0EE4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74BBB8-6BA8-41DE-9509-0477F590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76B552-21E6-4804-A521-6C0F999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21349-F801-4A90-9454-E9BF4D12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2CC4D5-3D19-4768-A869-6D301E055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7FB5F9-5CCB-45E5-8D9C-1D23221FB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32B4D4-1D8F-4723-8400-BA7C9291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297713-D154-4C92-A518-781633EF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97F34F-A24B-4ED4-BBC9-DAEC6DBD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37B210-088B-42EE-A489-1BFB64DD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9068D0-47E3-47A6-8464-228F6A62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A44323-418C-4469-93A4-DB28B430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C5970D6-D862-4942-8A57-AB87C205C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D765762-C486-4089-802E-A3000AC40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1382BD0-0237-469A-BE2B-C2F1074E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C0CEE51-96E5-46FB-B832-5FF0BF6A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94D584-EBE9-48FC-8085-F55A3BA4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B86F7E-96B1-4F74-874C-3052A0EA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F938B8-2201-406A-8393-99CEDD48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0E10C1-DBE3-4097-87F7-6F3B123B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F4A0A0-8975-4899-9EE7-34066706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8965E4-2538-4E39-B53E-31C95325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D3E95A9-1FC2-4E2F-91EB-135DEA5F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D74A90-19A5-4F74-8D73-D8BFBE97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34477-F41E-430D-B719-2DCE27FA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1B80FB-D2B6-4190-B0F1-502D24F9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C4A0BA-70DE-4647-A7D6-38712A61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0628BB-74F5-4C05-B8F0-DE78A181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A6287D-BA2A-4956-BC49-582E38C8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79FD57-1D49-445D-BDB3-1A142C2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8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426C86-CC0B-407A-B89F-AB55A5FA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4BAD3BF-5E8E-4282-A40F-573FE7721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C715CB-E416-464C-962C-F1A2FBF64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794581-6624-4D79-8473-729E238B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2A188EC-6C68-4DAB-AC4A-81714B17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DBFCA9-6B63-4B24-A1DC-986DAC62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0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F55A4BE-CE52-49D6-866D-A24E781D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28BF81-3D54-400B-9857-50DF959D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1AC5BA-2C6A-446E-B330-BDA52E866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0D76-6E57-46DC-A85A-34F803C4BCB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0D49FC-82B6-4544-8B0F-91CCE8174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CA0F3D-C2CB-4FB7-92CB-0E68D30C0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89E6-0C65-4F98-999A-7985078BA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02C58A1B-B78B-4472-8E01-1315EF7C4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3326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176FE8-588E-42F9-9CFB-284ECDF4CB81}"/>
              </a:ext>
            </a:extLst>
          </p:cNvPr>
          <p:cNvSpPr txBox="1"/>
          <p:nvPr/>
        </p:nvSpPr>
        <p:spPr>
          <a:xfrm>
            <a:off x="8126963" y="270588"/>
            <a:ext cx="33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Murphys</a:t>
            </a:r>
            <a:r>
              <a:rPr lang="en-US" dirty="0"/>
              <a:t> Website Hierarchical Storyboard layout</a:t>
            </a:r>
          </a:p>
        </p:txBody>
      </p:sp>
    </p:spTree>
    <p:extLst>
      <p:ext uri="{BB962C8B-B14F-4D97-AF65-F5344CB8AC3E}">
        <p14:creationId xmlns:p14="http://schemas.microsoft.com/office/powerpoint/2010/main" val="40861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52CE57C-CEB7-45B6-8B73-BDE883BC2CC0}"/>
              </a:ext>
            </a:extLst>
          </p:cNvPr>
          <p:cNvSpPr txBox="1"/>
          <p:nvPr/>
        </p:nvSpPr>
        <p:spPr>
          <a:xfrm>
            <a:off x="228601" y="499003"/>
            <a:ext cx="1735494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 Placed here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="" xmlns:a16="http://schemas.microsoft.com/office/drawing/2014/main" id="{629A3007-ADDD-4F29-9DD9-1368E3AF3BA5}"/>
              </a:ext>
            </a:extLst>
          </p:cNvPr>
          <p:cNvSpPr/>
          <p:nvPr/>
        </p:nvSpPr>
        <p:spPr>
          <a:xfrm>
            <a:off x="242596" y="1334278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216442-D0C5-4AD2-B630-17779D24F817}"/>
              </a:ext>
            </a:extLst>
          </p:cNvPr>
          <p:cNvSpPr txBox="1"/>
          <p:nvPr/>
        </p:nvSpPr>
        <p:spPr>
          <a:xfrm>
            <a:off x="4571998" y="1434195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SUV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B43804-6103-4418-B5B8-99A7F1B3B778}"/>
              </a:ext>
            </a:extLst>
          </p:cNvPr>
          <p:cNvSpPr txBox="1"/>
          <p:nvPr/>
        </p:nvSpPr>
        <p:spPr>
          <a:xfrm>
            <a:off x="2080728" y="1427584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 Inventory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7C6406-E3E5-4F78-8BF4-C129089CA172}"/>
              </a:ext>
            </a:extLst>
          </p:cNvPr>
          <p:cNvSpPr txBox="1"/>
          <p:nvPr/>
        </p:nvSpPr>
        <p:spPr>
          <a:xfrm>
            <a:off x="618932" y="1427584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78EEFB8-EB54-46C5-94AD-B7188B1562CD}"/>
              </a:ext>
            </a:extLst>
          </p:cNvPr>
          <p:cNvSpPr txBox="1"/>
          <p:nvPr/>
        </p:nvSpPr>
        <p:spPr>
          <a:xfrm>
            <a:off x="6298167" y="1425451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Sedans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6BC09A-C599-47D9-854C-A72771AA881C}"/>
              </a:ext>
            </a:extLst>
          </p:cNvPr>
          <p:cNvSpPr txBox="1"/>
          <p:nvPr/>
        </p:nvSpPr>
        <p:spPr>
          <a:xfrm>
            <a:off x="8500191" y="1435173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Trucks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="" xmlns:a16="http://schemas.microsoft.com/office/drawing/2014/main" id="{1733328F-1D84-49F9-A9FC-2377F1586C0F}"/>
              </a:ext>
            </a:extLst>
          </p:cNvPr>
          <p:cNvSpPr/>
          <p:nvPr/>
        </p:nvSpPr>
        <p:spPr>
          <a:xfrm>
            <a:off x="245706" y="6133330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C9F1EB5-A18E-47B6-A039-D6FF32EA9CEC}"/>
              </a:ext>
            </a:extLst>
          </p:cNvPr>
          <p:cNvSpPr txBox="1"/>
          <p:nvPr/>
        </p:nvSpPr>
        <p:spPr>
          <a:xfrm>
            <a:off x="2789854" y="6233247"/>
            <a:ext cx="67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Dealer ship Address – Phone Numbers-Email Address</a:t>
            </a:r>
          </a:p>
        </p:txBody>
      </p:sp>
      <p:pic>
        <p:nvPicPr>
          <p:cNvPr id="16" name="Graphic 15" descr="Car">
            <a:extLst>
              <a:ext uri="{FF2B5EF4-FFF2-40B4-BE49-F238E27FC236}">
                <a16:creationId xmlns="" xmlns:a16="http://schemas.microsoft.com/office/drawing/2014/main" id="{30CBF15A-9FF4-4101-8E9D-76C44895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742" y="1687761"/>
            <a:ext cx="4323191" cy="4323191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="" xmlns:a16="http://schemas.microsoft.com/office/drawing/2014/main" id="{9D1B4630-3DA2-4348-9B70-B3FE428C3992}"/>
              </a:ext>
            </a:extLst>
          </p:cNvPr>
          <p:cNvSpPr/>
          <p:nvPr/>
        </p:nvSpPr>
        <p:spPr>
          <a:xfrm>
            <a:off x="228601" y="4102362"/>
            <a:ext cx="5122506" cy="167951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EE965F8-D74A-4227-8AEF-BC2B6D9CD078}"/>
              </a:ext>
            </a:extLst>
          </p:cNvPr>
          <p:cNvSpPr txBox="1"/>
          <p:nvPr/>
        </p:nvSpPr>
        <p:spPr>
          <a:xfrm>
            <a:off x="1302500" y="4341953"/>
            <a:ext cx="275205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 additional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(located under Mission </a:t>
            </a:r>
            <a:r>
              <a:rPr lang="en-US" dirty="0" err="1" smtClean="0">
                <a:solidFill>
                  <a:prstClr val="white"/>
                </a:solidFill>
                <a:latin typeface="Calibri" panose="020F0502020204030204"/>
              </a:rPr>
              <a:t>Statemend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D48552-5DA0-4179-A76D-CCF3BE142EEB}"/>
              </a:ext>
            </a:extLst>
          </p:cNvPr>
          <p:cNvSpPr txBox="1"/>
          <p:nvPr/>
        </p:nvSpPr>
        <p:spPr>
          <a:xfrm>
            <a:off x="4077478" y="177282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Murphy Home Page (Index.html)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52CE57C-CEB7-45B6-8B73-BDE883BC2CC0}"/>
              </a:ext>
            </a:extLst>
          </p:cNvPr>
          <p:cNvSpPr txBox="1"/>
          <p:nvPr/>
        </p:nvSpPr>
        <p:spPr>
          <a:xfrm>
            <a:off x="4317441" y="2146241"/>
            <a:ext cx="3081738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statement (Carousel)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5518204" y="5069272"/>
            <a:ext cx="1030268" cy="974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7E4BB56-E4FD-43EC-93E8-9A933C7DB4A4}"/>
              </a:ext>
            </a:extLst>
          </p:cNvPr>
          <p:cNvSpPr txBox="1"/>
          <p:nvPr/>
        </p:nvSpPr>
        <p:spPr>
          <a:xfrm>
            <a:off x="4359494" y="5289063"/>
            <a:ext cx="314908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Company </a:t>
            </a:r>
            <a:r>
              <a:rPr lang="en-US" smtClean="0">
                <a:solidFill>
                  <a:prstClr val="white"/>
                </a:solidFill>
                <a:latin typeface="Calibri" panose="020F0502020204030204"/>
              </a:rPr>
              <a:t>Mission Statement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43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52CE57C-CEB7-45B6-8B73-BDE883BC2CC0}"/>
              </a:ext>
            </a:extLst>
          </p:cNvPr>
          <p:cNvSpPr txBox="1"/>
          <p:nvPr/>
        </p:nvSpPr>
        <p:spPr>
          <a:xfrm>
            <a:off x="228601" y="499003"/>
            <a:ext cx="1735494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 Placed here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="" xmlns:a16="http://schemas.microsoft.com/office/drawing/2014/main" id="{629A3007-ADDD-4F29-9DD9-1368E3AF3BA5}"/>
              </a:ext>
            </a:extLst>
          </p:cNvPr>
          <p:cNvSpPr/>
          <p:nvPr/>
        </p:nvSpPr>
        <p:spPr>
          <a:xfrm>
            <a:off x="242596" y="1334278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216442-D0C5-4AD2-B630-17779D24F817}"/>
              </a:ext>
            </a:extLst>
          </p:cNvPr>
          <p:cNvSpPr txBox="1"/>
          <p:nvPr/>
        </p:nvSpPr>
        <p:spPr>
          <a:xfrm>
            <a:off x="4571998" y="1434195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SUV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B43804-6103-4418-B5B8-99A7F1B3B778}"/>
              </a:ext>
            </a:extLst>
          </p:cNvPr>
          <p:cNvSpPr txBox="1"/>
          <p:nvPr/>
        </p:nvSpPr>
        <p:spPr>
          <a:xfrm>
            <a:off x="2080728" y="1427584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 Inventory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7C6406-E3E5-4F78-8BF4-C129089CA172}"/>
              </a:ext>
            </a:extLst>
          </p:cNvPr>
          <p:cNvSpPr txBox="1"/>
          <p:nvPr/>
        </p:nvSpPr>
        <p:spPr>
          <a:xfrm>
            <a:off x="618932" y="1427584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78EEFB8-EB54-46C5-94AD-B7188B1562CD}"/>
              </a:ext>
            </a:extLst>
          </p:cNvPr>
          <p:cNvSpPr txBox="1"/>
          <p:nvPr/>
        </p:nvSpPr>
        <p:spPr>
          <a:xfrm>
            <a:off x="6298167" y="1425451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Sedans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6BC09A-C599-47D9-854C-A72771AA881C}"/>
              </a:ext>
            </a:extLst>
          </p:cNvPr>
          <p:cNvSpPr txBox="1"/>
          <p:nvPr/>
        </p:nvSpPr>
        <p:spPr>
          <a:xfrm>
            <a:off x="8500191" y="1435173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Trucks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="" xmlns:a16="http://schemas.microsoft.com/office/drawing/2014/main" id="{1733328F-1D84-49F9-A9FC-2377F1586C0F}"/>
              </a:ext>
            </a:extLst>
          </p:cNvPr>
          <p:cNvSpPr/>
          <p:nvPr/>
        </p:nvSpPr>
        <p:spPr>
          <a:xfrm>
            <a:off x="245706" y="6133330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C9F1EB5-A18E-47B6-A039-D6FF32EA9CEC}"/>
              </a:ext>
            </a:extLst>
          </p:cNvPr>
          <p:cNvSpPr txBox="1"/>
          <p:nvPr/>
        </p:nvSpPr>
        <p:spPr>
          <a:xfrm>
            <a:off x="2789854" y="6233247"/>
            <a:ext cx="67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Dealer ship Address – Phone Numbers-Email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E4BB56-E4FD-43EC-93E8-9A933C7DB4A4}"/>
              </a:ext>
            </a:extLst>
          </p:cNvPr>
          <p:cNvSpPr txBox="1"/>
          <p:nvPr/>
        </p:nvSpPr>
        <p:spPr>
          <a:xfrm>
            <a:off x="774442" y="2574090"/>
            <a:ext cx="201541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SUV Information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Car">
            <a:extLst>
              <a:ext uri="{FF2B5EF4-FFF2-40B4-BE49-F238E27FC236}">
                <a16:creationId xmlns="" xmlns:a16="http://schemas.microsoft.com/office/drawing/2014/main" id="{30CBF15A-9FF4-4101-8E9D-76C44895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921" y="1926197"/>
            <a:ext cx="4323191" cy="43231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D48552-5DA0-4179-A76D-CCF3BE142EEB}"/>
              </a:ext>
            </a:extLst>
          </p:cNvPr>
          <p:cNvSpPr txBox="1"/>
          <p:nvPr/>
        </p:nvSpPr>
        <p:spPr>
          <a:xfrm>
            <a:off x="4077478" y="177282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Murphy SUV Page</a:t>
            </a:r>
          </a:p>
        </p:txBody>
      </p:sp>
    </p:spTree>
    <p:extLst>
      <p:ext uri="{BB962C8B-B14F-4D97-AF65-F5344CB8AC3E}">
        <p14:creationId xmlns:p14="http://schemas.microsoft.com/office/powerpoint/2010/main" val="93546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52CE57C-CEB7-45B6-8B73-BDE883BC2CC0}"/>
              </a:ext>
            </a:extLst>
          </p:cNvPr>
          <p:cNvSpPr txBox="1"/>
          <p:nvPr/>
        </p:nvSpPr>
        <p:spPr>
          <a:xfrm>
            <a:off x="228601" y="499003"/>
            <a:ext cx="1735494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 Placed here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="" xmlns:a16="http://schemas.microsoft.com/office/drawing/2014/main" id="{629A3007-ADDD-4F29-9DD9-1368E3AF3BA5}"/>
              </a:ext>
            </a:extLst>
          </p:cNvPr>
          <p:cNvSpPr/>
          <p:nvPr/>
        </p:nvSpPr>
        <p:spPr>
          <a:xfrm>
            <a:off x="242596" y="1334278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216442-D0C5-4AD2-B630-17779D24F817}"/>
              </a:ext>
            </a:extLst>
          </p:cNvPr>
          <p:cNvSpPr txBox="1"/>
          <p:nvPr/>
        </p:nvSpPr>
        <p:spPr>
          <a:xfrm>
            <a:off x="4571998" y="1434195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SUV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B43804-6103-4418-B5B8-99A7F1B3B778}"/>
              </a:ext>
            </a:extLst>
          </p:cNvPr>
          <p:cNvSpPr txBox="1"/>
          <p:nvPr/>
        </p:nvSpPr>
        <p:spPr>
          <a:xfrm>
            <a:off x="2080728" y="1427584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 Inventory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7C6406-E3E5-4F78-8BF4-C129089CA172}"/>
              </a:ext>
            </a:extLst>
          </p:cNvPr>
          <p:cNvSpPr txBox="1"/>
          <p:nvPr/>
        </p:nvSpPr>
        <p:spPr>
          <a:xfrm>
            <a:off x="618932" y="1427584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78EEFB8-EB54-46C5-94AD-B7188B1562CD}"/>
              </a:ext>
            </a:extLst>
          </p:cNvPr>
          <p:cNvSpPr txBox="1"/>
          <p:nvPr/>
        </p:nvSpPr>
        <p:spPr>
          <a:xfrm>
            <a:off x="6298167" y="1425451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Sedans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6BC09A-C599-47D9-854C-A72771AA881C}"/>
              </a:ext>
            </a:extLst>
          </p:cNvPr>
          <p:cNvSpPr txBox="1"/>
          <p:nvPr/>
        </p:nvSpPr>
        <p:spPr>
          <a:xfrm>
            <a:off x="8500191" y="1435173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Trucks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="" xmlns:a16="http://schemas.microsoft.com/office/drawing/2014/main" id="{1733328F-1D84-49F9-A9FC-2377F1586C0F}"/>
              </a:ext>
            </a:extLst>
          </p:cNvPr>
          <p:cNvSpPr/>
          <p:nvPr/>
        </p:nvSpPr>
        <p:spPr>
          <a:xfrm>
            <a:off x="245706" y="6133330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C9F1EB5-A18E-47B6-A039-D6FF32EA9CEC}"/>
              </a:ext>
            </a:extLst>
          </p:cNvPr>
          <p:cNvSpPr txBox="1"/>
          <p:nvPr/>
        </p:nvSpPr>
        <p:spPr>
          <a:xfrm>
            <a:off x="2789854" y="6233247"/>
            <a:ext cx="67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Dealer ship Address – Phone Numbers-Email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E4BB56-E4FD-43EC-93E8-9A933C7DB4A4}"/>
              </a:ext>
            </a:extLst>
          </p:cNvPr>
          <p:cNvSpPr txBox="1"/>
          <p:nvPr/>
        </p:nvSpPr>
        <p:spPr>
          <a:xfrm>
            <a:off x="774442" y="2399914"/>
            <a:ext cx="201541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Sedan Information</a:t>
            </a:r>
          </a:p>
        </p:txBody>
      </p:sp>
      <p:pic>
        <p:nvPicPr>
          <p:cNvPr id="16" name="Graphic 15" descr="Car">
            <a:extLst>
              <a:ext uri="{FF2B5EF4-FFF2-40B4-BE49-F238E27FC236}">
                <a16:creationId xmlns="" xmlns:a16="http://schemas.microsoft.com/office/drawing/2014/main" id="{30CBF15A-9FF4-4101-8E9D-76C44895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6839" y="1910056"/>
            <a:ext cx="4323191" cy="43231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D48552-5DA0-4179-A76D-CCF3BE142EEB}"/>
              </a:ext>
            </a:extLst>
          </p:cNvPr>
          <p:cNvSpPr txBox="1"/>
          <p:nvPr/>
        </p:nvSpPr>
        <p:spPr>
          <a:xfrm>
            <a:off x="4077478" y="177282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Murphy Sedan Page</a:t>
            </a:r>
          </a:p>
        </p:txBody>
      </p:sp>
    </p:spTree>
    <p:extLst>
      <p:ext uri="{BB962C8B-B14F-4D97-AF65-F5344CB8AC3E}">
        <p14:creationId xmlns:p14="http://schemas.microsoft.com/office/powerpoint/2010/main" val="42435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52CE57C-CEB7-45B6-8B73-BDE883BC2CC0}"/>
              </a:ext>
            </a:extLst>
          </p:cNvPr>
          <p:cNvSpPr txBox="1"/>
          <p:nvPr/>
        </p:nvSpPr>
        <p:spPr>
          <a:xfrm>
            <a:off x="228601" y="499003"/>
            <a:ext cx="1735494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 Placed here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="" xmlns:a16="http://schemas.microsoft.com/office/drawing/2014/main" id="{629A3007-ADDD-4F29-9DD9-1368E3AF3BA5}"/>
              </a:ext>
            </a:extLst>
          </p:cNvPr>
          <p:cNvSpPr/>
          <p:nvPr/>
        </p:nvSpPr>
        <p:spPr>
          <a:xfrm>
            <a:off x="242596" y="1334278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216442-D0C5-4AD2-B630-17779D24F817}"/>
              </a:ext>
            </a:extLst>
          </p:cNvPr>
          <p:cNvSpPr txBox="1"/>
          <p:nvPr/>
        </p:nvSpPr>
        <p:spPr>
          <a:xfrm>
            <a:off x="4571998" y="1434195"/>
            <a:ext cx="18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</a:t>
            </a:r>
            <a:r>
              <a:rPr kumimoji="0" lang="en-US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Sedan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B43804-6103-4418-B5B8-99A7F1B3B778}"/>
              </a:ext>
            </a:extLst>
          </p:cNvPr>
          <p:cNvSpPr txBox="1"/>
          <p:nvPr/>
        </p:nvSpPr>
        <p:spPr>
          <a:xfrm>
            <a:off x="2080728" y="1427584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7C6406-E3E5-4F78-8BF4-C129089CA172}"/>
              </a:ext>
            </a:extLst>
          </p:cNvPr>
          <p:cNvSpPr txBox="1"/>
          <p:nvPr/>
        </p:nvSpPr>
        <p:spPr>
          <a:xfrm>
            <a:off x="618932" y="1427584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78EEFB8-EB54-46C5-94AD-B7188B1562CD}"/>
              </a:ext>
            </a:extLst>
          </p:cNvPr>
          <p:cNvSpPr txBox="1"/>
          <p:nvPr/>
        </p:nvSpPr>
        <p:spPr>
          <a:xfrm>
            <a:off x="6298167" y="1425451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Truck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6BC09A-C599-47D9-854C-A72771AA881C}"/>
              </a:ext>
            </a:extLst>
          </p:cNvPr>
          <p:cNvSpPr txBox="1"/>
          <p:nvPr/>
        </p:nvSpPr>
        <p:spPr>
          <a:xfrm>
            <a:off x="8500191" y="1435173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Murphy’s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Inventory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="" xmlns:a16="http://schemas.microsoft.com/office/drawing/2014/main" id="{1733328F-1D84-49F9-A9FC-2377F1586C0F}"/>
              </a:ext>
            </a:extLst>
          </p:cNvPr>
          <p:cNvSpPr/>
          <p:nvPr/>
        </p:nvSpPr>
        <p:spPr>
          <a:xfrm>
            <a:off x="245706" y="6133330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C9F1EB5-A18E-47B6-A039-D6FF32EA9CEC}"/>
              </a:ext>
            </a:extLst>
          </p:cNvPr>
          <p:cNvSpPr txBox="1"/>
          <p:nvPr/>
        </p:nvSpPr>
        <p:spPr>
          <a:xfrm>
            <a:off x="2789854" y="6233247"/>
            <a:ext cx="67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Dealer ship Address – Phone Numbers-Email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E4BB56-E4FD-43EC-93E8-9A933C7DB4A4}"/>
              </a:ext>
            </a:extLst>
          </p:cNvPr>
          <p:cNvSpPr txBox="1"/>
          <p:nvPr/>
        </p:nvSpPr>
        <p:spPr>
          <a:xfrm>
            <a:off x="774442" y="2372691"/>
            <a:ext cx="2015412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Truck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(Specs in tables below truck carousel)</a:t>
            </a:r>
          </a:p>
        </p:txBody>
      </p:sp>
      <p:pic>
        <p:nvPicPr>
          <p:cNvPr id="16" name="Graphic 15" descr="Car">
            <a:extLst>
              <a:ext uri="{FF2B5EF4-FFF2-40B4-BE49-F238E27FC236}">
                <a16:creationId xmlns="" xmlns:a16="http://schemas.microsoft.com/office/drawing/2014/main" id="{30CBF15A-9FF4-4101-8E9D-76C44895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6839" y="1910056"/>
            <a:ext cx="4323191" cy="43231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D48552-5DA0-4179-A76D-CCF3BE142EEB}"/>
              </a:ext>
            </a:extLst>
          </p:cNvPr>
          <p:cNvSpPr txBox="1"/>
          <p:nvPr/>
        </p:nvSpPr>
        <p:spPr>
          <a:xfrm>
            <a:off x="4077478" y="177282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Murphy Trucks Page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89854" y="3573020"/>
            <a:ext cx="2408311" cy="231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6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52CE57C-CEB7-45B6-8B73-BDE883BC2CC0}"/>
              </a:ext>
            </a:extLst>
          </p:cNvPr>
          <p:cNvSpPr txBox="1"/>
          <p:nvPr/>
        </p:nvSpPr>
        <p:spPr>
          <a:xfrm>
            <a:off x="228601" y="499003"/>
            <a:ext cx="1735494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 Placed here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="" xmlns:a16="http://schemas.microsoft.com/office/drawing/2014/main" id="{629A3007-ADDD-4F29-9DD9-1368E3AF3BA5}"/>
              </a:ext>
            </a:extLst>
          </p:cNvPr>
          <p:cNvSpPr/>
          <p:nvPr/>
        </p:nvSpPr>
        <p:spPr>
          <a:xfrm>
            <a:off x="242596" y="1334278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216442-D0C5-4AD2-B630-17779D24F817}"/>
              </a:ext>
            </a:extLst>
          </p:cNvPr>
          <p:cNvSpPr txBox="1"/>
          <p:nvPr/>
        </p:nvSpPr>
        <p:spPr>
          <a:xfrm>
            <a:off x="4571998" y="1434195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Murphy’s SUV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B43804-6103-4418-B5B8-99A7F1B3B778}"/>
              </a:ext>
            </a:extLst>
          </p:cNvPr>
          <p:cNvSpPr txBox="1"/>
          <p:nvPr/>
        </p:nvSpPr>
        <p:spPr>
          <a:xfrm>
            <a:off x="2080728" y="1427584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Murphy Inventory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7C6406-E3E5-4F78-8BF4-C129089CA172}"/>
              </a:ext>
            </a:extLst>
          </p:cNvPr>
          <p:cNvSpPr txBox="1"/>
          <p:nvPr/>
        </p:nvSpPr>
        <p:spPr>
          <a:xfrm>
            <a:off x="618932" y="1427584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78EEFB8-EB54-46C5-94AD-B7188B1562CD}"/>
              </a:ext>
            </a:extLst>
          </p:cNvPr>
          <p:cNvSpPr txBox="1"/>
          <p:nvPr/>
        </p:nvSpPr>
        <p:spPr>
          <a:xfrm>
            <a:off x="6298167" y="1425451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Murphy’s Sedans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6BC09A-C599-47D9-854C-A72771AA881C}"/>
              </a:ext>
            </a:extLst>
          </p:cNvPr>
          <p:cNvSpPr txBox="1"/>
          <p:nvPr/>
        </p:nvSpPr>
        <p:spPr>
          <a:xfrm>
            <a:off x="8500191" y="1435173"/>
            <a:ext cx="22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Murphy’s Trucks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="" xmlns:a16="http://schemas.microsoft.com/office/drawing/2014/main" id="{1733328F-1D84-49F9-A9FC-2377F1586C0F}"/>
              </a:ext>
            </a:extLst>
          </p:cNvPr>
          <p:cNvSpPr/>
          <p:nvPr/>
        </p:nvSpPr>
        <p:spPr>
          <a:xfrm>
            <a:off x="245706" y="6133330"/>
            <a:ext cx="11653935" cy="569167"/>
          </a:xfrm>
          <a:prstGeom prst="flowChartProcess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C9F1EB5-A18E-47B6-A039-D6FF32EA9CEC}"/>
              </a:ext>
            </a:extLst>
          </p:cNvPr>
          <p:cNvSpPr txBox="1"/>
          <p:nvPr/>
        </p:nvSpPr>
        <p:spPr>
          <a:xfrm>
            <a:off x="2789854" y="6233247"/>
            <a:ext cx="67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Dealer ship Address – Phone Numbers-Email Address</a:t>
            </a:r>
          </a:p>
        </p:txBody>
      </p:sp>
      <p:pic>
        <p:nvPicPr>
          <p:cNvPr id="16" name="Graphic 15" descr="Car">
            <a:extLst>
              <a:ext uri="{FF2B5EF4-FFF2-40B4-BE49-F238E27FC236}">
                <a16:creationId xmlns="" xmlns:a16="http://schemas.microsoft.com/office/drawing/2014/main" id="{30CBF15A-9FF4-4101-8E9D-76C44895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6839" y="1910056"/>
            <a:ext cx="4323191" cy="43231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EE965F8-D74A-4227-8AEF-BC2B6D9CD078}"/>
              </a:ext>
            </a:extLst>
          </p:cNvPr>
          <p:cNvSpPr txBox="1"/>
          <p:nvPr/>
        </p:nvSpPr>
        <p:spPr>
          <a:xfrm>
            <a:off x="746202" y="3677161"/>
            <a:ext cx="201541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Sedan Inventory 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E4BB56-E4FD-43EC-93E8-9A933C7DB4A4}"/>
              </a:ext>
            </a:extLst>
          </p:cNvPr>
          <p:cNvSpPr txBox="1"/>
          <p:nvPr/>
        </p:nvSpPr>
        <p:spPr>
          <a:xfrm>
            <a:off x="746202" y="2613574"/>
            <a:ext cx="201541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SUV Inventory Picture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BA2AD11-DB6D-4C6E-B649-1EE331F419BE}"/>
              </a:ext>
            </a:extLst>
          </p:cNvPr>
          <p:cNvSpPr txBox="1"/>
          <p:nvPr/>
        </p:nvSpPr>
        <p:spPr>
          <a:xfrm>
            <a:off x="768752" y="4877391"/>
            <a:ext cx="201541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Truck Inventory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274CDBC-6CCA-4BE6-9C9E-193022FB2F7F}"/>
              </a:ext>
            </a:extLst>
          </p:cNvPr>
          <p:cNvSpPr txBox="1"/>
          <p:nvPr/>
        </p:nvSpPr>
        <p:spPr>
          <a:xfrm>
            <a:off x="7178885" y="2586585"/>
            <a:ext cx="201541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Pricing Information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5018180-CFEA-4E72-9AC9-AF2A2CAF1772}"/>
              </a:ext>
            </a:extLst>
          </p:cNvPr>
          <p:cNvSpPr txBox="1"/>
          <p:nvPr/>
        </p:nvSpPr>
        <p:spPr>
          <a:xfrm>
            <a:off x="4077478" y="17728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Murphy Inventory Page a transition from all other Vehicle Pages</a:t>
            </a:r>
          </a:p>
        </p:txBody>
      </p:sp>
    </p:spTree>
    <p:extLst>
      <p:ext uri="{BB962C8B-B14F-4D97-AF65-F5344CB8AC3E}">
        <p14:creationId xmlns:p14="http://schemas.microsoft.com/office/powerpoint/2010/main" val="4451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172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Renard Heath</dc:creator>
  <cp:lastModifiedBy>Microsoft Office User</cp:lastModifiedBy>
  <cp:revision>7</cp:revision>
  <dcterms:created xsi:type="dcterms:W3CDTF">2018-02-03T21:39:54Z</dcterms:created>
  <dcterms:modified xsi:type="dcterms:W3CDTF">2018-02-20T02:58:54Z</dcterms:modified>
</cp:coreProperties>
</file>