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54" autoAdjust="0"/>
    <p:restoredTop sz="94660"/>
  </p:normalViewPr>
  <p:slideViewPr>
    <p:cSldViewPr snapToGrid="0">
      <p:cViewPr varScale="1">
        <p:scale>
          <a:sx n="69" d="100"/>
          <a:sy n="69" d="100"/>
        </p:scale>
        <p:origin x="9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B1B1-7A95-2393-6190-7E7993B495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2C1CE2-5E3F-E6D8-C22C-3629C5FC3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159DB3-F3A4-EBD4-D759-CFC64045272B}"/>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5" name="Footer Placeholder 4">
            <a:extLst>
              <a:ext uri="{FF2B5EF4-FFF2-40B4-BE49-F238E27FC236}">
                <a16:creationId xmlns:a16="http://schemas.microsoft.com/office/drawing/2014/main" id="{484F1C89-BA82-722B-F39D-8FD7191D54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371D2-189F-E508-81C2-61A41AE40E42}"/>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349361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7211-CFF3-9D11-BAD7-CB16AA0643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E33E6D-6CC1-D30B-6D5C-EFC926DEC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D6BAB2-984E-BAFF-12A6-F93ABD444327}"/>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5" name="Footer Placeholder 4">
            <a:extLst>
              <a:ext uri="{FF2B5EF4-FFF2-40B4-BE49-F238E27FC236}">
                <a16:creationId xmlns:a16="http://schemas.microsoft.com/office/drawing/2014/main" id="{01414C76-17D3-7768-F59D-5003FB5776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F5734-D448-47F8-E4A1-6736D033060D}"/>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137257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534AA-9466-5D2A-02AF-2435F7549B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593341-DFFD-D88C-05D9-5295C56B6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BC631E-B60E-9EB5-0718-186210A95565}"/>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5" name="Footer Placeholder 4">
            <a:extLst>
              <a:ext uri="{FF2B5EF4-FFF2-40B4-BE49-F238E27FC236}">
                <a16:creationId xmlns:a16="http://schemas.microsoft.com/office/drawing/2014/main" id="{77D5FF0A-4494-413B-21FC-72D3738655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4DF099-2D25-AC88-8F97-3E4B9F114D11}"/>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146785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2FBB-0612-E88B-845B-DB5F860396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F0998A-59B3-C215-C011-98D3F8ED7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79394E-9FCC-F05D-B5E9-2196D451BFF6}"/>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5" name="Footer Placeholder 4">
            <a:extLst>
              <a:ext uri="{FF2B5EF4-FFF2-40B4-BE49-F238E27FC236}">
                <a16:creationId xmlns:a16="http://schemas.microsoft.com/office/drawing/2014/main" id="{5A25F4B0-46B1-FEAD-F340-AE2ACF9E06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BB6978-D2E0-45B3-ECE7-43B6C0548593}"/>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234715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FA82-9227-1DA2-F15D-4A6C66DE5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A726E9-F18D-C3B9-A9C2-F09EAC2A59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03C49-8E43-E89F-2815-6A816F12B5B6}"/>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5" name="Footer Placeholder 4">
            <a:extLst>
              <a:ext uri="{FF2B5EF4-FFF2-40B4-BE49-F238E27FC236}">
                <a16:creationId xmlns:a16="http://schemas.microsoft.com/office/drawing/2014/main" id="{CB8ABC75-0437-1007-F276-822EBD285A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AC9750-F69B-F0E7-EC88-A872B02A6302}"/>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361123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B015-6C32-C2DD-B1EB-276CCBA8DA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F72C03-B385-91DB-ECD1-A306350AD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DC7A40-6500-93D6-5B92-55A1BD276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EC5494-2AC3-2A72-9766-020210CB80C4}"/>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6" name="Footer Placeholder 5">
            <a:extLst>
              <a:ext uri="{FF2B5EF4-FFF2-40B4-BE49-F238E27FC236}">
                <a16:creationId xmlns:a16="http://schemas.microsoft.com/office/drawing/2014/main" id="{53724D86-265E-32F8-3FE9-17EB55F5EE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9B9FDF-698C-341F-02E9-307AC7904EEF}"/>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170531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E85-F9E3-7644-F434-91FD5A804D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A1E154-9DA8-5426-F069-322B55EF1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5FB99A-EEE2-8AB1-B86C-1AD11A02C3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1629DA-AED0-FF7D-C10A-07996CB2A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35575-CCCB-DD0B-52EB-98B6125F0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CD0B3A-BC78-76DB-7325-BF962022B94F}"/>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8" name="Footer Placeholder 7">
            <a:extLst>
              <a:ext uri="{FF2B5EF4-FFF2-40B4-BE49-F238E27FC236}">
                <a16:creationId xmlns:a16="http://schemas.microsoft.com/office/drawing/2014/main" id="{678108B7-22E1-B799-8DE6-79D0C7757C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9367140-291C-7B75-1AD7-F0AA043423A9}"/>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180106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AC07-C243-B6CD-9DB9-5FE4C1C3DD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A7C73D-F4BF-7951-9DFC-2DA64DC4911B}"/>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4" name="Footer Placeholder 3">
            <a:extLst>
              <a:ext uri="{FF2B5EF4-FFF2-40B4-BE49-F238E27FC236}">
                <a16:creationId xmlns:a16="http://schemas.microsoft.com/office/drawing/2014/main" id="{A1FDAC19-8D3B-7E63-6CC4-3E534ECA61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46B279-14EC-8764-949E-F8787E52638E}"/>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4914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13740-8F11-81B5-2FD7-FDF2F2033E83}"/>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3" name="Footer Placeholder 2">
            <a:extLst>
              <a:ext uri="{FF2B5EF4-FFF2-40B4-BE49-F238E27FC236}">
                <a16:creationId xmlns:a16="http://schemas.microsoft.com/office/drawing/2014/main" id="{8C553F4E-33C5-FAE9-3A7E-D1B24B55AE5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FF86675-39DE-0A16-A2EA-FA191802E4CB}"/>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243541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DF77-309B-F80B-7014-A03172564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F44F6F-7E23-11DB-3EE9-047E68535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E4555C-DC56-406E-9775-B1229A083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3A51F-9A44-94F3-7BCA-F64D1A0DFDFE}"/>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6" name="Footer Placeholder 5">
            <a:extLst>
              <a:ext uri="{FF2B5EF4-FFF2-40B4-BE49-F238E27FC236}">
                <a16:creationId xmlns:a16="http://schemas.microsoft.com/office/drawing/2014/main" id="{3A9A4CCB-FD75-A337-1828-1057957805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74A0B5-B02B-E2B1-1377-66F4F900D421}"/>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27562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1EB-CA72-5B90-EE51-767A2ADDA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3133F94-E578-501C-0911-6C81842F5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8D0CD6-2DB9-5B59-7A05-2A709787A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E3E84-22AA-8726-5DAF-CD3F015C8B3D}"/>
              </a:ext>
            </a:extLst>
          </p:cNvPr>
          <p:cNvSpPr>
            <a:spLocks noGrp="1"/>
          </p:cNvSpPr>
          <p:nvPr>
            <p:ph type="dt" sz="half" idx="10"/>
          </p:nvPr>
        </p:nvSpPr>
        <p:spPr/>
        <p:txBody>
          <a:bodyPr/>
          <a:lstStyle/>
          <a:p>
            <a:fld id="{0BC9B863-35B5-422C-A2AD-E039E344556D}" type="datetimeFigureOut">
              <a:rPr lang="en-GB" smtClean="0"/>
              <a:t>12/11/2024</a:t>
            </a:fld>
            <a:endParaRPr lang="en-GB"/>
          </a:p>
        </p:txBody>
      </p:sp>
      <p:sp>
        <p:nvSpPr>
          <p:cNvPr id="6" name="Footer Placeholder 5">
            <a:extLst>
              <a:ext uri="{FF2B5EF4-FFF2-40B4-BE49-F238E27FC236}">
                <a16:creationId xmlns:a16="http://schemas.microsoft.com/office/drawing/2014/main" id="{4EA2AC70-686B-7E7A-B598-716541887B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84A3CA-C17D-0E6C-3460-320303AB6D3C}"/>
              </a:ext>
            </a:extLst>
          </p:cNvPr>
          <p:cNvSpPr>
            <a:spLocks noGrp="1"/>
          </p:cNvSpPr>
          <p:nvPr>
            <p:ph type="sldNum" sz="quarter" idx="12"/>
          </p:nvPr>
        </p:nvSpPr>
        <p:spPr/>
        <p:txBody>
          <a:bodyPr/>
          <a:lstStyle/>
          <a:p>
            <a:fld id="{5D49D9AE-B6D0-40F2-95A5-B5CD09924877}" type="slidenum">
              <a:rPr lang="en-GB" smtClean="0"/>
              <a:t>‹#›</a:t>
            </a:fld>
            <a:endParaRPr lang="en-GB"/>
          </a:p>
        </p:txBody>
      </p:sp>
    </p:spTree>
    <p:extLst>
      <p:ext uri="{BB962C8B-B14F-4D97-AF65-F5344CB8AC3E}">
        <p14:creationId xmlns:p14="http://schemas.microsoft.com/office/powerpoint/2010/main" val="42684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CA8CF-B7B8-9D71-8039-B8ED6609D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ACF651-91FD-B350-5B23-45C95B6C0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96368C-CBB2-7CB4-6E29-18E7B94A2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C9B863-35B5-422C-A2AD-E039E344556D}" type="datetimeFigureOut">
              <a:rPr lang="en-GB" smtClean="0"/>
              <a:t>12/11/2024</a:t>
            </a:fld>
            <a:endParaRPr lang="en-GB"/>
          </a:p>
        </p:txBody>
      </p:sp>
      <p:sp>
        <p:nvSpPr>
          <p:cNvPr id="5" name="Footer Placeholder 4">
            <a:extLst>
              <a:ext uri="{FF2B5EF4-FFF2-40B4-BE49-F238E27FC236}">
                <a16:creationId xmlns:a16="http://schemas.microsoft.com/office/drawing/2014/main" id="{C2BE0158-5026-2885-A0B1-7D65B3FCA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CAC27D6-122B-2E0A-479B-AA440193A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49D9AE-B6D0-40F2-95A5-B5CD09924877}" type="slidenum">
              <a:rPr lang="en-GB" smtClean="0"/>
              <a:t>‹#›</a:t>
            </a:fld>
            <a:endParaRPr lang="en-GB"/>
          </a:p>
        </p:txBody>
      </p:sp>
    </p:spTree>
    <p:extLst>
      <p:ext uri="{BB962C8B-B14F-4D97-AF65-F5344CB8AC3E}">
        <p14:creationId xmlns:p14="http://schemas.microsoft.com/office/powerpoint/2010/main" val="374914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70C3E0-6315-762A-3E14-6A01A09695A3}"/>
              </a:ext>
            </a:extLst>
          </p:cNvPr>
          <p:cNvSpPr txBox="1"/>
          <p:nvPr/>
        </p:nvSpPr>
        <p:spPr>
          <a:xfrm>
            <a:off x="4996961" y="219807"/>
            <a:ext cx="2198077" cy="408623"/>
          </a:xfrm>
          <a:prstGeom prst="roundRect">
            <a:avLst>
              <a:gd name="adj" fmla="val 44639"/>
            </a:avLst>
          </a:prstGeom>
          <a:solidFill>
            <a:schemeClr val="tx2">
              <a:lumMod val="50000"/>
              <a:lumOff val="50000"/>
            </a:schemeClr>
          </a:solidFill>
        </p:spPr>
        <p:txBody>
          <a:bodyPr wrap="square" rtlCol="0">
            <a:spAutoFit/>
          </a:bodyPr>
          <a:lstStyle/>
          <a:p>
            <a:pPr algn="ctr"/>
            <a:r>
              <a:rPr lang="en-GB" dirty="0"/>
              <a:t>Chess Engine</a:t>
            </a:r>
          </a:p>
        </p:txBody>
      </p:sp>
      <p:cxnSp>
        <p:nvCxnSpPr>
          <p:cNvPr id="6" name="Straight Arrow Connector 5">
            <a:extLst>
              <a:ext uri="{FF2B5EF4-FFF2-40B4-BE49-F238E27FC236}">
                <a16:creationId xmlns:a16="http://schemas.microsoft.com/office/drawing/2014/main" id="{ABCF4EB9-9E06-6841-4FA7-82F48A0DC9FF}"/>
              </a:ext>
            </a:extLst>
          </p:cNvPr>
          <p:cNvCxnSpPr>
            <a:cxnSpLocks/>
            <a:stCxn id="4" idx="2"/>
            <a:endCxn id="11" idx="0"/>
          </p:cNvCxnSpPr>
          <p:nvPr/>
        </p:nvCxnSpPr>
        <p:spPr>
          <a:xfrm flipH="1">
            <a:off x="2945423" y="628430"/>
            <a:ext cx="3150577" cy="468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6E5740C-E208-0475-9A74-C0237C891C8C}"/>
              </a:ext>
            </a:extLst>
          </p:cNvPr>
          <p:cNvCxnSpPr>
            <a:cxnSpLocks/>
            <a:stCxn id="4" idx="2"/>
            <a:endCxn id="12" idx="0"/>
          </p:cNvCxnSpPr>
          <p:nvPr/>
        </p:nvCxnSpPr>
        <p:spPr>
          <a:xfrm>
            <a:off x="6096000" y="628430"/>
            <a:ext cx="3150578" cy="468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7538F4E-292F-A5AC-CA70-8E1D0AC6EDA3}"/>
              </a:ext>
            </a:extLst>
          </p:cNvPr>
          <p:cNvSpPr txBox="1"/>
          <p:nvPr/>
        </p:nvSpPr>
        <p:spPr>
          <a:xfrm>
            <a:off x="1846384" y="1097353"/>
            <a:ext cx="2198077" cy="497919"/>
          </a:xfrm>
          <a:prstGeom prst="roundRect">
            <a:avLst>
              <a:gd name="adj" fmla="val 44639"/>
            </a:avLst>
          </a:prstGeom>
          <a:solidFill>
            <a:schemeClr val="tx2">
              <a:lumMod val="50000"/>
              <a:lumOff val="50000"/>
            </a:schemeClr>
          </a:solidFill>
        </p:spPr>
        <p:txBody>
          <a:bodyPr wrap="square" rtlCol="0">
            <a:spAutoFit/>
          </a:bodyPr>
          <a:lstStyle/>
          <a:p>
            <a:pPr algn="ctr"/>
            <a:r>
              <a:rPr lang="en-GB" dirty="0"/>
              <a:t>Functionality</a:t>
            </a:r>
          </a:p>
        </p:txBody>
      </p:sp>
      <p:sp>
        <p:nvSpPr>
          <p:cNvPr id="12" name="TextBox 11">
            <a:extLst>
              <a:ext uri="{FF2B5EF4-FFF2-40B4-BE49-F238E27FC236}">
                <a16:creationId xmlns:a16="http://schemas.microsoft.com/office/drawing/2014/main" id="{8A029F27-F165-E60D-7A2C-DACE2C302464}"/>
              </a:ext>
            </a:extLst>
          </p:cNvPr>
          <p:cNvSpPr txBox="1"/>
          <p:nvPr/>
        </p:nvSpPr>
        <p:spPr>
          <a:xfrm>
            <a:off x="8147539" y="1097353"/>
            <a:ext cx="2198077" cy="497919"/>
          </a:xfrm>
          <a:prstGeom prst="roundRect">
            <a:avLst>
              <a:gd name="adj" fmla="val 44639"/>
            </a:avLst>
          </a:prstGeom>
          <a:solidFill>
            <a:schemeClr val="tx2">
              <a:lumMod val="50000"/>
              <a:lumOff val="50000"/>
            </a:schemeClr>
          </a:solidFill>
        </p:spPr>
        <p:txBody>
          <a:bodyPr wrap="square" rtlCol="0">
            <a:spAutoFit/>
          </a:bodyPr>
          <a:lstStyle/>
          <a:p>
            <a:pPr algn="ctr"/>
            <a:r>
              <a:rPr lang="en-GB" dirty="0"/>
              <a:t>Graphics</a:t>
            </a:r>
          </a:p>
        </p:txBody>
      </p:sp>
      <p:sp>
        <p:nvSpPr>
          <p:cNvPr id="15" name="TextBox 14">
            <a:extLst>
              <a:ext uri="{FF2B5EF4-FFF2-40B4-BE49-F238E27FC236}">
                <a16:creationId xmlns:a16="http://schemas.microsoft.com/office/drawing/2014/main" id="{ADB53C14-9A85-7E36-A5FE-DCF2BD5C21EA}"/>
              </a:ext>
            </a:extLst>
          </p:cNvPr>
          <p:cNvSpPr txBox="1"/>
          <p:nvPr/>
        </p:nvSpPr>
        <p:spPr>
          <a:xfrm>
            <a:off x="934915" y="1816012"/>
            <a:ext cx="1227993" cy="497919"/>
          </a:xfrm>
          <a:prstGeom prst="roundRect">
            <a:avLst>
              <a:gd name="adj" fmla="val 44639"/>
            </a:avLst>
          </a:prstGeom>
          <a:solidFill>
            <a:schemeClr val="tx2">
              <a:lumMod val="50000"/>
              <a:lumOff val="50000"/>
            </a:schemeClr>
          </a:solidFill>
        </p:spPr>
        <p:txBody>
          <a:bodyPr wrap="square" rtlCol="0">
            <a:spAutoFit/>
          </a:bodyPr>
          <a:lstStyle/>
          <a:p>
            <a:pPr algn="ctr"/>
            <a:r>
              <a:rPr lang="en-GB" dirty="0"/>
              <a:t>Logic</a:t>
            </a:r>
          </a:p>
        </p:txBody>
      </p:sp>
      <p:sp>
        <p:nvSpPr>
          <p:cNvPr id="17" name="TextBox 16">
            <a:extLst>
              <a:ext uri="{FF2B5EF4-FFF2-40B4-BE49-F238E27FC236}">
                <a16:creationId xmlns:a16="http://schemas.microsoft.com/office/drawing/2014/main" id="{FD5586BC-1BED-3711-57FC-B81657079455}"/>
              </a:ext>
            </a:extLst>
          </p:cNvPr>
          <p:cNvSpPr txBox="1"/>
          <p:nvPr/>
        </p:nvSpPr>
        <p:spPr>
          <a:xfrm>
            <a:off x="2331425" y="1815235"/>
            <a:ext cx="1227993" cy="497919"/>
          </a:xfrm>
          <a:prstGeom prst="roundRect">
            <a:avLst>
              <a:gd name="adj" fmla="val 44639"/>
            </a:avLst>
          </a:prstGeom>
          <a:solidFill>
            <a:schemeClr val="tx2">
              <a:lumMod val="50000"/>
              <a:lumOff val="50000"/>
            </a:schemeClr>
          </a:solidFill>
        </p:spPr>
        <p:txBody>
          <a:bodyPr wrap="square" rtlCol="0">
            <a:spAutoFit/>
          </a:bodyPr>
          <a:lstStyle/>
          <a:p>
            <a:pPr algn="ctr"/>
            <a:r>
              <a:rPr lang="en-GB" dirty="0"/>
              <a:t>Inputs</a:t>
            </a:r>
          </a:p>
        </p:txBody>
      </p:sp>
      <p:sp>
        <p:nvSpPr>
          <p:cNvPr id="18" name="TextBox 17">
            <a:extLst>
              <a:ext uri="{FF2B5EF4-FFF2-40B4-BE49-F238E27FC236}">
                <a16:creationId xmlns:a16="http://schemas.microsoft.com/office/drawing/2014/main" id="{FBAD32B7-816C-77F1-279A-E7C90689CCED}"/>
              </a:ext>
            </a:extLst>
          </p:cNvPr>
          <p:cNvSpPr txBox="1"/>
          <p:nvPr/>
        </p:nvSpPr>
        <p:spPr>
          <a:xfrm>
            <a:off x="3727935" y="1815235"/>
            <a:ext cx="1227993" cy="497919"/>
          </a:xfrm>
          <a:prstGeom prst="roundRect">
            <a:avLst>
              <a:gd name="adj" fmla="val 44639"/>
            </a:avLst>
          </a:prstGeom>
          <a:solidFill>
            <a:schemeClr val="tx2">
              <a:lumMod val="50000"/>
              <a:lumOff val="50000"/>
            </a:schemeClr>
          </a:solidFill>
        </p:spPr>
        <p:txBody>
          <a:bodyPr wrap="square" rtlCol="0">
            <a:spAutoFit/>
          </a:bodyPr>
          <a:lstStyle/>
          <a:p>
            <a:pPr algn="ctr"/>
            <a:r>
              <a:rPr lang="en-GB" dirty="0"/>
              <a:t>Outputs</a:t>
            </a:r>
          </a:p>
        </p:txBody>
      </p:sp>
      <p:sp>
        <p:nvSpPr>
          <p:cNvPr id="19" name="Rectangle 18">
            <a:extLst>
              <a:ext uri="{FF2B5EF4-FFF2-40B4-BE49-F238E27FC236}">
                <a16:creationId xmlns:a16="http://schemas.microsoft.com/office/drawing/2014/main" id="{FEDF1E0F-B749-1087-26C6-93893019F30F}"/>
              </a:ext>
            </a:extLst>
          </p:cNvPr>
          <p:cNvSpPr/>
          <p:nvPr/>
        </p:nvSpPr>
        <p:spPr>
          <a:xfrm>
            <a:off x="934915" y="2602523"/>
            <a:ext cx="1227993" cy="4149969"/>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Turn-based system, linked around a Boolean flag (</a:t>
            </a:r>
            <a:r>
              <a:rPr lang="en-GB" sz="1200" dirty="0" err="1"/>
              <a:t>whiteToMove</a:t>
            </a:r>
            <a:r>
              <a:rPr lang="en-GB" sz="1200" dirty="0"/>
              <a:t>)</a:t>
            </a:r>
          </a:p>
          <a:p>
            <a:pPr algn="ctr"/>
            <a:endParaRPr lang="en-GB" sz="1200" dirty="0"/>
          </a:p>
          <a:p>
            <a:pPr algn="ctr"/>
            <a:r>
              <a:rPr lang="en-GB" sz="1200" dirty="0" err="1"/>
              <a:t>moves.py</a:t>
            </a:r>
            <a:r>
              <a:rPr lang="en-GB" sz="1200" dirty="0"/>
              <a:t> file used to ensure that all the possible moves are available and any illegal moves can’t be played</a:t>
            </a:r>
          </a:p>
          <a:p>
            <a:pPr algn="ctr"/>
            <a:endParaRPr lang="en-GB" sz="1200" dirty="0"/>
          </a:p>
          <a:p>
            <a:pPr algn="ctr"/>
            <a:r>
              <a:rPr lang="en-GB" sz="1200" dirty="0"/>
              <a:t>Pygame events system detects keyboard and mouse clicks and links them to pre-defined events</a:t>
            </a:r>
          </a:p>
        </p:txBody>
      </p:sp>
      <p:sp>
        <p:nvSpPr>
          <p:cNvPr id="20" name="Rectangle 19">
            <a:extLst>
              <a:ext uri="{FF2B5EF4-FFF2-40B4-BE49-F238E27FC236}">
                <a16:creationId xmlns:a16="http://schemas.microsoft.com/office/drawing/2014/main" id="{90CE2A37-3668-4804-1475-266E3B7AF6E1}"/>
              </a:ext>
            </a:extLst>
          </p:cNvPr>
          <p:cNvSpPr/>
          <p:nvPr/>
        </p:nvSpPr>
        <p:spPr>
          <a:xfrm>
            <a:off x="2331425" y="2602523"/>
            <a:ext cx="1227993" cy="4149969"/>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The main inputs are the keyboard and mouse (predominantly the mouse) as the ‘x’ key deselects whatever piece is selected, and the mouse is used to select, deselect and move pieces</a:t>
            </a:r>
          </a:p>
        </p:txBody>
      </p:sp>
    </p:spTree>
    <p:extLst>
      <p:ext uri="{BB962C8B-B14F-4D97-AF65-F5344CB8AC3E}">
        <p14:creationId xmlns:p14="http://schemas.microsoft.com/office/powerpoint/2010/main" val="111584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TotalTime>
  <Words>90</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Y18.ADyer</dc:creator>
  <cp:lastModifiedBy>Y18.ADyer</cp:lastModifiedBy>
  <cp:revision>1</cp:revision>
  <dcterms:created xsi:type="dcterms:W3CDTF">2024-11-12T12:28:00Z</dcterms:created>
  <dcterms:modified xsi:type="dcterms:W3CDTF">2024-11-12T18:47:32Z</dcterms:modified>
</cp:coreProperties>
</file>