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>
        <p:scale>
          <a:sx n="50" d="100"/>
          <a:sy n="50" d="100"/>
        </p:scale>
        <p:origin x="304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Bullying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68032" y="3397385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42996" y="4571775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Group Members:</a:t>
            </a:r>
          </a:p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Abdulla Saif, Saeed Fares, Hamad Humaid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2463966" y="3312717"/>
              <a:ext cx="5560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ways to stop bullying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8" name="Picture 4" descr="How to Deal With Bullies: A Guide for Parents">
            <a:extLst>
              <a:ext uri="{FF2B5EF4-FFF2-40B4-BE49-F238E27FC236}">
                <a16:creationId xmlns:a16="http://schemas.microsoft.com/office/drawing/2014/main" id="{C533C5FC-9D1B-F88C-1CE9-A456A5DC9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4132" y="798715"/>
            <a:ext cx="5197339" cy="51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E4E698-63F1-2B45-786D-0D7AAF3400C9}"/>
              </a:ext>
            </a:extLst>
          </p:cNvPr>
          <p:cNvSpPr txBox="1"/>
          <p:nvPr/>
        </p:nvSpPr>
        <p:spPr>
          <a:xfrm rot="16200000">
            <a:off x="631417" y="3220640"/>
            <a:ext cx="344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various forms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8435530" y="3233752"/>
              <a:ext cx="3443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various forms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963257" y="3023087"/>
            <a:ext cx="6791601" cy="2803911"/>
            <a:chOff x="2795389" y="3874286"/>
            <a:chExt cx="6791601" cy="280391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Definition Of Bulling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Bullying is hurting someone else on purpose. Bullying is something that happens over and over again.</a:t>
              </a:r>
            </a:p>
            <a:p>
              <a:r>
                <a:rPr lang="en-GB" sz="18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Bullies can hurt people in lots of different ways. You can be hurt on your body or with nasty words.</a:t>
              </a:r>
            </a:p>
            <a:p>
              <a:endParaRPr lang="en-GB" sz="18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E9EEB5-893F-AE2A-FD6D-B93D59FC95E7}"/>
              </a:ext>
            </a:extLst>
          </p:cNvPr>
          <p:cNvSpPr txBox="1"/>
          <p:nvPr/>
        </p:nvSpPr>
        <p:spPr>
          <a:xfrm rot="16200000">
            <a:off x="631417" y="3220640"/>
            <a:ext cx="344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various forms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34ADE-91AB-6E36-FCE3-CE3F1E56E47E}"/>
              </a:ext>
            </a:extLst>
          </p:cNvPr>
          <p:cNvSpPr txBox="1"/>
          <p:nvPr/>
        </p:nvSpPr>
        <p:spPr>
          <a:xfrm rot="16200000">
            <a:off x="-2522016" y="3312717"/>
            <a:ext cx="556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0EEF0"/>
                </a:solidFill>
                <a:latin typeface="Tw Cen MT" panose="020B0602020104020603" pitchFamily="34" charset="0"/>
              </a:rPr>
              <a:t>ways to stop bullying</a:t>
            </a:r>
          </a:p>
        </p:txBody>
      </p:sp>
      <p:sp>
        <p:nvSpPr>
          <p:cNvPr id="8" name="Oval 7" descr="How to Deal With Bullies: A Guide for Parents">
            <a:extLst>
              <a:ext uri="{FF2B5EF4-FFF2-40B4-BE49-F238E27FC236}">
                <a16:creationId xmlns:a16="http://schemas.microsoft.com/office/drawing/2014/main" id="{E66A303E-CF86-9FC2-D494-2F2AE9804B8C}"/>
              </a:ext>
            </a:extLst>
          </p:cNvPr>
          <p:cNvSpPr/>
          <p:nvPr/>
        </p:nvSpPr>
        <p:spPr>
          <a:xfrm>
            <a:off x="5945906" y="354204"/>
            <a:ext cx="2598669" cy="259866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4" descr="How to Deal With Bullies: A Guide for Parents">
            <a:extLst>
              <a:ext uri="{FF2B5EF4-FFF2-40B4-BE49-F238E27FC236}">
                <a16:creationId xmlns:a16="http://schemas.microsoft.com/office/drawing/2014/main" id="{749CD2ED-C3EF-3AB2-D1EA-F0D16F66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4132" y="798715"/>
            <a:ext cx="5197339" cy="51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980056"/>
            <a:ext cx="1805441" cy="1405398"/>
            <a:chOff x="6381342" y="2156431"/>
            <a:chExt cx="1805441" cy="1920269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68069" y="215643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522820" y="1898138"/>
            <a:ext cx="1805441" cy="1968031"/>
            <a:chOff x="3927333" y="2108669"/>
            <a:chExt cx="1805441" cy="1968031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927333" y="2108669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55381" y="2175002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3074727" y="513596"/>
            <a:ext cx="3245912" cy="3364271"/>
            <a:chOff x="1494518" y="1252569"/>
            <a:chExt cx="3189284" cy="3374855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760524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2878361" y="1252569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61688" y="2751396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79618" y="243295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96191" y="288458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Physical 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Hitting, Punching, and kicking 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604106" y="2855318"/>
            <a:ext cx="1591582" cy="1263492"/>
            <a:chOff x="3977674" y="3837442"/>
            <a:chExt cx="1591582" cy="126349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Verbal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Teasing, name calling, and being the subject of rumors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133083" y="2884586"/>
            <a:ext cx="1591582" cy="1263492"/>
            <a:chOff x="6488272" y="3837442"/>
            <a:chExt cx="1591582" cy="126349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Emotional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Sending insulting messages by phone or computer e-mail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  <p:pic>
        <p:nvPicPr>
          <p:cNvPr id="2" name="Picture 4" descr="How to Deal With Bullies: A Guide for Parents">
            <a:extLst>
              <a:ext uri="{FF2B5EF4-FFF2-40B4-BE49-F238E27FC236}">
                <a16:creationId xmlns:a16="http://schemas.microsoft.com/office/drawing/2014/main" id="{44C7638F-DEA5-E877-6CB6-38AEE63D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4132" y="798715"/>
            <a:ext cx="5197339" cy="51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724EBF-DC7D-C298-6D25-F7B063FFAEDF}"/>
              </a:ext>
            </a:extLst>
          </p:cNvPr>
          <p:cNvSpPr txBox="1"/>
          <p:nvPr/>
        </p:nvSpPr>
        <p:spPr>
          <a:xfrm rot="16200000">
            <a:off x="9656034" y="3251161"/>
            <a:ext cx="344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various forms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6DE7F-78C6-4BB6-EEFF-0A303DD0AEBD}"/>
              </a:ext>
            </a:extLst>
          </p:cNvPr>
          <p:cNvSpPr txBox="1"/>
          <p:nvPr/>
        </p:nvSpPr>
        <p:spPr>
          <a:xfrm rot="16200000">
            <a:off x="-2522016" y="3312717"/>
            <a:ext cx="556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0EEF0"/>
                </a:solidFill>
                <a:latin typeface="Tw Cen MT" panose="020B0602020104020603" pitchFamily="34" charset="0"/>
              </a:rPr>
              <a:t>ways to stop bullying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pic>
        <p:nvPicPr>
          <p:cNvPr id="5" name="Picture 4" descr="How to Deal With Bullies: A Guide for Parents">
            <a:extLst>
              <a:ext uri="{FF2B5EF4-FFF2-40B4-BE49-F238E27FC236}">
                <a16:creationId xmlns:a16="http://schemas.microsoft.com/office/drawing/2014/main" id="{0A185EAD-2B05-7E9C-08E0-4627D43B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4132" y="798715"/>
            <a:ext cx="5197339" cy="51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D3AA4-EF78-3EAC-4F11-29FC62D1F354}"/>
              </a:ext>
            </a:extLst>
          </p:cNvPr>
          <p:cNvSpPr txBox="1"/>
          <p:nvPr/>
        </p:nvSpPr>
        <p:spPr>
          <a:xfrm rot="16200000">
            <a:off x="9656034" y="3251161"/>
            <a:ext cx="344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various forms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D4D98-2225-333B-DF00-CB783BAF9B05}"/>
              </a:ext>
            </a:extLst>
          </p:cNvPr>
          <p:cNvSpPr txBox="1"/>
          <p:nvPr/>
        </p:nvSpPr>
        <p:spPr>
          <a:xfrm rot="16200000">
            <a:off x="-2522016" y="3312717"/>
            <a:ext cx="556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0EEF0"/>
                </a:solidFill>
                <a:latin typeface="Tw Cen MT" panose="020B0602020104020603" pitchFamily="34" charset="0"/>
              </a:rPr>
              <a:t>ways to stop bullying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pic>
        <p:nvPicPr>
          <p:cNvPr id="2" name="Picture 4" descr="How to Deal With Bullies: A Guide for Parents">
            <a:extLst>
              <a:ext uri="{FF2B5EF4-FFF2-40B4-BE49-F238E27FC236}">
                <a16:creationId xmlns:a16="http://schemas.microsoft.com/office/drawing/2014/main" id="{BA64BE95-C9BC-3CB4-9300-67CAC264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4132" y="798715"/>
            <a:ext cx="5197339" cy="51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13AD3-238E-CC06-4153-1E239382EBFC}"/>
              </a:ext>
            </a:extLst>
          </p:cNvPr>
          <p:cNvSpPr txBox="1"/>
          <p:nvPr/>
        </p:nvSpPr>
        <p:spPr>
          <a:xfrm rot="16200000">
            <a:off x="9656034" y="3251161"/>
            <a:ext cx="344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various forms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55582-1B7C-C906-8764-2BF95233340A}"/>
              </a:ext>
            </a:extLst>
          </p:cNvPr>
          <p:cNvSpPr txBox="1"/>
          <p:nvPr/>
        </p:nvSpPr>
        <p:spPr>
          <a:xfrm rot="16200000">
            <a:off x="-2522016" y="3312717"/>
            <a:ext cx="556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0EEF0"/>
                </a:solidFill>
                <a:latin typeface="Tw Cen MT" panose="020B0602020104020603" pitchFamily="34" charset="0"/>
              </a:rPr>
              <a:t>ways to stop bullying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pic>
        <p:nvPicPr>
          <p:cNvPr id="2" name="Picture 4" descr="How to Deal With Bullies: A Guide for Parents">
            <a:extLst>
              <a:ext uri="{FF2B5EF4-FFF2-40B4-BE49-F238E27FC236}">
                <a16:creationId xmlns:a16="http://schemas.microsoft.com/office/drawing/2014/main" id="{9B632694-ED25-6934-BA15-5709A82D3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4132" y="798715"/>
            <a:ext cx="5197339" cy="51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784A86-044F-5B63-217C-5C761802A35F}"/>
              </a:ext>
            </a:extLst>
          </p:cNvPr>
          <p:cNvSpPr txBox="1"/>
          <p:nvPr/>
        </p:nvSpPr>
        <p:spPr>
          <a:xfrm rot="16200000">
            <a:off x="9656034" y="3251161"/>
            <a:ext cx="344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various forms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520CF-6760-0438-738F-5CB848794F42}"/>
              </a:ext>
            </a:extLst>
          </p:cNvPr>
          <p:cNvSpPr txBox="1"/>
          <p:nvPr/>
        </p:nvSpPr>
        <p:spPr>
          <a:xfrm rot="16200000">
            <a:off x="-2522016" y="3312717"/>
            <a:ext cx="556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0EEF0"/>
                </a:solidFill>
                <a:latin typeface="Tw Cen MT" panose="020B0602020104020603" pitchFamily="34" charset="0"/>
              </a:rPr>
              <a:t>ways to stop bullying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DD6148-0C43-557F-5C09-681691F2F35E}"/>
              </a:ext>
            </a:extLst>
          </p:cNvPr>
          <p:cNvSpPr txBox="1"/>
          <p:nvPr/>
        </p:nvSpPr>
        <p:spPr>
          <a:xfrm rot="16200000">
            <a:off x="9656034" y="3251161"/>
            <a:ext cx="344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various forms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3CE81-0B1B-43DD-83FB-6FC34F07CF3C}"/>
              </a:ext>
            </a:extLst>
          </p:cNvPr>
          <p:cNvSpPr txBox="1"/>
          <p:nvPr/>
        </p:nvSpPr>
        <p:spPr>
          <a:xfrm rot="16200000">
            <a:off x="6515239" y="3312716"/>
            <a:ext cx="556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0EEF0"/>
                </a:solidFill>
                <a:latin typeface="Tw Cen MT" panose="020B0602020104020603" pitchFamily="34" charset="0"/>
              </a:rPr>
              <a:t>ways to stop bullying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356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Abdulla Saif</cp:lastModifiedBy>
  <cp:revision>18</cp:revision>
  <dcterms:created xsi:type="dcterms:W3CDTF">2017-01-05T13:17:27Z</dcterms:created>
  <dcterms:modified xsi:type="dcterms:W3CDTF">2022-10-01T10:47:25Z</dcterms:modified>
</cp:coreProperties>
</file>