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9"/>
    <p:restoredTop sz="94637"/>
  </p:normalViewPr>
  <p:slideViewPr>
    <p:cSldViewPr snapToGrid="0" snapToObjects="1">
      <p:cViewPr varScale="1">
        <p:scale>
          <a:sx n="63" d="100"/>
          <a:sy n="63" d="100"/>
        </p:scale>
        <p:origin x="20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5E14-F9E0-464E-A475-E485D79D4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1CC6A-37BE-FD49-965C-607876987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030F-42C1-BF4B-83F1-7EC803C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8610-BB0B-A64C-9819-D93E57F2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D043-A216-604D-BD64-DB95A8D2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4534-C8AE-D64C-AAE1-D5BBDBE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6FE38-83E8-4B43-8443-C6D00705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FACD6-AD91-1C44-AE92-EA0B5240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9071-46C6-4046-80D4-D03C6DEF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DA4E4-6A15-8845-93B7-5A17DA19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1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F524-64E2-CD40-9BCA-47A9AEF4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66827-7483-244E-90DB-79A3A24B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44A1-1DA8-C748-9A05-2F2C1B21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A6EC4-0F5B-934C-B92B-911D7D79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85D8-9D8E-9941-840A-AA706FC4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2AD3-3318-0447-9187-007990A6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DAC4-E085-ED45-9878-FC49E38C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B9B2-4620-3A49-8653-3E6B11AF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84C7-4952-7342-9287-CDA4782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91CD-A821-E648-B974-76251ABE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EC5B-F942-F34C-8405-9821E83E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39664-C4F1-6A41-80A0-D429ABF42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AEFE-E1AE-4341-9FBE-CFB758A4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740A7-92CD-C54F-A983-5B77F6D8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398C-301B-C74F-AC17-AC0AEB1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6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3DF1-91E1-3549-87A8-F4DF9B86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5E00-81DD-254D-B5F0-DEE276C71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6687-78FE-3449-9465-B6ECB763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1859F-CC78-7F49-8AF7-AAA95658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0A6BE-EC66-3249-8023-93B437FB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3C58-E996-BC46-B2AB-2E4AFE0A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3BDD-B5F0-1B47-B745-2214A4D0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26791-BD9B-3D4C-A803-4347EDE9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4CC5B-A254-FD44-BEEC-75B4E2EC9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971F3-3E0F-514C-96F8-8531CCC37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E2796-A08D-0049-BFD2-B0E6D906B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33814-58DD-194A-970E-8DCFE2EF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88BF7-9985-4B4F-B08F-A50D4AFF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FDB62-30BE-D14E-8D6E-B93F1551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C327-EC9C-8644-A4D5-98B58CFE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092FF-A3A0-E64D-9402-26A1C33B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E89FE-D23C-A64F-96EE-53738D55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2A3A8-AF80-8D4A-A5F0-90DA270C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3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6D3A4-52AD-F141-B305-0D3C58F8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37387-3B21-3F43-8040-E7F29606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93B2-9A30-054A-A86C-21426D8A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5E99-A0C4-684E-961D-B236557A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F750-2A7F-6D46-BAD6-954155D4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BBC8C-EFA8-464C-AA34-BF229BE8A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BBF44-55A7-6B46-9EA4-625F1308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2EB9-C394-8145-A76A-18755802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7A2D-A7A4-C748-9F77-26C3BA74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5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840F-14FB-E645-916B-2E0BD979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2048-A189-B442-875A-FA1A6A2AD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7FF66-EA82-804E-8627-AA77897D7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A5AB4-DB29-3340-9CE2-39F7B3B2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C3954-F1F2-2D41-A89E-E17F032D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57616-466A-F247-8AC3-B065DBE9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5F97E-6368-F44E-A641-513F34D0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5B993-3A21-E54E-9D41-814B5DA32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7414-8C14-B142-80C3-F3F30F96A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A9A8-FA4A-4048-BF53-5F5785AD1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0817-CE29-A84D-9FC0-6894B7AF3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6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1A47-434C-2844-B137-617412131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en-US" sz="2800" b="1" dirty="0"/>
              <a:t>Showing number of listings based on </a:t>
            </a:r>
            <a:r>
              <a:rPr lang="en-US" sz="2800" b="1" dirty="0" err="1"/>
              <a:t>neighbourhood</a:t>
            </a:r>
            <a:r>
              <a:rPr lang="en-US" sz="2800" b="1" dirty="0"/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50132-E2C5-3340-8D34-D5A88A8FF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EBB55-DBCB-8D45-BD3E-9B5C02FD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332"/>
            <a:ext cx="10515599" cy="43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0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C912-046C-4A46-A09F-B8217ED3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Most 10 busiest hosts: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2C5D004-C760-1F48-A12B-C5238F613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250" y="1899444"/>
            <a:ext cx="7937500" cy="4203700"/>
          </a:xfrm>
        </p:spPr>
      </p:pic>
    </p:spTree>
    <p:extLst>
      <p:ext uri="{BB962C8B-B14F-4D97-AF65-F5344CB8AC3E}">
        <p14:creationId xmlns:p14="http://schemas.microsoft.com/office/powerpoint/2010/main" val="228886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2E8E-7DF2-0847-BFF0-E305B490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726AB9-F550-6849-859C-84EAB4C1E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053" y="1825625"/>
            <a:ext cx="5845894" cy="4351338"/>
          </a:xfrm>
        </p:spPr>
      </p:pic>
    </p:spTree>
    <p:extLst>
      <p:ext uri="{BB962C8B-B14F-4D97-AF65-F5344CB8AC3E}">
        <p14:creationId xmlns:p14="http://schemas.microsoft.com/office/powerpoint/2010/main" val="392650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342F-8010-764D-B615-16A65DF5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Map of </a:t>
            </a:r>
            <a:r>
              <a:rPr lang="en-US" sz="2400" b="1" dirty="0" err="1"/>
              <a:t>Neighbourhood</a:t>
            </a:r>
            <a:r>
              <a:rPr lang="en-US" sz="2400" b="1" dirty="0"/>
              <a:t> group:</a:t>
            </a:r>
            <a:br>
              <a:rPr lang="en-US" sz="2400" b="1" dirty="0"/>
            </a:b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D80CE-C12F-E244-836F-3316B5268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431" y="1825625"/>
            <a:ext cx="8651137" cy="4351338"/>
          </a:xfrm>
        </p:spPr>
      </p:pic>
    </p:spTree>
    <p:extLst>
      <p:ext uri="{BB962C8B-B14F-4D97-AF65-F5344CB8AC3E}">
        <p14:creationId xmlns:p14="http://schemas.microsoft.com/office/powerpoint/2010/main" val="210135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B675-4723-F24D-AD57-F98E51F2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400" dirty="0" err="1"/>
              <a:t>Roome</a:t>
            </a:r>
            <a:r>
              <a:rPr lang="en-US" sz="2400" dirty="0"/>
              <a:t> type: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87814C-CD49-40FD-886D-79FA4C5A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9935D3-9CBE-DD48-907D-1C7BDECB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41" y="807593"/>
            <a:ext cx="541557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804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E74F-3251-8943-B9DA-3EFEF236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93D666-008A-4541-B37F-6EE3EC2AE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969" y="1825625"/>
            <a:ext cx="6974062" cy="4351338"/>
          </a:xfrm>
        </p:spPr>
      </p:pic>
    </p:spTree>
    <p:extLst>
      <p:ext uri="{BB962C8B-B14F-4D97-AF65-F5344CB8AC3E}">
        <p14:creationId xmlns:p14="http://schemas.microsoft.com/office/powerpoint/2010/main" val="97132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71AEA3-DF32-2E41-94D8-4ECFBEBFE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019" y="643467"/>
            <a:ext cx="86039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AF988B-5357-7E47-93B8-6CD1D6844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447" y="643467"/>
            <a:ext cx="84731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8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F27961-919A-BA4C-9255-22CEBD129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487" y="643467"/>
            <a:ext cx="83150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0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029807-A2AC-144B-A14C-F4CB65175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487" y="643467"/>
            <a:ext cx="83150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4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4956-20D8-0D47-A32C-3049D209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Number of reviews and its affect to price:</a:t>
            </a:r>
            <a:br>
              <a:rPr lang="en-US" sz="2400" b="1" dirty="0"/>
            </a:b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97C87B-D8A5-6442-9232-337046D87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920" y="1825625"/>
            <a:ext cx="5918160" cy="4351338"/>
          </a:xfrm>
        </p:spPr>
      </p:pic>
    </p:spTree>
    <p:extLst>
      <p:ext uri="{BB962C8B-B14F-4D97-AF65-F5344CB8AC3E}">
        <p14:creationId xmlns:p14="http://schemas.microsoft.com/office/powerpoint/2010/main" val="382137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Macintosh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Showing number of listings based on neighbourhood:</vt:lpstr>
      <vt:lpstr>Map of Neighbourhood group: </vt:lpstr>
      <vt:lpstr>Roome type: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of reviews and its affect to price: </vt:lpstr>
      <vt:lpstr>Most 10 busiest hosts: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Showing number of listings based on neighbourhood:</dc:title>
  <dc:creator>mohammed alzabyedi</dc:creator>
  <cp:lastModifiedBy>mohammed alzabyedi</cp:lastModifiedBy>
  <cp:revision>1</cp:revision>
  <dcterms:created xsi:type="dcterms:W3CDTF">2021-11-17T03:11:09Z</dcterms:created>
  <dcterms:modified xsi:type="dcterms:W3CDTF">2021-11-17T03:24:04Z</dcterms:modified>
</cp:coreProperties>
</file>