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4BC-8719-4D40-9349-502CEF2DC8B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3CE8-57C2-4C02-B6B1-CE29AAB8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67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4BC-8719-4D40-9349-502CEF2DC8B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3CE8-57C2-4C02-B6B1-CE29AAB8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51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4BC-8719-4D40-9349-502CEF2DC8B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3CE8-57C2-4C02-B6B1-CE29AAB8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4BC-8719-4D40-9349-502CEF2DC8B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3CE8-57C2-4C02-B6B1-CE29AAB8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81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4BC-8719-4D40-9349-502CEF2DC8B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3CE8-57C2-4C02-B6B1-CE29AAB8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21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4BC-8719-4D40-9349-502CEF2DC8B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3CE8-57C2-4C02-B6B1-CE29AAB8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43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4BC-8719-4D40-9349-502CEF2DC8B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3CE8-57C2-4C02-B6B1-CE29AAB8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8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4BC-8719-4D40-9349-502CEF2DC8B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3CE8-57C2-4C02-B6B1-CE29AAB8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00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4BC-8719-4D40-9349-502CEF2DC8B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3CE8-57C2-4C02-B6B1-CE29AAB8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70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4BC-8719-4D40-9349-502CEF2DC8B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3CE8-57C2-4C02-B6B1-CE29AAB8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89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4BC-8719-4D40-9349-502CEF2DC8B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3CE8-57C2-4C02-B6B1-CE29AAB8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7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94BC-8719-4D40-9349-502CEF2DC8B5}" type="datetimeFigureOut">
              <a:rPr lang="pt-BR" smtClean="0"/>
              <a:t>01/02/2017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C3CE8-57C2-4C02-B6B1-CE29AAB8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15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44224" y="1253069"/>
            <a:ext cx="1682044" cy="7386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sz="1400" dirty="0"/>
          </a:p>
          <a:p>
            <a:pPr algn="ctr"/>
            <a:r>
              <a:rPr lang="pt-BR" sz="1400" dirty="0"/>
              <a:t>ADM CONTRATUAL</a:t>
            </a:r>
          </a:p>
          <a:p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96936" y="1253069"/>
            <a:ext cx="1682044" cy="7386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sz="1400" dirty="0"/>
          </a:p>
          <a:p>
            <a:pPr algn="ctr"/>
            <a:r>
              <a:rPr lang="pt-BR" sz="1400" dirty="0"/>
              <a:t>ALMOXARIFADO	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234315" y="1253069"/>
            <a:ext cx="1682044" cy="7386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sz="1400" dirty="0"/>
          </a:p>
          <a:p>
            <a:pPr algn="ctr"/>
            <a:r>
              <a:rPr lang="pt-BR" sz="1400" dirty="0"/>
              <a:t>LOG. MATERIAIS	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2726268" y="1622401"/>
            <a:ext cx="23706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5" idx="3"/>
            <a:endCxn id="6" idx="1"/>
          </p:cNvCxnSpPr>
          <p:nvPr/>
        </p:nvCxnSpPr>
        <p:spPr>
          <a:xfrm>
            <a:off x="6778980" y="1622401"/>
            <a:ext cx="24553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9234315" y="4521202"/>
            <a:ext cx="1682044" cy="7386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sz="1400" dirty="0"/>
          </a:p>
          <a:p>
            <a:pPr algn="ctr"/>
            <a:r>
              <a:rPr lang="pt-BR" sz="1400" dirty="0"/>
              <a:t>LOG. MATERIAIS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096936" y="4521202"/>
            <a:ext cx="1682044" cy="7386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sz="1400" dirty="0"/>
          </a:p>
          <a:p>
            <a:pPr algn="ctr"/>
            <a:r>
              <a:rPr lang="pt-BR" sz="1400" dirty="0"/>
              <a:t>ALMOXARIFADO	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44224" y="4521202"/>
            <a:ext cx="1682044" cy="7386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sz="1400" dirty="0"/>
          </a:p>
          <a:p>
            <a:pPr algn="ctr"/>
            <a:r>
              <a:rPr lang="pt-BR" sz="1400" dirty="0"/>
              <a:t>ADM CONTRATUAL</a:t>
            </a:r>
          </a:p>
          <a:p>
            <a:endParaRPr lang="pt-BR" sz="1400" dirty="0"/>
          </a:p>
        </p:txBody>
      </p:sp>
      <p:cxnSp>
        <p:nvCxnSpPr>
          <p:cNvPr id="15" name="Conector de Seta Reta 14"/>
          <p:cNvCxnSpPr>
            <a:stCxn id="11" idx="1"/>
            <a:endCxn id="12" idx="3"/>
          </p:cNvCxnSpPr>
          <p:nvPr/>
        </p:nvCxnSpPr>
        <p:spPr>
          <a:xfrm flipH="1">
            <a:off x="6778980" y="4890534"/>
            <a:ext cx="24553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2" idx="1"/>
            <a:endCxn id="13" idx="3"/>
          </p:cNvCxnSpPr>
          <p:nvPr/>
        </p:nvCxnSpPr>
        <p:spPr>
          <a:xfrm flipH="1">
            <a:off x="2726268" y="4890534"/>
            <a:ext cx="23706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380690" y="2155126"/>
            <a:ext cx="33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1. Cadastrar nome do fornecedor;</a:t>
            </a:r>
          </a:p>
          <a:p>
            <a:r>
              <a:rPr lang="pt-BR" sz="1200" dirty="0"/>
              <a:t>2. Cadastrar Equipamentos / Ferramentas Locadas;</a:t>
            </a:r>
          </a:p>
          <a:p>
            <a:r>
              <a:rPr lang="pt-BR" sz="1200" dirty="0"/>
              <a:t>3. Informar valor unitários de locação (DIA);</a:t>
            </a:r>
          </a:p>
          <a:p>
            <a:r>
              <a:rPr lang="pt-BR" sz="1200" dirty="0"/>
              <a:t>4. Informar origem do pedido (Plataforma ou Base)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780845" y="2053524"/>
            <a:ext cx="3335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1. Inserir nº das Notas Fiscais de recebimento;</a:t>
            </a:r>
          </a:p>
          <a:p>
            <a:r>
              <a:rPr lang="pt-BR" sz="1200" dirty="0"/>
              <a:t>2. Inserir código/TAG dos equipamentos;</a:t>
            </a:r>
          </a:p>
          <a:p>
            <a:r>
              <a:rPr lang="pt-BR" sz="1200" dirty="0"/>
              <a:t>3. Confirmar quantidades recebidas</a:t>
            </a:r>
          </a:p>
          <a:p>
            <a:r>
              <a:rPr lang="pt-BR" sz="1200" dirty="0"/>
              <a:t>4. Informar nº NF de embarque;</a:t>
            </a:r>
          </a:p>
          <a:p>
            <a:r>
              <a:rPr lang="pt-BR" sz="1200" dirty="0"/>
              <a:t>5. Confirmar Plataforma destino.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140178" y="146756"/>
            <a:ext cx="9211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Rastreabilidade dos Equipamentos / Ferramentas Locadas</a:t>
            </a:r>
          </a:p>
          <a:p>
            <a:r>
              <a:rPr lang="pt-BR" b="1" dirty="0"/>
              <a:t>Definição do Fluxo</a:t>
            </a:r>
          </a:p>
        </p:txBody>
      </p:sp>
      <p:cxnSp>
        <p:nvCxnSpPr>
          <p:cNvPr id="26" name="Conector reto 25"/>
          <p:cNvCxnSpPr/>
          <p:nvPr/>
        </p:nvCxnSpPr>
        <p:spPr>
          <a:xfrm>
            <a:off x="0" y="793087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8683978" y="2155124"/>
            <a:ext cx="333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1. Inserir nº e data da RT de embarque;</a:t>
            </a:r>
          </a:p>
          <a:p>
            <a:r>
              <a:rPr lang="pt-BR" sz="1200" dirty="0"/>
              <a:t>2. Informar data real da remessa no </a:t>
            </a:r>
            <a:r>
              <a:rPr lang="pt-BR" sz="1200" dirty="0" err="1"/>
              <a:t>Pier</a:t>
            </a:r>
            <a:r>
              <a:rPr lang="pt-BR" sz="1200" dirty="0"/>
              <a:t> Petrobras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8683978" y="5423256"/>
            <a:ext cx="333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1. Inserir nº e data da RT de desembarque;</a:t>
            </a:r>
          </a:p>
          <a:p>
            <a:r>
              <a:rPr lang="pt-BR" sz="1200" dirty="0"/>
              <a:t>2. Informar data real da chegada na Base Integrar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4572000" y="5423170"/>
            <a:ext cx="3838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1. Confirmar recebimento dos equipamentos;</a:t>
            </a:r>
          </a:p>
          <a:p>
            <a:r>
              <a:rPr lang="pt-BR" sz="1200" dirty="0"/>
              <a:t>2. Informar não conformidades com os descritivos das </a:t>
            </a:r>
            <a:r>
              <a:rPr lang="pt-BR" sz="1200" dirty="0" err="1"/>
              <a:t>RTs</a:t>
            </a:r>
            <a:r>
              <a:rPr lang="pt-BR" sz="1200" dirty="0"/>
              <a:t>;</a:t>
            </a:r>
          </a:p>
          <a:p>
            <a:r>
              <a:rPr lang="pt-BR" sz="1200" dirty="0"/>
              <a:t>3. Informar nº do relatório Fotográfico</a:t>
            </a:r>
          </a:p>
          <a:p>
            <a:r>
              <a:rPr lang="pt-BR" sz="1200" dirty="0"/>
              <a:t>4. Informar nº NF de devolução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80690" y="5423258"/>
            <a:ext cx="333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1. Informar ao fornecedor quanto a devolução;</a:t>
            </a: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63" y="103347"/>
            <a:ext cx="1461381" cy="584929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>
            <a:off x="84049" y="95915"/>
            <a:ext cx="593283" cy="646331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fld id="{8067DD9E-D274-4EF9-9E40-4ED96EB7F9FF}" type="slidenum">
              <a:rPr lang="pt-BR" smtClean="0">
                <a:solidFill>
                  <a:schemeClr val="bg1"/>
                </a:solidFill>
              </a:rPr>
              <a:pPr algn="ctr"/>
              <a:t>1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0" name="Seta para a Direita 39"/>
          <p:cNvSpPr/>
          <p:nvPr/>
        </p:nvSpPr>
        <p:spPr>
          <a:xfrm>
            <a:off x="3911602" y="2972573"/>
            <a:ext cx="4871160" cy="316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 para a Direita 40"/>
          <p:cNvSpPr/>
          <p:nvPr/>
        </p:nvSpPr>
        <p:spPr>
          <a:xfrm flipH="1">
            <a:off x="3911601" y="3803571"/>
            <a:ext cx="4772375" cy="335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ta em Curva para a Esquerda 41"/>
          <p:cNvSpPr/>
          <p:nvPr/>
        </p:nvSpPr>
        <p:spPr>
          <a:xfrm>
            <a:off x="9663289" y="2986122"/>
            <a:ext cx="895174" cy="10867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80690" y="972236"/>
            <a:ext cx="366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642555" y="967769"/>
            <a:ext cx="366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8782762" y="967649"/>
            <a:ext cx="366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465351" y="4221231"/>
            <a:ext cx="366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4727216" y="4216764"/>
            <a:ext cx="366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8867423" y="4216644"/>
            <a:ext cx="366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5635977" y="2990200"/>
            <a:ext cx="171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EMBARQUE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5635977" y="3832744"/>
            <a:ext cx="171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95000"/>
                  </a:schemeClr>
                </a:solidFill>
              </a:rPr>
              <a:t>DESEMBARQUE</a:t>
            </a:r>
          </a:p>
        </p:txBody>
      </p:sp>
    </p:spTree>
    <p:extLst>
      <p:ext uri="{BB962C8B-B14F-4D97-AF65-F5344CB8AC3E}">
        <p14:creationId xmlns:p14="http://schemas.microsoft.com/office/powerpoint/2010/main" val="112336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1140178" y="146756"/>
            <a:ext cx="9211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Rastreabilidade dos Equipamentos / Ferramentas Locadas</a:t>
            </a:r>
          </a:p>
          <a:p>
            <a:r>
              <a:rPr lang="pt-BR" b="1" dirty="0"/>
              <a:t>Relatórios</a:t>
            </a:r>
          </a:p>
        </p:txBody>
      </p:sp>
      <p:cxnSp>
        <p:nvCxnSpPr>
          <p:cNvPr id="26" name="Conector reto 25"/>
          <p:cNvCxnSpPr/>
          <p:nvPr/>
        </p:nvCxnSpPr>
        <p:spPr>
          <a:xfrm>
            <a:off x="0" y="793087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m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63" y="103347"/>
            <a:ext cx="1461381" cy="584929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>
            <a:off x="84049" y="95915"/>
            <a:ext cx="593283" cy="646331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fld id="{8067DD9E-D274-4EF9-9E40-4ED96EB7F9FF}" type="slidenum">
              <a:rPr lang="pt-BR" smtClean="0">
                <a:solidFill>
                  <a:schemeClr val="bg1"/>
                </a:solidFill>
              </a:rPr>
              <a:pPr algn="ctr"/>
              <a:t>2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79777" y="1106312"/>
            <a:ext cx="1123244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Quantidade de Equipamentos / Ferramentas  locados por Fornecedor mês e acumulado;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Quantidades de Equipamentos / Ferramentas locados por Plataforma /Base mês e acumulado (Período de 21 à 20);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Quantidade de Equipamentos / Ferramentas  locado por mês (Geral) (Período de 21 à 20); Quantidade de Equipamentos / Ferramentas com entrada no mês por Plataforma / Base (Período de 21 à 20);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Quantidade de equipamentos / Ferramentas devolvidos no mês (Período de 21 à 20) por Plataforma / Base;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Previsão de custo mensal mês por Plataforma por Plataforma / Base (Período de 21 à 20);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(Embarque) Quantidade de dias entre a entrada dos equipamentos / Ferramentas e a data de emissão da RT de embarque;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(Embarque) Quantidade de dias entre a data de emissão da RT de embarque e a disposição no píer de Petrobras;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(Desembarque) Quantidade de dias entre a data do recebimento dos contêineres na Base do Consórcio e sua conferência;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600" dirty="0"/>
              <a:t>(Desembarque) Quantidade de dias entre a data da conferência dos contêineres e a notificação dos fornecedores para coleta;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pt-BR" sz="1600" dirty="0"/>
          </a:p>
          <a:p>
            <a:pPr>
              <a:lnSpc>
                <a:spcPct val="150000"/>
              </a:lnSpc>
            </a:pPr>
            <a:r>
              <a:rPr lang="pt-BR" sz="1600" dirty="0" err="1"/>
              <a:t>Obs</a:t>
            </a:r>
            <a:r>
              <a:rPr lang="pt-BR" sz="1600" dirty="0"/>
              <a:t> – As três áreas terão acesso integral ao sistema.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          As áreas de Produção e Planejamento terão acesso de leitura aos relatórios.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0264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414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Murillo Ribeiro Bomfim Neto</dc:creator>
  <cp:lastModifiedBy>Antonio Murillo Ribeiro Bomfim Neto</cp:lastModifiedBy>
  <cp:revision>7</cp:revision>
  <dcterms:created xsi:type="dcterms:W3CDTF">2017-02-01T19:33:06Z</dcterms:created>
  <dcterms:modified xsi:type="dcterms:W3CDTF">2017-02-01T20:43:10Z</dcterms:modified>
</cp:coreProperties>
</file>