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23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3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1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9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18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87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7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3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9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94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3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4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32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6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B147-FE32-40EF-ADBD-C425682FCB59}" type="datetimeFigureOut">
              <a:rPr lang="en-ID" smtClean="0"/>
              <a:t>26/04/2022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D6E29-ADDD-43C2-A145-6E7486FEB08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58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B66F-76D5-4900-A4EA-1CA3FD91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103" y="1207840"/>
            <a:ext cx="9144000" cy="1037177"/>
          </a:xfrm>
        </p:spPr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Spesialite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B20C-5BD0-4520-802D-58A8C44E9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654" y="4612983"/>
            <a:ext cx="9144000" cy="1655762"/>
          </a:xfrm>
        </p:spPr>
        <p:txBody>
          <a:bodyPr>
            <a:normAutofit/>
          </a:bodyPr>
          <a:lstStyle/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Alzeta Rosdyana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Mastering Java Spring Boot as Backend Engineer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2</a:t>
            </a: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Alterra Academy</a:t>
            </a: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1277-61AD-4C66-BE47-0CEF828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6A5F2-8170-4AC8-A2D7-CFCA837BB52D}"/>
              </a:ext>
            </a:extLst>
          </p:cNvPr>
          <p:cNvSpPr/>
          <p:nvPr/>
        </p:nvSpPr>
        <p:spPr>
          <a:xfrm>
            <a:off x="1357745" y="1431736"/>
            <a:ext cx="10146867" cy="3132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terjamin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berkhasiat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focus pada “patient safety”.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up to date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juga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perawat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pasien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</a:p>
          <a:p>
            <a:pPr algn="just"/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Terapi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D49-F898-4EB3-89E0-D60202A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MVP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5B32-D05D-4213-8ECA-270CBF0A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Tx/>
              <a:buChar char="-"/>
            </a:pPr>
            <a:r>
              <a:rPr lang="en-ID" dirty="0"/>
              <a:t>List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: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r>
              <a:rPr lang="en-ID" dirty="0"/>
              <a:t> dan </a:t>
            </a: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>
              <a:buFontTx/>
              <a:buChar char="-"/>
            </a:pP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diselesaikan</a:t>
            </a:r>
            <a:r>
              <a:rPr lang="en-ID" dirty="0"/>
              <a:t> :</a:t>
            </a:r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/>
              <a:t>Sub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Terapi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Obat</a:t>
            </a:r>
            <a:r>
              <a:rPr lang="en-ID" dirty="0"/>
              <a:t> </a:t>
            </a:r>
            <a:r>
              <a:rPr lang="en-ID" dirty="0" err="1"/>
              <a:t>Generik</a:t>
            </a:r>
            <a:endParaRPr lang="en-ID" dirty="0"/>
          </a:p>
          <a:p>
            <a:pPr marL="720725" indent="-360363">
              <a:buFont typeface="Wingdings" panose="05000000000000000000" pitchFamily="2" charset="2"/>
              <a:buChar char="Ø"/>
              <a:tabLst>
                <a:tab pos="720725" algn="l"/>
              </a:tabLst>
            </a:pPr>
            <a:r>
              <a:rPr lang="en-ID" dirty="0" err="1"/>
              <a:t>Golongan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3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3B9-7722-4452-846B-903224E2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31" y="581890"/>
            <a:ext cx="10515600" cy="928845"/>
          </a:xfrm>
        </p:spPr>
        <p:txBody>
          <a:bodyPr/>
          <a:lstStyle/>
          <a:p>
            <a:r>
              <a:rPr lang="en-ID" dirty="0"/>
              <a:t>Entity Relationship Diagram (ERD)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F3EC4-E0BB-4CCA-AEE5-AC789300C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1163782"/>
            <a:ext cx="11914908" cy="5694218"/>
          </a:xfrm>
        </p:spPr>
      </p:pic>
    </p:spTree>
    <p:extLst>
      <p:ext uri="{BB962C8B-B14F-4D97-AF65-F5344CB8AC3E}">
        <p14:creationId xmlns:p14="http://schemas.microsoft.com/office/powerpoint/2010/main" val="275817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056-2756-45AB-B279-3A3BAD0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Design REST API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FA1CE1-115C-4E14-8ED0-64F39155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27610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8317401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51413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Obat?nama</a:t>
                      </a:r>
                      <a:r>
                        <a:rPr lang="en-ID" dirty="0"/>
                        <a:t>=</a:t>
                      </a:r>
                      <a:r>
                        <a:rPr lang="en-ID" dirty="0" err="1"/>
                        <a:t>Sanmol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2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Efek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Terapi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Obat?EfekTerapi</a:t>
                      </a:r>
                      <a:r>
                        <a:rPr lang="en-ID" dirty="0"/>
                        <a:t>=</a:t>
                      </a:r>
                      <a:r>
                        <a:rPr lang="en-ID" dirty="0" err="1"/>
                        <a:t>Analgetik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Golongan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Obat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Golongan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9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Obat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Generik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{{host}}/</a:t>
                      </a:r>
                      <a:r>
                        <a:rPr lang="en-ID" dirty="0" err="1"/>
                        <a:t>Obat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ObatGenerik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2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613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435</TotalTime>
  <Words>242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Informasi Spesialite Obat</vt:lpstr>
      <vt:lpstr>Deskripsi Project</vt:lpstr>
      <vt:lpstr>MVP Project</vt:lpstr>
      <vt:lpstr>Entity Relationship Diagram (ERD)</vt:lpstr>
      <vt:lpstr>Design REST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alzeta rosdyana</dc:creator>
  <cp:lastModifiedBy>alzeta rosdyana</cp:lastModifiedBy>
  <cp:revision>15</cp:revision>
  <dcterms:created xsi:type="dcterms:W3CDTF">2022-04-25T08:09:12Z</dcterms:created>
  <dcterms:modified xsi:type="dcterms:W3CDTF">2022-04-26T05:26:47Z</dcterms:modified>
</cp:coreProperties>
</file>