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234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838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91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48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29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1898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9879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079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838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092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194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935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17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543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632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165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B147-FE32-40EF-ADBD-C425682FCB59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580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B66F-76D5-4900-A4EA-1CA3FD91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103" y="1207840"/>
            <a:ext cx="9144000" cy="1037177"/>
          </a:xfrm>
        </p:spPr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Spesialite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CB20C-5BD0-4520-802D-58A8C44E9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2654" y="5231567"/>
            <a:ext cx="9144000" cy="1037177"/>
          </a:xfrm>
        </p:spPr>
        <p:txBody>
          <a:bodyPr>
            <a:normAutofit fontScale="92500" lnSpcReduction="20000"/>
          </a:bodyPr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Alzeta Rosdyana</a:t>
            </a:r>
          </a:p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Ganesha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01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1277-61AD-4C66-BE47-0CEF828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Deskripsi</a:t>
            </a:r>
            <a:r>
              <a:rPr lang="en-ID" dirty="0"/>
              <a:t>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6A5F2-8170-4AC8-A2D7-CFCA837BB52D}"/>
              </a:ext>
            </a:extLst>
          </p:cNvPr>
          <p:cNvSpPr/>
          <p:nvPr/>
        </p:nvSpPr>
        <p:spPr>
          <a:xfrm>
            <a:off x="1357745" y="1431736"/>
            <a:ext cx="10146867" cy="31323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Tenaga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terjamin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berkhasiat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bermutu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sasaran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dicapai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rasional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focus pada “patient safety”.</a:t>
            </a:r>
          </a:p>
          <a:p>
            <a:pPr algn="just"/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ISO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up to date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apoteker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dokter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juga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perawat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rasional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terapi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dijalani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oleh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terkomputerisasi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45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4D49-F898-4EB3-89E0-D60202A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MVP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5B32-D05D-4213-8ECA-270CBF0A8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D" dirty="0" err="1"/>
              <a:t>Prioritas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: </a:t>
            </a:r>
            <a:r>
              <a:rPr lang="en-ID" dirty="0" err="1"/>
              <a:t>Obat</a:t>
            </a:r>
            <a:endParaRPr lang="en-ID" dirty="0"/>
          </a:p>
          <a:p>
            <a:pPr>
              <a:buFontTx/>
              <a:buChar char="-"/>
            </a:pP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diselesaikan</a:t>
            </a:r>
            <a:r>
              <a:rPr lang="en-ID" dirty="0"/>
              <a:t> :</a:t>
            </a:r>
          </a:p>
          <a:p>
            <a:pPr marL="720725" indent="-360363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en-ID" dirty="0" err="1"/>
              <a:t>Obat</a:t>
            </a:r>
            <a:endParaRPr lang="en-ID" dirty="0"/>
          </a:p>
          <a:p>
            <a:pPr marL="720725" indent="-360363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Terapi</a:t>
            </a:r>
            <a:endParaRPr lang="en-ID" dirty="0"/>
          </a:p>
          <a:p>
            <a:pPr marL="720725" indent="-360363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en-ID" dirty="0" err="1"/>
              <a:t>Obat</a:t>
            </a:r>
            <a:r>
              <a:rPr lang="en-ID" dirty="0"/>
              <a:t> </a:t>
            </a:r>
            <a:r>
              <a:rPr lang="en-ID" dirty="0" err="1"/>
              <a:t>Generik</a:t>
            </a:r>
            <a:endParaRPr lang="en-ID" dirty="0"/>
          </a:p>
          <a:p>
            <a:pPr marL="720725" indent="-360363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en-ID" dirty="0" err="1"/>
              <a:t>Golongan</a:t>
            </a:r>
            <a:r>
              <a:rPr lang="en-ID" dirty="0"/>
              <a:t> </a:t>
            </a:r>
            <a:r>
              <a:rPr lang="en-ID" dirty="0" err="1"/>
              <a:t>Obat</a:t>
            </a:r>
            <a:endParaRPr lang="en-ID" dirty="0"/>
          </a:p>
          <a:p>
            <a:pPr>
              <a:buFont typeface="Wingdings" panose="05000000000000000000" pitchFamily="2" charset="2"/>
              <a:buChar char="Ø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937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A3B9-7722-4452-846B-903224E2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331" y="581890"/>
            <a:ext cx="10515600" cy="928845"/>
          </a:xfrm>
        </p:spPr>
        <p:txBody>
          <a:bodyPr/>
          <a:lstStyle/>
          <a:p>
            <a:r>
              <a:rPr lang="en-ID" dirty="0"/>
              <a:t>Entity Relationship Diagram (ERD)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E34956-643A-4AB5-A855-21C0C3E3B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9" y="1373515"/>
            <a:ext cx="11588942" cy="5124267"/>
          </a:xfrm>
        </p:spPr>
      </p:pic>
    </p:spTree>
    <p:extLst>
      <p:ext uri="{BB962C8B-B14F-4D97-AF65-F5344CB8AC3E}">
        <p14:creationId xmlns:p14="http://schemas.microsoft.com/office/powerpoint/2010/main" val="275817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3056-2756-45AB-B279-3A3BAD0B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Design REST API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7DB7D42-29F8-44E7-B02B-65218D777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465552"/>
              </p:ext>
            </p:extLst>
          </p:nvPr>
        </p:nvGraphicFramePr>
        <p:xfrm>
          <a:off x="1575880" y="1478604"/>
          <a:ext cx="9928732" cy="52055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82590">
                  <a:extLst>
                    <a:ext uri="{9D8B030D-6E8A-4147-A177-3AD203B41FA5}">
                      <a16:colId xmlns:a16="http://schemas.microsoft.com/office/drawing/2014/main" val="488511423"/>
                    </a:ext>
                  </a:extLst>
                </a:gridCol>
                <a:gridCol w="4023071">
                  <a:extLst>
                    <a:ext uri="{9D8B030D-6E8A-4147-A177-3AD203B41FA5}">
                      <a16:colId xmlns:a16="http://schemas.microsoft.com/office/drawing/2014/main" val="3045163432"/>
                    </a:ext>
                  </a:extLst>
                </a:gridCol>
                <a:gridCol w="4023071">
                  <a:extLst>
                    <a:ext uri="{9D8B030D-6E8A-4147-A177-3AD203B41FA5}">
                      <a16:colId xmlns:a16="http://schemas.microsoft.com/office/drawing/2014/main" val="329383763"/>
                    </a:ext>
                  </a:extLst>
                </a:gridCol>
              </a:tblGrid>
              <a:tr h="570689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76151"/>
                  </a:ext>
                </a:extLst>
              </a:tr>
              <a:tr h="570689">
                <a:tc rowSpan="2">
                  <a:txBody>
                    <a:bodyPr/>
                    <a:lstStyle/>
                    <a:p>
                      <a:r>
                        <a:rPr lang="en-ID" dirty="0" err="1"/>
                        <a:t>Obat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Obat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POST, 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8786"/>
                  </a:ext>
                </a:extLst>
              </a:tr>
              <a:tr h="570689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Obat</a:t>
                      </a:r>
                      <a:r>
                        <a:rPr lang="en-ID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GET, PATCH,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62804"/>
                  </a:ext>
                </a:extLst>
              </a:tr>
              <a:tr h="570689">
                <a:tc rowSpan="2">
                  <a:txBody>
                    <a:bodyPr/>
                    <a:lstStyle/>
                    <a:p>
                      <a:r>
                        <a:rPr lang="en-ID" dirty="0" err="1"/>
                        <a:t>Obat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Generik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ObatGenerik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POST, 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25594"/>
                  </a:ext>
                </a:extLst>
              </a:tr>
              <a:tr h="570689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ObatGenerik</a:t>
                      </a:r>
                      <a:r>
                        <a:rPr lang="en-ID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GET, PATCH,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491937"/>
                  </a:ext>
                </a:extLst>
              </a:tr>
              <a:tr h="570689">
                <a:tc rowSpan="2">
                  <a:txBody>
                    <a:bodyPr/>
                    <a:lstStyle/>
                    <a:p>
                      <a:r>
                        <a:rPr lang="en-ID" dirty="0" err="1"/>
                        <a:t>Efek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Terapi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EfekTerapi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POST, 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90156"/>
                  </a:ext>
                </a:extLst>
              </a:tr>
              <a:tr h="570689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EfekTerapi</a:t>
                      </a:r>
                      <a:r>
                        <a:rPr lang="en-ID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GET, PATCH,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18218"/>
                  </a:ext>
                </a:extLst>
              </a:tr>
              <a:tr h="570689">
                <a:tc rowSpan="2">
                  <a:txBody>
                    <a:bodyPr/>
                    <a:lstStyle/>
                    <a:p>
                      <a:r>
                        <a:rPr lang="en-ID" dirty="0" err="1"/>
                        <a:t>Golongan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Obat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GolonganObat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POST, 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33913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GolonganObat</a:t>
                      </a:r>
                      <a:r>
                        <a:rPr lang="en-ID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GET, PATCH,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06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20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4D49-F898-4EB3-89E0-D60202A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Swagger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ABCD33-F254-4FEA-8B16-2ED4E7CEB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18"/>
          <a:stretch/>
        </p:blipFill>
        <p:spPr>
          <a:xfrm>
            <a:off x="1343626" y="1330036"/>
            <a:ext cx="10160988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1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4D49-F898-4EB3-89E0-D60202A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Code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C3B91D-49BE-4217-8ABC-786A84C0C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709" y="1593273"/>
            <a:ext cx="9952903" cy="4317949"/>
          </a:xfrm>
        </p:spPr>
        <p:txBody>
          <a:bodyPr/>
          <a:lstStyle/>
          <a:p>
            <a:r>
              <a:rPr lang="en-ID" dirty="0" err="1"/>
              <a:t>SpringBoot</a:t>
            </a:r>
            <a:endParaRPr lang="en-ID" dirty="0"/>
          </a:p>
          <a:p>
            <a:r>
              <a:rPr lang="en-ID" dirty="0"/>
              <a:t>JPA</a:t>
            </a:r>
          </a:p>
          <a:p>
            <a:r>
              <a:rPr lang="en-ID" dirty="0"/>
              <a:t>Database : MySQL</a:t>
            </a:r>
          </a:p>
          <a:p>
            <a:r>
              <a:rPr lang="en-ID" dirty="0"/>
              <a:t>Spring Security</a:t>
            </a:r>
          </a:p>
          <a:p>
            <a:r>
              <a:rPr lang="en-ID" dirty="0"/>
              <a:t>Unit Testing</a:t>
            </a:r>
          </a:p>
          <a:p>
            <a:r>
              <a:rPr lang="en-ID" dirty="0"/>
              <a:t>Deployment : AWS</a:t>
            </a:r>
          </a:p>
        </p:txBody>
      </p:sp>
    </p:spTree>
    <p:extLst>
      <p:ext uri="{BB962C8B-B14F-4D97-AF65-F5344CB8AC3E}">
        <p14:creationId xmlns:p14="http://schemas.microsoft.com/office/powerpoint/2010/main" val="5513278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639</TotalTime>
  <Words>272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Wingdings</vt:lpstr>
      <vt:lpstr>Wingdings 3</vt:lpstr>
      <vt:lpstr>Wisp</vt:lpstr>
      <vt:lpstr>Informasi Spesialite Obat</vt:lpstr>
      <vt:lpstr>Deskripsi Project</vt:lpstr>
      <vt:lpstr>MVP Project</vt:lpstr>
      <vt:lpstr>Entity Relationship Diagram (ERD)</vt:lpstr>
      <vt:lpstr>Design REST API</vt:lpstr>
      <vt:lpstr>Swagger</vt:lpstr>
      <vt:lpstr>Code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alzeta rosdyana</dc:creator>
  <cp:lastModifiedBy>alzeta rosdyana</cp:lastModifiedBy>
  <cp:revision>25</cp:revision>
  <dcterms:created xsi:type="dcterms:W3CDTF">2022-04-25T08:09:12Z</dcterms:created>
  <dcterms:modified xsi:type="dcterms:W3CDTF">2022-06-01T16:37:06Z</dcterms:modified>
</cp:coreProperties>
</file>