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79" r:id="rId4"/>
    <p:sldId id="270" r:id="rId5"/>
    <p:sldId id="258" r:id="rId6"/>
    <p:sldId id="261" r:id="rId7"/>
    <p:sldId id="274" r:id="rId8"/>
    <p:sldId id="273" r:id="rId9"/>
    <p:sldId id="272" r:id="rId10"/>
    <p:sldId id="278" r:id="rId11"/>
    <p:sldId id="275" r:id="rId12"/>
    <p:sldId id="260" r:id="rId13"/>
    <p:sldId id="276"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C5DBE-A923-66C0-1C95-A1183458F97A}" v="50" dt="2020-10-01T17:50:48.928"/>
    <p1510:client id="{0D944C30-2781-E711-BB37-68C852AB6659}" v="105" dt="2020-10-01T15:48:53.168"/>
    <p1510:client id="{0D957A55-6298-1D2D-CEB8-3BC19F04A0E9}" v="3" dt="2020-11-14T01:09:05.950"/>
    <p1510:client id="{0E2A8581-F5BE-5C29-8C8B-E8FF09C1466E}" v="118" dt="2020-11-14T14:56:17.833"/>
    <p1510:client id="{16970737-228A-1934-753E-06D07B134BE2}" v="71" dt="2020-11-14T01:44:44.060"/>
    <p1510:client id="{173B0E94-E137-E89C-DAA8-87FA69A1C11D}" v="1" dt="2020-11-21T17:01:48.883"/>
    <p1510:client id="{2C890998-B337-4F74-C21B-89F333E91965}" v="90" dt="2020-10-01T17:47:41.225"/>
    <p1510:client id="{339C3E91-CA65-12AC-397A-6091B131389A}" v="70" dt="2020-11-28T15:06:58.349"/>
    <p1510:client id="{5A1D7C1E-AD9E-6BCE-8E96-1F7770F873D8}" v="7" dt="2020-10-01T17:50:28.700"/>
    <p1510:client id="{6E3A9F85-B30F-80AA-5C24-E248136F58A2}" v="2" dt="2020-11-30T23:26:03.223"/>
    <p1510:client id="{782794F2-9882-BFA6-B2FC-B7C4D5123763}" v="319" dt="2020-10-01T16:18:51.289"/>
    <p1510:client id="{810E1A53-4B49-AE6B-01F4-E9B60A370E4E}" v="1" dt="2020-09-30T14:37:52.665"/>
    <p1510:client id="{860315FB-D57B-4B3E-F696-2E454EB77922}" v="156" dt="2020-11-14T02:21:26.167"/>
    <p1510:client id="{A781B7A6-4A7A-7078-645A-3D409085E6D2}" v="538" dt="2020-11-14T03:15:19.620"/>
    <p1510:client id="{B689F65E-4D04-34C4-37B8-E74E2595800E}" v="111" dt="2020-09-30T16:10:36.663"/>
    <p1510:client id="{BA5BD6E2-0878-4129-B478-15BDD7784E40}" v="42" dt="2020-09-30T14:02:32.459"/>
    <p1510:client id="{E261ED12-7295-B4B2-3A5F-6F6FE48DF40F}" v="90" dt="2020-11-14T02:25:42.226"/>
    <p1510:client id="{EAE2C849-3E38-A02A-0FCE-FC54928188CE}" v="254" dt="2020-10-01T15:51:04.750"/>
    <p1510:client id="{F52598D1-6212-9342-6B10-569D85BC0B97}" v="5" dt="2020-11-30T22:20:30.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1C3E1-A12A-498C-B5B2-A304501355E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C11546-DFC4-4320-A86C-30F90AB8DFBD}">
      <dgm:prSet phldr="0"/>
      <dgm:spPr/>
      <dgm:t>
        <a:bodyPr/>
        <a:lstStyle/>
        <a:p>
          <a:pPr>
            <a:lnSpc>
              <a:spcPct val="100000"/>
            </a:lnSpc>
          </a:pPr>
          <a:r>
            <a:rPr lang="es-419">
              <a:latin typeface="Calibri Light" panose="020F0302020204030204"/>
            </a:rPr>
            <a:t>Administrar tratamiento del paciente.</a:t>
          </a:r>
          <a:endParaRPr lang="es-419"/>
        </a:p>
      </dgm:t>
    </dgm:pt>
    <dgm:pt modelId="{217A8B94-301D-40AD-992A-2BD5A1F2C3B4}" type="parTrans" cxnId="{D0B5E276-727B-40DE-89F8-B8FDFE93E56F}">
      <dgm:prSet/>
      <dgm:spPr/>
      <dgm:t>
        <a:bodyPr/>
        <a:lstStyle/>
        <a:p>
          <a:endParaRPr lang="en-US"/>
        </a:p>
      </dgm:t>
    </dgm:pt>
    <dgm:pt modelId="{28564C15-CB57-47C9-85CB-6D8A57CA51A4}" type="sibTrans" cxnId="{D0B5E276-727B-40DE-89F8-B8FDFE93E56F}">
      <dgm:prSet/>
      <dgm:spPr/>
      <dgm:t>
        <a:bodyPr/>
        <a:lstStyle/>
        <a:p>
          <a:endParaRPr lang="en-US"/>
        </a:p>
      </dgm:t>
    </dgm:pt>
    <dgm:pt modelId="{4134CDD6-5C58-46F5-9771-2B693AE82D37}">
      <dgm:prSet phldr="0"/>
      <dgm:spPr/>
      <dgm:t>
        <a:bodyPr/>
        <a:lstStyle/>
        <a:p>
          <a:pPr>
            <a:lnSpc>
              <a:spcPct val="100000"/>
            </a:lnSpc>
          </a:pPr>
          <a:r>
            <a:rPr lang="es-419">
              <a:latin typeface="Calibri Light" panose="020F0302020204030204"/>
            </a:rPr>
            <a:t>Eliminar tratamiento.</a:t>
          </a:r>
          <a:endParaRPr lang="es-419"/>
        </a:p>
      </dgm:t>
    </dgm:pt>
    <dgm:pt modelId="{B61F7FA0-E04E-40DD-90C9-C82EBE2DA399}" type="parTrans" cxnId="{D75ABAC4-710C-4284-83AD-2EE6D879F28A}">
      <dgm:prSet/>
      <dgm:spPr/>
      <dgm:t>
        <a:bodyPr/>
        <a:lstStyle/>
        <a:p>
          <a:endParaRPr lang="en-US"/>
        </a:p>
      </dgm:t>
    </dgm:pt>
    <dgm:pt modelId="{1473A497-0277-4CEA-8F18-3F2FAFA04A6C}" type="sibTrans" cxnId="{D75ABAC4-710C-4284-83AD-2EE6D879F28A}">
      <dgm:prSet/>
      <dgm:spPr/>
      <dgm:t>
        <a:bodyPr/>
        <a:lstStyle/>
        <a:p>
          <a:endParaRPr lang="en-US"/>
        </a:p>
      </dgm:t>
    </dgm:pt>
    <dgm:pt modelId="{DA84F4C9-4DB1-431C-A75D-56FA4A8E73ED}">
      <dgm:prSet phldr="0"/>
      <dgm:spPr/>
      <dgm:t>
        <a:bodyPr/>
        <a:lstStyle/>
        <a:p>
          <a:pPr>
            <a:lnSpc>
              <a:spcPct val="100000"/>
            </a:lnSpc>
          </a:pPr>
          <a:r>
            <a:rPr lang="es-419">
              <a:latin typeface="Calibri Light" panose="020F0302020204030204"/>
            </a:rPr>
            <a:t>Modificar tratamiento.</a:t>
          </a:r>
          <a:endParaRPr lang="es-419"/>
        </a:p>
      </dgm:t>
    </dgm:pt>
    <dgm:pt modelId="{2F46653D-E0B4-4CD7-BED0-AEA18337CDDC}" type="parTrans" cxnId="{41FDB4CF-F10D-43D3-A706-A76155555850}">
      <dgm:prSet/>
      <dgm:spPr/>
      <dgm:t>
        <a:bodyPr/>
        <a:lstStyle/>
        <a:p>
          <a:endParaRPr lang="en-US"/>
        </a:p>
      </dgm:t>
    </dgm:pt>
    <dgm:pt modelId="{C72BF4BE-E6C6-4E16-A92B-AB3FBD322B2F}" type="sibTrans" cxnId="{41FDB4CF-F10D-43D3-A706-A76155555850}">
      <dgm:prSet/>
      <dgm:spPr/>
      <dgm:t>
        <a:bodyPr/>
        <a:lstStyle/>
        <a:p>
          <a:endParaRPr lang="en-US"/>
        </a:p>
      </dgm:t>
    </dgm:pt>
    <dgm:pt modelId="{EC1C485E-6307-4FE3-9247-A461B6BC3A6E}">
      <dgm:prSet phldr="0"/>
      <dgm:spPr/>
      <dgm:t>
        <a:bodyPr/>
        <a:lstStyle/>
        <a:p>
          <a:pPr>
            <a:lnSpc>
              <a:spcPct val="100000"/>
            </a:lnSpc>
          </a:pPr>
          <a:r>
            <a:rPr lang="es-419">
              <a:latin typeface="Calibri Light" panose="020F0302020204030204"/>
            </a:rPr>
            <a:t>Recibir alarma programada del tratamiento.</a:t>
          </a:r>
          <a:endParaRPr lang="es-419"/>
        </a:p>
      </dgm:t>
    </dgm:pt>
    <dgm:pt modelId="{9577A5CB-964C-49FE-925C-C20BE911F7FF}" type="parTrans" cxnId="{C927DA98-88D1-4187-8973-66BE0CEC698D}">
      <dgm:prSet/>
      <dgm:spPr/>
      <dgm:t>
        <a:bodyPr/>
        <a:lstStyle/>
        <a:p>
          <a:endParaRPr lang="en-US"/>
        </a:p>
      </dgm:t>
    </dgm:pt>
    <dgm:pt modelId="{06D238CC-8BF6-4977-BFC3-F378504A79BC}" type="sibTrans" cxnId="{C927DA98-88D1-4187-8973-66BE0CEC698D}">
      <dgm:prSet/>
      <dgm:spPr/>
      <dgm:t>
        <a:bodyPr/>
        <a:lstStyle/>
        <a:p>
          <a:endParaRPr lang="en-US"/>
        </a:p>
      </dgm:t>
    </dgm:pt>
    <dgm:pt modelId="{53F4B50D-DCAC-4C0C-9289-29525A1634E0}">
      <dgm:prSet phldr="0"/>
      <dgm:spPr/>
      <dgm:t>
        <a:bodyPr/>
        <a:lstStyle/>
        <a:p>
          <a:pPr rtl="0">
            <a:lnSpc>
              <a:spcPct val="100000"/>
            </a:lnSpc>
          </a:pPr>
          <a:r>
            <a:rPr lang="es-419">
              <a:latin typeface="Calibri Light" panose="020F0302020204030204"/>
            </a:rPr>
            <a:t>Pestaña de confirmacion de alarma creada y alarma generada.</a:t>
          </a:r>
          <a:endParaRPr lang="es-419"/>
        </a:p>
      </dgm:t>
    </dgm:pt>
    <dgm:pt modelId="{3D72F369-A75A-4E31-AE80-D7C0BBE08151}" type="parTrans" cxnId="{6C06A93E-D4BC-4481-9167-7F0BF0D49359}">
      <dgm:prSet/>
      <dgm:spPr/>
      <dgm:t>
        <a:bodyPr/>
        <a:lstStyle/>
        <a:p>
          <a:endParaRPr lang="en-US"/>
        </a:p>
      </dgm:t>
    </dgm:pt>
    <dgm:pt modelId="{F6502452-4B57-4185-8724-4B8D54F12803}" type="sibTrans" cxnId="{6C06A93E-D4BC-4481-9167-7F0BF0D49359}">
      <dgm:prSet/>
      <dgm:spPr/>
      <dgm:t>
        <a:bodyPr/>
        <a:lstStyle/>
        <a:p>
          <a:endParaRPr lang="en-US"/>
        </a:p>
      </dgm:t>
    </dgm:pt>
    <dgm:pt modelId="{6908AA5A-D3F3-4736-BF72-3EFB6AB45C7B}">
      <dgm:prSet phldr="0"/>
      <dgm:spPr/>
      <dgm:t>
        <a:bodyPr/>
        <a:lstStyle/>
        <a:p>
          <a:pPr>
            <a:lnSpc>
              <a:spcPct val="100000"/>
            </a:lnSpc>
          </a:pPr>
          <a:r>
            <a:rPr lang="es-419"/>
            <a:t>Agregar multiple tratamiento para el paciente</a:t>
          </a:r>
          <a:r>
            <a:rPr lang="es-419">
              <a:latin typeface="Calibri Light" panose="020F0302020204030204"/>
            </a:rPr>
            <a:t>.</a:t>
          </a:r>
          <a:endParaRPr lang="es-419"/>
        </a:p>
      </dgm:t>
    </dgm:pt>
    <dgm:pt modelId="{899BD4E9-1770-47CB-83A6-504AE6799823}" type="parTrans" cxnId="{DCB841F3-F73D-4281-8622-2A353BCE40C3}">
      <dgm:prSet/>
      <dgm:spPr/>
    </dgm:pt>
    <dgm:pt modelId="{5628557C-C111-4098-A26E-4A463A972E9E}" type="sibTrans" cxnId="{DCB841F3-F73D-4281-8622-2A353BCE40C3}">
      <dgm:prSet/>
      <dgm:spPr/>
    </dgm:pt>
    <dgm:pt modelId="{06124ABE-00B6-47F1-BC90-483E81463CA6}" type="pres">
      <dgm:prSet presAssocID="{1CC1C3E1-A12A-498C-B5B2-A304501355E4}" presName="root" presStyleCnt="0">
        <dgm:presLayoutVars>
          <dgm:dir/>
          <dgm:resizeHandles val="exact"/>
        </dgm:presLayoutVars>
      </dgm:prSet>
      <dgm:spPr/>
    </dgm:pt>
    <dgm:pt modelId="{9E3B4DBB-18E2-4FD6-99A6-BE593F73D729}" type="pres">
      <dgm:prSet presAssocID="{2DC11546-DFC4-4320-A86C-30F90AB8DFBD}" presName="compNode" presStyleCnt="0"/>
      <dgm:spPr/>
    </dgm:pt>
    <dgm:pt modelId="{BE0F76ED-B33F-4F66-B893-738B36FF2DF4}" type="pres">
      <dgm:prSet presAssocID="{2DC11546-DFC4-4320-A86C-30F90AB8DFBD}" presName="bgRect" presStyleLbl="bgShp" presStyleIdx="0" presStyleCnt="6"/>
      <dgm:spPr/>
    </dgm:pt>
    <dgm:pt modelId="{A9CCB511-DF25-4C3E-BCD6-B7907322D33C}" type="pres">
      <dgm:prSet presAssocID="{2DC11546-DFC4-4320-A86C-30F90AB8DFB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tificial Intelligence"/>
        </a:ext>
      </dgm:extLst>
    </dgm:pt>
    <dgm:pt modelId="{E760D605-6011-441F-8F88-675738FED86B}" type="pres">
      <dgm:prSet presAssocID="{2DC11546-DFC4-4320-A86C-30F90AB8DFBD}" presName="spaceRect" presStyleCnt="0"/>
      <dgm:spPr/>
    </dgm:pt>
    <dgm:pt modelId="{AB0E48B7-3BA1-46B9-9D31-DAB7AC291182}" type="pres">
      <dgm:prSet presAssocID="{2DC11546-DFC4-4320-A86C-30F90AB8DFBD}" presName="parTx" presStyleLbl="revTx" presStyleIdx="0" presStyleCnt="6">
        <dgm:presLayoutVars>
          <dgm:chMax val="0"/>
          <dgm:chPref val="0"/>
        </dgm:presLayoutVars>
      </dgm:prSet>
      <dgm:spPr/>
    </dgm:pt>
    <dgm:pt modelId="{716C96D7-A2AF-4388-879D-FC20D2284D6F}" type="pres">
      <dgm:prSet presAssocID="{28564C15-CB57-47C9-85CB-6D8A57CA51A4}" presName="sibTrans" presStyleCnt="0"/>
      <dgm:spPr/>
    </dgm:pt>
    <dgm:pt modelId="{F4172CA4-6DB6-4E3A-9B61-8AF521726BC4}" type="pres">
      <dgm:prSet presAssocID="{4134CDD6-5C58-46F5-9771-2B693AE82D37}" presName="compNode" presStyleCnt="0"/>
      <dgm:spPr/>
    </dgm:pt>
    <dgm:pt modelId="{AA4AB221-94AF-480F-9394-C64FF183C07E}" type="pres">
      <dgm:prSet presAssocID="{4134CDD6-5C58-46F5-9771-2B693AE82D37}" presName="bgRect" presStyleLbl="bgShp" presStyleIdx="1" presStyleCnt="6"/>
      <dgm:spPr/>
    </dgm:pt>
    <dgm:pt modelId="{4C96EE9E-3E5D-4873-A004-BF4C92240D87}" type="pres">
      <dgm:prSet presAssocID="{4134CDD6-5C58-46F5-9771-2B693AE82D37}"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8DB075F8-224A-4748-A92F-BE323342CBB5}" type="pres">
      <dgm:prSet presAssocID="{4134CDD6-5C58-46F5-9771-2B693AE82D37}" presName="spaceRect" presStyleCnt="0"/>
      <dgm:spPr/>
    </dgm:pt>
    <dgm:pt modelId="{CD897E3D-048D-4F45-A390-9AE9DF177A1C}" type="pres">
      <dgm:prSet presAssocID="{4134CDD6-5C58-46F5-9771-2B693AE82D37}" presName="parTx" presStyleLbl="revTx" presStyleIdx="1" presStyleCnt="6">
        <dgm:presLayoutVars>
          <dgm:chMax val="0"/>
          <dgm:chPref val="0"/>
        </dgm:presLayoutVars>
      </dgm:prSet>
      <dgm:spPr/>
    </dgm:pt>
    <dgm:pt modelId="{4211F1B9-C4A0-48FF-AD67-0A761BCB75D7}" type="pres">
      <dgm:prSet presAssocID="{1473A497-0277-4CEA-8F18-3F2FAFA04A6C}" presName="sibTrans" presStyleCnt="0"/>
      <dgm:spPr/>
    </dgm:pt>
    <dgm:pt modelId="{D3DFE19A-DF11-427D-8312-D35BCE73927C}" type="pres">
      <dgm:prSet presAssocID="{DA84F4C9-4DB1-431C-A75D-56FA4A8E73ED}" presName="compNode" presStyleCnt="0"/>
      <dgm:spPr/>
    </dgm:pt>
    <dgm:pt modelId="{5AAE8906-D983-4D53-9979-F10BD0907C4B}" type="pres">
      <dgm:prSet presAssocID="{DA84F4C9-4DB1-431C-A75D-56FA4A8E73ED}" presName="bgRect" presStyleLbl="bgShp" presStyleIdx="2" presStyleCnt="6"/>
      <dgm:spPr/>
    </dgm:pt>
    <dgm:pt modelId="{529D1CF3-5597-40DC-830F-6B92DA22B1F1}" type="pres">
      <dgm:prSet presAssocID="{DA84F4C9-4DB1-431C-A75D-56FA4A8E73ED}"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
        </a:ext>
      </dgm:extLst>
    </dgm:pt>
    <dgm:pt modelId="{6C510875-CEDA-4C5D-9110-D92035E3F74B}" type="pres">
      <dgm:prSet presAssocID="{DA84F4C9-4DB1-431C-A75D-56FA4A8E73ED}" presName="spaceRect" presStyleCnt="0"/>
      <dgm:spPr/>
    </dgm:pt>
    <dgm:pt modelId="{7F898072-4BC0-4896-A071-2420A2801FC7}" type="pres">
      <dgm:prSet presAssocID="{DA84F4C9-4DB1-431C-A75D-56FA4A8E73ED}" presName="parTx" presStyleLbl="revTx" presStyleIdx="2" presStyleCnt="6">
        <dgm:presLayoutVars>
          <dgm:chMax val="0"/>
          <dgm:chPref val="0"/>
        </dgm:presLayoutVars>
      </dgm:prSet>
      <dgm:spPr/>
    </dgm:pt>
    <dgm:pt modelId="{22B4B329-CF2A-4A6E-B2CC-98BFD5686B0B}" type="pres">
      <dgm:prSet presAssocID="{C72BF4BE-E6C6-4E16-A92B-AB3FBD322B2F}" presName="sibTrans" presStyleCnt="0"/>
      <dgm:spPr/>
    </dgm:pt>
    <dgm:pt modelId="{0A70025B-AA3F-4FD9-AB46-C8F76A4889BF}" type="pres">
      <dgm:prSet presAssocID="{6908AA5A-D3F3-4736-BF72-3EFB6AB45C7B}" presName="compNode" presStyleCnt="0"/>
      <dgm:spPr/>
    </dgm:pt>
    <dgm:pt modelId="{101CB1BC-6577-4E89-8DD8-4DBD9247645C}" type="pres">
      <dgm:prSet presAssocID="{6908AA5A-D3F3-4736-BF72-3EFB6AB45C7B}" presName="bgRect" presStyleLbl="bgShp" presStyleIdx="3" presStyleCnt="6"/>
      <dgm:spPr/>
    </dgm:pt>
    <dgm:pt modelId="{2C4F3B61-1E35-4E5A-BA66-9520EC203CFD}" type="pres">
      <dgm:prSet presAssocID="{6908AA5A-D3F3-4736-BF72-3EFB6AB45C7B}" presName="iconRect" presStyleLbl="node1" presStyleIdx="3" presStyleCnt="6"/>
      <dgm:spPr/>
    </dgm:pt>
    <dgm:pt modelId="{2DF183E9-D22D-4EA2-8B89-935414C4926E}" type="pres">
      <dgm:prSet presAssocID="{6908AA5A-D3F3-4736-BF72-3EFB6AB45C7B}" presName="spaceRect" presStyleCnt="0"/>
      <dgm:spPr/>
    </dgm:pt>
    <dgm:pt modelId="{AF87A73B-6EC9-453E-96DA-E8CC028ACAFD}" type="pres">
      <dgm:prSet presAssocID="{6908AA5A-D3F3-4736-BF72-3EFB6AB45C7B}" presName="parTx" presStyleLbl="revTx" presStyleIdx="3" presStyleCnt="6">
        <dgm:presLayoutVars>
          <dgm:chMax val="0"/>
          <dgm:chPref val="0"/>
        </dgm:presLayoutVars>
      </dgm:prSet>
      <dgm:spPr/>
    </dgm:pt>
    <dgm:pt modelId="{CA583796-28D1-4D71-8AAE-258032D5B602}" type="pres">
      <dgm:prSet presAssocID="{5628557C-C111-4098-A26E-4A463A972E9E}" presName="sibTrans" presStyleCnt="0"/>
      <dgm:spPr/>
    </dgm:pt>
    <dgm:pt modelId="{A3606B24-C4C6-49FF-ADA1-AF4E4817375F}" type="pres">
      <dgm:prSet presAssocID="{EC1C485E-6307-4FE3-9247-A461B6BC3A6E}" presName="compNode" presStyleCnt="0"/>
      <dgm:spPr/>
    </dgm:pt>
    <dgm:pt modelId="{D7DBC866-BB5C-43F8-A18C-61218CEB46AD}" type="pres">
      <dgm:prSet presAssocID="{EC1C485E-6307-4FE3-9247-A461B6BC3A6E}" presName="bgRect" presStyleLbl="bgShp" presStyleIdx="4" presStyleCnt="6"/>
      <dgm:spPr/>
    </dgm:pt>
    <dgm:pt modelId="{33811815-D92B-477F-B6DB-A17C7CF881BA}" type="pres">
      <dgm:prSet presAssocID="{EC1C485E-6307-4FE3-9247-A461B6BC3A6E}" presName="iconRect" presStyleLbl="node1" presStyleIdx="4"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larm Clock"/>
        </a:ext>
      </dgm:extLst>
    </dgm:pt>
    <dgm:pt modelId="{BE0464E1-C58E-4324-86F2-D787D4EF776A}" type="pres">
      <dgm:prSet presAssocID="{EC1C485E-6307-4FE3-9247-A461B6BC3A6E}" presName="spaceRect" presStyleCnt="0"/>
      <dgm:spPr/>
    </dgm:pt>
    <dgm:pt modelId="{F7A83D63-9A41-44C4-8F1A-99DE8769C3A5}" type="pres">
      <dgm:prSet presAssocID="{EC1C485E-6307-4FE3-9247-A461B6BC3A6E}" presName="parTx" presStyleLbl="revTx" presStyleIdx="4" presStyleCnt="6">
        <dgm:presLayoutVars>
          <dgm:chMax val="0"/>
          <dgm:chPref val="0"/>
        </dgm:presLayoutVars>
      </dgm:prSet>
      <dgm:spPr/>
    </dgm:pt>
    <dgm:pt modelId="{EF7E961E-26D2-4DE4-A0B6-ED2FC9C8050C}" type="pres">
      <dgm:prSet presAssocID="{06D238CC-8BF6-4977-BFC3-F378504A79BC}" presName="sibTrans" presStyleCnt="0"/>
      <dgm:spPr/>
    </dgm:pt>
    <dgm:pt modelId="{DDAC8B84-3470-4942-936D-89F7E911FD4B}" type="pres">
      <dgm:prSet presAssocID="{53F4B50D-DCAC-4C0C-9289-29525A1634E0}" presName="compNode" presStyleCnt="0"/>
      <dgm:spPr/>
    </dgm:pt>
    <dgm:pt modelId="{63DAD831-6A08-4B6F-9FA3-49A42E2895F4}" type="pres">
      <dgm:prSet presAssocID="{53F4B50D-DCAC-4C0C-9289-29525A1634E0}" presName="bgRect" presStyleLbl="bgShp" presStyleIdx="5" presStyleCnt="6"/>
      <dgm:spPr/>
    </dgm:pt>
    <dgm:pt modelId="{A8457EBA-081B-4116-994F-B09E5A756E5F}" type="pres">
      <dgm:prSet presAssocID="{53F4B50D-DCAC-4C0C-9289-29525A1634E0}" presName="iconRect" presStyleLbl="node1" presStyleIdx="5" presStyleCnt="6"/>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4113ACE7-49A1-4362-A275-0811E2E67A1F}" type="pres">
      <dgm:prSet presAssocID="{53F4B50D-DCAC-4C0C-9289-29525A1634E0}" presName="spaceRect" presStyleCnt="0"/>
      <dgm:spPr/>
    </dgm:pt>
    <dgm:pt modelId="{1F543DFE-35BC-4F82-AA0E-E6827529E375}" type="pres">
      <dgm:prSet presAssocID="{53F4B50D-DCAC-4C0C-9289-29525A1634E0}" presName="parTx" presStyleLbl="revTx" presStyleIdx="5" presStyleCnt="6">
        <dgm:presLayoutVars>
          <dgm:chMax val="0"/>
          <dgm:chPref val="0"/>
        </dgm:presLayoutVars>
      </dgm:prSet>
      <dgm:spPr/>
    </dgm:pt>
  </dgm:ptLst>
  <dgm:cxnLst>
    <dgm:cxn modelId="{CDC1CD0C-FD33-4C12-9EAA-8B5009CA3478}" type="presOf" srcId="{2DC11546-DFC4-4320-A86C-30F90AB8DFBD}" destId="{AB0E48B7-3BA1-46B9-9D31-DAB7AC291182}" srcOrd="0" destOrd="0" presId="urn:microsoft.com/office/officeart/2018/2/layout/IconVerticalSolidList"/>
    <dgm:cxn modelId="{C9671F1A-B562-4C00-937D-9DEECE7FDF85}" type="presOf" srcId="{DA84F4C9-4DB1-431C-A75D-56FA4A8E73ED}" destId="{7F898072-4BC0-4896-A071-2420A2801FC7}" srcOrd="0" destOrd="0" presId="urn:microsoft.com/office/officeart/2018/2/layout/IconVerticalSolidList"/>
    <dgm:cxn modelId="{D43FA02B-752E-4FE5-AEED-961778343056}" type="presOf" srcId="{EC1C485E-6307-4FE3-9247-A461B6BC3A6E}" destId="{F7A83D63-9A41-44C4-8F1A-99DE8769C3A5}" srcOrd="0" destOrd="0" presId="urn:microsoft.com/office/officeart/2018/2/layout/IconVerticalSolidList"/>
    <dgm:cxn modelId="{6C06A93E-D4BC-4481-9167-7F0BF0D49359}" srcId="{1CC1C3E1-A12A-498C-B5B2-A304501355E4}" destId="{53F4B50D-DCAC-4C0C-9289-29525A1634E0}" srcOrd="5" destOrd="0" parTransId="{3D72F369-A75A-4E31-AE80-D7C0BBE08151}" sibTransId="{F6502452-4B57-4185-8724-4B8D54F12803}"/>
    <dgm:cxn modelId="{412EBA5F-3EE3-4F36-AE85-A9A991439FA2}" type="presOf" srcId="{6908AA5A-D3F3-4736-BF72-3EFB6AB45C7B}" destId="{AF87A73B-6EC9-453E-96DA-E8CC028ACAFD}" srcOrd="0" destOrd="0" presId="urn:microsoft.com/office/officeart/2018/2/layout/IconVerticalSolidList"/>
    <dgm:cxn modelId="{C8334153-EE8B-4CF8-B605-590D7589BE96}" type="presOf" srcId="{1CC1C3E1-A12A-498C-B5B2-A304501355E4}" destId="{06124ABE-00B6-47F1-BC90-483E81463CA6}" srcOrd="0" destOrd="0" presId="urn:microsoft.com/office/officeart/2018/2/layout/IconVerticalSolidList"/>
    <dgm:cxn modelId="{D0B5E276-727B-40DE-89F8-B8FDFE93E56F}" srcId="{1CC1C3E1-A12A-498C-B5B2-A304501355E4}" destId="{2DC11546-DFC4-4320-A86C-30F90AB8DFBD}" srcOrd="0" destOrd="0" parTransId="{217A8B94-301D-40AD-992A-2BD5A1F2C3B4}" sibTransId="{28564C15-CB57-47C9-85CB-6D8A57CA51A4}"/>
    <dgm:cxn modelId="{C927DA98-88D1-4187-8973-66BE0CEC698D}" srcId="{1CC1C3E1-A12A-498C-B5B2-A304501355E4}" destId="{EC1C485E-6307-4FE3-9247-A461B6BC3A6E}" srcOrd="4" destOrd="0" parTransId="{9577A5CB-964C-49FE-925C-C20BE911F7FF}" sibTransId="{06D238CC-8BF6-4977-BFC3-F378504A79BC}"/>
    <dgm:cxn modelId="{D75ABAC4-710C-4284-83AD-2EE6D879F28A}" srcId="{1CC1C3E1-A12A-498C-B5B2-A304501355E4}" destId="{4134CDD6-5C58-46F5-9771-2B693AE82D37}" srcOrd="1" destOrd="0" parTransId="{B61F7FA0-E04E-40DD-90C9-C82EBE2DA399}" sibTransId="{1473A497-0277-4CEA-8F18-3F2FAFA04A6C}"/>
    <dgm:cxn modelId="{41FDB4CF-F10D-43D3-A706-A76155555850}" srcId="{1CC1C3E1-A12A-498C-B5B2-A304501355E4}" destId="{DA84F4C9-4DB1-431C-A75D-56FA4A8E73ED}" srcOrd="2" destOrd="0" parTransId="{2F46653D-E0B4-4CD7-BED0-AEA18337CDDC}" sibTransId="{C72BF4BE-E6C6-4E16-A92B-AB3FBD322B2F}"/>
    <dgm:cxn modelId="{DCB841F3-F73D-4281-8622-2A353BCE40C3}" srcId="{1CC1C3E1-A12A-498C-B5B2-A304501355E4}" destId="{6908AA5A-D3F3-4736-BF72-3EFB6AB45C7B}" srcOrd="3" destOrd="0" parTransId="{899BD4E9-1770-47CB-83A6-504AE6799823}" sibTransId="{5628557C-C111-4098-A26E-4A463A972E9E}"/>
    <dgm:cxn modelId="{9749A3FA-D54C-45B7-90AC-AFA7E8492419}" type="presOf" srcId="{4134CDD6-5C58-46F5-9771-2B693AE82D37}" destId="{CD897E3D-048D-4F45-A390-9AE9DF177A1C}" srcOrd="0" destOrd="0" presId="urn:microsoft.com/office/officeart/2018/2/layout/IconVerticalSolidList"/>
    <dgm:cxn modelId="{D3085AFD-1FFD-4411-9A07-740CABB4B609}" type="presOf" srcId="{53F4B50D-DCAC-4C0C-9289-29525A1634E0}" destId="{1F543DFE-35BC-4F82-AA0E-E6827529E375}" srcOrd="0" destOrd="0" presId="urn:microsoft.com/office/officeart/2018/2/layout/IconVerticalSolidList"/>
    <dgm:cxn modelId="{EC92E917-E476-4A7E-8AC3-0F2D29A83774}" type="presParOf" srcId="{06124ABE-00B6-47F1-BC90-483E81463CA6}" destId="{9E3B4DBB-18E2-4FD6-99A6-BE593F73D729}" srcOrd="0" destOrd="0" presId="urn:microsoft.com/office/officeart/2018/2/layout/IconVerticalSolidList"/>
    <dgm:cxn modelId="{44D4E5DA-E2A9-420D-B43A-17149D826B65}" type="presParOf" srcId="{9E3B4DBB-18E2-4FD6-99A6-BE593F73D729}" destId="{BE0F76ED-B33F-4F66-B893-738B36FF2DF4}" srcOrd="0" destOrd="0" presId="urn:microsoft.com/office/officeart/2018/2/layout/IconVerticalSolidList"/>
    <dgm:cxn modelId="{CD7F6E7D-7CAE-426B-8BBD-0216F4AA1E0B}" type="presParOf" srcId="{9E3B4DBB-18E2-4FD6-99A6-BE593F73D729}" destId="{A9CCB511-DF25-4C3E-BCD6-B7907322D33C}" srcOrd="1" destOrd="0" presId="urn:microsoft.com/office/officeart/2018/2/layout/IconVerticalSolidList"/>
    <dgm:cxn modelId="{1D906394-2B1C-40A7-8B78-DA1AEFD2A72A}" type="presParOf" srcId="{9E3B4DBB-18E2-4FD6-99A6-BE593F73D729}" destId="{E760D605-6011-441F-8F88-675738FED86B}" srcOrd="2" destOrd="0" presId="urn:microsoft.com/office/officeart/2018/2/layout/IconVerticalSolidList"/>
    <dgm:cxn modelId="{7C4C268A-0A67-41DE-BBED-2010F852190B}" type="presParOf" srcId="{9E3B4DBB-18E2-4FD6-99A6-BE593F73D729}" destId="{AB0E48B7-3BA1-46B9-9D31-DAB7AC291182}" srcOrd="3" destOrd="0" presId="urn:microsoft.com/office/officeart/2018/2/layout/IconVerticalSolidList"/>
    <dgm:cxn modelId="{1C7CA640-4554-44F3-B030-FEC0182897B5}" type="presParOf" srcId="{06124ABE-00B6-47F1-BC90-483E81463CA6}" destId="{716C96D7-A2AF-4388-879D-FC20D2284D6F}" srcOrd="1" destOrd="0" presId="urn:microsoft.com/office/officeart/2018/2/layout/IconVerticalSolidList"/>
    <dgm:cxn modelId="{0A94531C-C72F-4517-9BE6-9DC8D9B3D3FE}" type="presParOf" srcId="{06124ABE-00B6-47F1-BC90-483E81463CA6}" destId="{F4172CA4-6DB6-4E3A-9B61-8AF521726BC4}" srcOrd="2" destOrd="0" presId="urn:microsoft.com/office/officeart/2018/2/layout/IconVerticalSolidList"/>
    <dgm:cxn modelId="{9EB8C8E0-9210-42C2-B596-05BD13F18863}" type="presParOf" srcId="{F4172CA4-6DB6-4E3A-9B61-8AF521726BC4}" destId="{AA4AB221-94AF-480F-9394-C64FF183C07E}" srcOrd="0" destOrd="0" presId="urn:microsoft.com/office/officeart/2018/2/layout/IconVerticalSolidList"/>
    <dgm:cxn modelId="{71B3F55E-3428-4661-B28F-5C9C7FEEECF9}" type="presParOf" srcId="{F4172CA4-6DB6-4E3A-9B61-8AF521726BC4}" destId="{4C96EE9E-3E5D-4873-A004-BF4C92240D87}" srcOrd="1" destOrd="0" presId="urn:microsoft.com/office/officeart/2018/2/layout/IconVerticalSolidList"/>
    <dgm:cxn modelId="{30D34534-37B3-4473-A462-C95ED0CC925A}" type="presParOf" srcId="{F4172CA4-6DB6-4E3A-9B61-8AF521726BC4}" destId="{8DB075F8-224A-4748-A92F-BE323342CBB5}" srcOrd="2" destOrd="0" presId="urn:microsoft.com/office/officeart/2018/2/layout/IconVerticalSolidList"/>
    <dgm:cxn modelId="{19BBB037-34F0-4767-94E3-C4578DC86A17}" type="presParOf" srcId="{F4172CA4-6DB6-4E3A-9B61-8AF521726BC4}" destId="{CD897E3D-048D-4F45-A390-9AE9DF177A1C}" srcOrd="3" destOrd="0" presId="urn:microsoft.com/office/officeart/2018/2/layout/IconVerticalSolidList"/>
    <dgm:cxn modelId="{8D8120AA-DF43-4054-9902-B854406C2B75}" type="presParOf" srcId="{06124ABE-00B6-47F1-BC90-483E81463CA6}" destId="{4211F1B9-C4A0-48FF-AD67-0A761BCB75D7}" srcOrd="3" destOrd="0" presId="urn:microsoft.com/office/officeart/2018/2/layout/IconVerticalSolidList"/>
    <dgm:cxn modelId="{47A51D05-A570-4169-9C65-582E95E527D2}" type="presParOf" srcId="{06124ABE-00B6-47F1-BC90-483E81463CA6}" destId="{D3DFE19A-DF11-427D-8312-D35BCE73927C}" srcOrd="4" destOrd="0" presId="urn:microsoft.com/office/officeart/2018/2/layout/IconVerticalSolidList"/>
    <dgm:cxn modelId="{12715DB8-48BC-4A36-8894-205B20EC31C5}" type="presParOf" srcId="{D3DFE19A-DF11-427D-8312-D35BCE73927C}" destId="{5AAE8906-D983-4D53-9979-F10BD0907C4B}" srcOrd="0" destOrd="0" presId="urn:microsoft.com/office/officeart/2018/2/layout/IconVerticalSolidList"/>
    <dgm:cxn modelId="{4624AA11-F883-408A-A40B-67581BBDCA29}" type="presParOf" srcId="{D3DFE19A-DF11-427D-8312-D35BCE73927C}" destId="{529D1CF3-5597-40DC-830F-6B92DA22B1F1}" srcOrd="1" destOrd="0" presId="urn:microsoft.com/office/officeart/2018/2/layout/IconVerticalSolidList"/>
    <dgm:cxn modelId="{E005466E-4DFF-419E-99A1-C023CDBA867E}" type="presParOf" srcId="{D3DFE19A-DF11-427D-8312-D35BCE73927C}" destId="{6C510875-CEDA-4C5D-9110-D92035E3F74B}" srcOrd="2" destOrd="0" presId="urn:microsoft.com/office/officeart/2018/2/layout/IconVerticalSolidList"/>
    <dgm:cxn modelId="{F15BA561-664B-4E34-8081-24AE1078C825}" type="presParOf" srcId="{D3DFE19A-DF11-427D-8312-D35BCE73927C}" destId="{7F898072-4BC0-4896-A071-2420A2801FC7}" srcOrd="3" destOrd="0" presId="urn:microsoft.com/office/officeart/2018/2/layout/IconVerticalSolidList"/>
    <dgm:cxn modelId="{F59CF767-948B-49AB-9900-135AD79581EF}" type="presParOf" srcId="{06124ABE-00B6-47F1-BC90-483E81463CA6}" destId="{22B4B329-CF2A-4A6E-B2CC-98BFD5686B0B}" srcOrd="5" destOrd="0" presId="urn:microsoft.com/office/officeart/2018/2/layout/IconVerticalSolidList"/>
    <dgm:cxn modelId="{B7965632-2949-4828-90A5-044B0A79B41F}" type="presParOf" srcId="{06124ABE-00B6-47F1-BC90-483E81463CA6}" destId="{0A70025B-AA3F-4FD9-AB46-C8F76A4889BF}" srcOrd="6" destOrd="0" presId="urn:microsoft.com/office/officeart/2018/2/layout/IconVerticalSolidList"/>
    <dgm:cxn modelId="{6FAA5519-F06C-4B9D-B91F-71F557307519}" type="presParOf" srcId="{0A70025B-AA3F-4FD9-AB46-C8F76A4889BF}" destId="{101CB1BC-6577-4E89-8DD8-4DBD9247645C}" srcOrd="0" destOrd="0" presId="urn:microsoft.com/office/officeart/2018/2/layout/IconVerticalSolidList"/>
    <dgm:cxn modelId="{7499ACB9-7419-4976-B562-7CFB0A58AB65}" type="presParOf" srcId="{0A70025B-AA3F-4FD9-AB46-C8F76A4889BF}" destId="{2C4F3B61-1E35-4E5A-BA66-9520EC203CFD}" srcOrd="1" destOrd="0" presId="urn:microsoft.com/office/officeart/2018/2/layout/IconVerticalSolidList"/>
    <dgm:cxn modelId="{F81A7A3E-4679-4E3E-81D1-1C5C85CAAE19}" type="presParOf" srcId="{0A70025B-AA3F-4FD9-AB46-C8F76A4889BF}" destId="{2DF183E9-D22D-4EA2-8B89-935414C4926E}" srcOrd="2" destOrd="0" presId="urn:microsoft.com/office/officeart/2018/2/layout/IconVerticalSolidList"/>
    <dgm:cxn modelId="{88C01E61-47E1-479A-AC23-2D00CA67C50A}" type="presParOf" srcId="{0A70025B-AA3F-4FD9-AB46-C8F76A4889BF}" destId="{AF87A73B-6EC9-453E-96DA-E8CC028ACAFD}" srcOrd="3" destOrd="0" presId="urn:microsoft.com/office/officeart/2018/2/layout/IconVerticalSolidList"/>
    <dgm:cxn modelId="{38D618E4-C995-477D-AC4B-50D5E10E589C}" type="presParOf" srcId="{06124ABE-00B6-47F1-BC90-483E81463CA6}" destId="{CA583796-28D1-4D71-8AAE-258032D5B602}" srcOrd="7" destOrd="0" presId="urn:microsoft.com/office/officeart/2018/2/layout/IconVerticalSolidList"/>
    <dgm:cxn modelId="{5A40B51F-0CF1-427F-A80D-594AE3140F52}" type="presParOf" srcId="{06124ABE-00B6-47F1-BC90-483E81463CA6}" destId="{A3606B24-C4C6-49FF-ADA1-AF4E4817375F}" srcOrd="8" destOrd="0" presId="urn:microsoft.com/office/officeart/2018/2/layout/IconVerticalSolidList"/>
    <dgm:cxn modelId="{A1926720-2349-4DD1-A2E8-5696E1697E79}" type="presParOf" srcId="{A3606B24-C4C6-49FF-ADA1-AF4E4817375F}" destId="{D7DBC866-BB5C-43F8-A18C-61218CEB46AD}" srcOrd="0" destOrd="0" presId="urn:microsoft.com/office/officeart/2018/2/layout/IconVerticalSolidList"/>
    <dgm:cxn modelId="{FC95178D-E0AE-454E-9B59-F675E05AADC0}" type="presParOf" srcId="{A3606B24-C4C6-49FF-ADA1-AF4E4817375F}" destId="{33811815-D92B-477F-B6DB-A17C7CF881BA}" srcOrd="1" destOrd="0" presId="urn:microsoft.com/office/officeart/2018/2/layout/IconVerticalSolidList"/>
    <dgm:cxn modelId="{137D73DC-5882-4CE7-8AF8-EED205070F80}" type="presParOf" srcId="{A3606B24-C4C6-49FF-ADA1-AF4E4817375F}" destId="{BE0464E1-C58E-4324-86F2-D787D4EF776A}" srcOrd="2" destOrd="0" presId="urn:microsoft.com/office/officeart/2018/2/layout/IconVerticalSolidList"/>
    <dgm:cxn modelId="{29A49308-2C01-4985-A9B4-001AF1DE3936}" type="presParOf" srcId="{A3606B24-C4C6-49FF-ADA1-AF4E4817375F}" destId="{F7A83D63-9A41-44C4-8F1A-99DE8769C3A5}" srcOrd="3" destOrd="0" presId="urn:microsoft.com/office/officeart/2018/2/layout/IconVerticalSolidList"/>
    <dgm:cxn modelId="{4A914492-6246-4A5E-AB80-16F397435E3B}" type="presParOf" srcId="{06124ABE-00B6-47F1-BC90-483E81463CA6}" destId="{EF7E961E-26D2-4DE4-A0B6-ED2FC9C8050C}" srcOrd="9" destOrd="0" presId="urn:microsoft.com/office/officeart/2018/2/layout/IconVerticalSolidList"/>
    <dgm:cxn modelId="{BA6BA726-3E06-47B3-B525-83BB279A994A}" type="presParOf" srcId="{06124ABE-00B6-47F1-BC90-483E81463CA6}" destId="{DDAC8B84-3470-4942-936D-89F7E911FD4B}" srcOrd="10" destOrd="0" presId="urn:microsoft.com/office/officeart/2018/2/layout/IconVerticalSolidList"/>
    <dgm:cxn modelId="{8ACE3A91-368D-41DE-90CE-D9D99AD7FAC7}" type="presParOf" srcId="{DDAC8B84-3470-4942-936D-89F7E911FD4B}" destId="{63DAD831-6A08-4B6F-9FA3-49A42E2895F4}" srcOrd="0" destOrd="0" presId="urn:microsoft.com/office/officeart/2018/2/layout/IconVerticalSolidList"/>
    <dgm:cxn modelId="{5AC011D0-2B6C-4EE9-AC37-974CE4E0C2BC}" type="presParOf" srcId="{DDAC8B84-3470-4942-936D-89F7E911FD4B}" destId="{A8457EBA-081B-4116-994F-B09E5A756E5F}" srcOrd="1" destOrd="0" presId="urn:microsoft.com/office/officeart/2018/2/layout/IconVerticalSolidList"/>
    <dgm:cxn modelId="{D9889EEB-675A-47BD-B06F-8E27B2C62CD2}" type="presParOf" srcId="{DDAC8B84-3470-4942-936D-89F7E911FD4B}" destId="{4113ACE7-49A1-4362-A275-0811E2E67A1F}" srcOrd="2" destOrd="0" presId="urn:microsoft.com/office/officeart/2018/2/layout/IconVerticalSolidList"/>
    <dgm:cxn modelId="{47BF7DA3-4E47-4FDF-B189-EA9E07C5B698}" type="presParOf" srcId="{DDAC8B84-3470-4942-936D-89F7E911FD4B}" destId="{1F543DFE-35BC-4F82-AA0E-E6827529E3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1C09B3-BFE2-4442-AE27-75246367CB8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C75E7F-0E05-45CE-A348-A392F81988DA}">
      <dgm:prSet/>
      <dgm:spPr/>
      <dgm:t>
        <a:bodyPr/>
        <a:lstStyle/>
        <a:p>
          <a:r>
            <a:rPr lang="es-419"/>
            <a:t>Alarma y centinela no están correctamente integrados.</a:t>
          </a:r>
          <a:endParaRPr lang="en-US"/>
        </a:p>
      </dgm:t>
    </dgm:pt>
    <dgm:pt modelId="{061E9341-4E1B-4141-95AC-7C9CA7A66448}" type="parTrans" cxnId="{C69DF1E8-B573-4507-9758-D6AAC7A3296E}">
      <dgm:prSet/>
      <dgm:spPr/>
      <dgm:t>
        <a:bodyPr/>
        <a:lstStyle/>
        <a:p>
          <a:endParaRPr lang="en-US"/>
        </a:p>
      </dgm:t>
    </dgm:pt>
    <dgm:pt modelId="{2DF0158A-B2B1-401C-86B3-F131F9008005}" type="sibTrans" cxnId="{C69DF1E8-B573-4507-9758-D6AAC7A3296E}">
      <dgm:prSet/>
      <dgm:spPr/>
      <dgm:t>
        <a:bodyPr/>
        <a:lstStyle/>
        <a:p>
          <a:endParaRPr lang="en-US"/>
        </a:p>
      </dgm:t>
    </dgm:pt>
    <dgm:pt modelId="{E75DDC83-22CA-4004-BA4C-41D49BE0306A}">
      <dgm:prSet/>
      <dgm:spPr/>
      <dgm:t>
        <a:bodyPr/>
        <a:lstStyle/>
        <a:p>
          <a:r>
            <a:rPr lang="es-419"/>
            <a:t>Centinela no está funcionando en segundo plano como se espera.</a:t>
          </a:r>
          <a:endParaRPr lang="en-US"/>
        </a:p>
      </dgm:t>
    </dgm:pt>
    <dgm:pt modelId="{2ED564B6-3A8A-440A-82B4-5B7326219558}" type="parTrans" cxnId="{E27EEFBD-E771-4101-B2B3-6F80C1AEAD4C}">
      <dgm:prSet/>
      <dgm:spPr/>
      <dgm:t>
        <a:bodyPr/>
        <a:lstStyle/>
        <a:p>
          <a:endParaRPr lang="en-US"/>
        </a:p>
      </dgm:t>
    </dgm:pt>
    <dgm:pt modelId="{4447E560-C979-41CD-8442-5662FF6268E5}" type="sibTrans" cxnId="{E27EEFBD-E771-4101-B2B3-6F80C1AEAD4C}">
      <dgm:prSet/>
      <dgm:spPr/>
      <dgm:t>
        <a:bodyPr/>
        <a:lstStyle/>
        <a:p>
          <a:endParaRPr lang="en-US"/>
        </a:p>
      </dgm:t>
    </dgm:pt>
    <dgm:pt modelId="{E5F78D8B-3F89-49E7-800C-849B78834DE2}">
      <dgm:prSet/>
      <dgm:spPr/>
      <dgm:t>
        <a:bodyPr/>
        <a:lstStyle/>
        <a:p>
          <a:r>
            <a:rPr lang="es-419"/>
            <a:t>Faltas ortográficas en diferentes partes de la aplicación. </a:t>
          </a:r>
          <a:endParaRPr lang="en-US"/>
        </a:p>
      </dgm:t>
    </dgm:pt>
    <dgm:pt modelId="{3A7500FA-FF09-490A-A4F3-F7FFAC1F1EB6}" type="parTrans" cxnId="{6DB4FE7C-9DD6-4C67-AAC0-401B98FF50D0}">
      <dgm:prSet/>
      <dgm:spPr/>
      <dgm:t>
        <a:bodyPr/>
        <a:lstStyle/>
        <a:p>
          <a:endParaRPr lang="en-US"/>
        </a:p>
      </dgm:t>
    </dgm:pt>
    <dgm:pt modelId="{B1E836EA-E9C6-4280-95F3-1079A00E19DE}" type="sibTrans" cxnId="{6DB4FE7C-9DD6-4C67-AAC0-401B98FF50D0}">
      <dgm:prSet/>
      <dgm:spPr/>
      <dgm:t>
        <a:bodyPr/>
        <a:lstStyle/>
        <a:p>
          <a:endParaRPr lang="en-US"/>
        </a:p>
      </dgm:t>
    </dgm:pt>
    <dgm:pt modelId="{D941DA6A-ECFA-4CD3-86D8-4D6E0CFD9357}">
      <dgm:prSet/>
      <dgm:spPr/>
      <dgm:t>
        <a:bodyPr/>
        <a:lstStyle/>
        <a:p>
          <a:r>
            <a:rPr lang="es-419"/>
            <a:t>Falta de armonía en la interfaz gráfica.</a:t>
          </a:r>
          <a:endParaRPr lang="en-US"/>
        </a:p>
      </dgm:t>
    </dgm:pt>
    <dgm:pt modelId="{786B5B1A-3D6E-4E35-B180-682F8B328DFD}" type="parTrans" cxnId="{F05CC2E9-9EA8-4966-B15F-1BE658AFD87A}">
      <dgm:prSet/>
      <dgm:spPr/>
      <dgm:t>
        <a:bodyPr/>
        <a:lstStyle/>
        <a:p>
          <a:endParaRPr lang="en-US"/>
        </a:p>
      </dgm:t>
    </dgm:pt>
    <dgm:pt modelId="{5E82748A-F55D-4A53-B829-9F0CB8230E46}" type="sibTrans" cxnId="{F05CC2E9-9EA8-4966-B15F-1BE658AFD87A}">
      <dgm:prSet/>
      <dgm:spPr/>
      <dgm:t>
        <a:bodyPr/>
        <a:lstStyle/>
        <a:p>
          <a:endParaRPr lang="en-US"/>
        </a:p>
      </dgm:t>
    </dgm:pt>
    <dgm:pt modelId="{24B6AA75-5053-4E78-92FA-FACAEC5FEA2A}" type="pres">
      <dgm:prSet presAssocID="{731C09B3-BFE2-4442-AE27-75246367CB8B}" presName="root" presStyleCnt="0">
        <dgm:presLayoutVars>
          <dgm:dir/>
          <dgm:resizeHandles val="exact"/>
        </dgm:presLayoutVars>
      </dgm:prSet>
      <dgm:spPr/>
    </dgm:pt>
    <dgm:pt modelId="{2FC296F9-13CC-4E86-B16B-69ECF1E8B7C9}" type="pres">
      <dgm:prSet presAssocID="{1AC75E7F-0E05-45CE-A348-A392F81988DA}" presName="compNode" presStyleCnt="0"/>
      <dgm:spPr/>
    </dgm:pt>
    <dgm:pt modelId="{422B764F-24CD-4698-979A-5EF0FAA2C7CB}" type="pres">
      <dgm:prSet presAssocID="{1AC75E7F-0E05-45CE-A348-A392F81988DA}" presName="bgRect" presStyleLbl="bgShp" presStyleIdx="0" presStyleCnt="4"/>
      <dgm:spPr/>
    </dgm:pt>
    <dgm:pt modelId="{BF9A96DB-9ED4-4EF4-ABBD-041D62ABC0C6}" type="pres">
      <dgm:prSet presAssocID="{1AC75E7F-0E05-45CE-A348-A392F81988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A7DD7779-2D5F-4842-8F8B-5DCB16318EFC}" type="pres">
      <dgm:prSet presAssocID="{1AC75E7F-0E05-45CE-A348-A392F81988DA}" presName="spaceRect" presStyleCnt="0"/>
      <dgm:spPr/>
    </dgm:pt>
    <dgm:pt modelId="{4D2EE18D-7731-4BB2-B526-98D683B323DF}" type="pres">
      <dgm:prSet presAssocID="{1AC75E7F-0E05-45CE-A348-A392F81988DA}" presName="parTx" presStyleLbl="revTx" presStyleIdx="0" presStyleCnt="4">
        <dgm:presLayoutVars>
          <dgm:chMax val="0"/>
          <dgm:chPref val="0"/>
        </dgm:presLayoutVars>
      </dgm:prSet>
      <dgm:spPr/>
    </dgm:pt>
    <dgm:pt modelId="{97DAB211-B692-4C20-8248-1F48DFAA3CEE}" type="pres">
      <dgm:prSet presAssocID="{2DF0158A-B2B1-401C-86B3-F131F9008005}" presName="sibTrans" presStyleCnt="0"/>
      <dgm:spPr/>
    </dgm:pt>
    <dgm:pt modelId="{321D8211-9340-4829-81FC-1B8800DBFC85}" type="pres">
      <dgm:prSet presAssocID="{E75DDC83-22CA-4004-BA4C-41D49BE0306A}" presName="compNode" presStyleCnt="0"/>
      <dgm:spPr/>
    </dgm:pt>
    <dgm:pt modelId="{9711802B-F65C-427B-AA0A-3E7A5DEF2711}" type="pres">
      <dgm:prSet presAssocID="{E75DDC83-22CA-4004-BA4C-41D49BE0306A}" presName="bgRect" presStyleLbl="bgShp" presStyleIdx="1" presStyleCnt="4"/>
      <dgm:spPr/>
    </dgm:pt>
    <dgm:pt modelId="{FB3BBF60-5E3C-4469-A889-175D399DCE82}" type="pres">
      <dgm:prSet presAssocID="{E75DDC83-22CA-4004-BA4C-41D49BE0306A}"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8D57C618-4914-40B3-AFBC-09FF8FDB5365}" type="pres">
      <dgm:prSet presAssocID="{E75DDC83-22CA-4004-BA4C-41D49BE0306A}" presName="spaceRect" presStyleCnt="0"/>
      <dgm:spPr/>
    </dgm:pt>
    <dgm:pt modelId="{D4173A81-ED90-494E-B635-2344A80822E1}" type="pres">
      <dgm:prSet presAssocID="{E75DDC83-22CA-4004-BA4C-41D49BE0306A}" presName="parTx" presStyleLbl="revTx" presStyleIdx="1" presStyleCnt="4">
        <dgm:presLayoutVars>
          <dgm:chMax val="0"/>
          <dgm:chPref val="0"/>
        </dgm:presLayoutVars>
      </dgm:prSet>
      <dgm:spPr/>
    </dgm:pt>
    <dgm:pt modelId="{F07B362A-DD3D-4CE0-9ED1-51F1651823E3}" type="pres">
      <dgm:prSet presAssocID="{4447E560-C979-41CD-8442-5662FF6268E5}" presName="sibTrans" presStyleCnt="0"/>
      <dgm:spPr/>
    </dgm:pt>
    <dgm:pt modelId="{D3E70EC5-F7A0-4644-922A-B39F76F08480}" type="pres">
      <dgm:prSet presAssocID="{E5F78D8B-3F89-49E7-800C-849B78834DE2}" presName="compNode" presStyleCnt="0"/>
      <dgm:spPr/>
    </dgm:pt>
    <dgm:pt modelId="{12DEFCBA-498B-4098-81A5-F460A452A4F5}" type="pres">
      <dgm:prSet presAssocID="{E5F78D8B-3F89-49E7-800C-849B78834DE2}" presName="bgRect" presStyleLbl="bgShp" presStyleIdx="2" presStyleCnt="4"/>
      <dgm:spPr/>
    </dgm:pt>
    <dgm:pt modelId="{10B01C3E-ECD1-407E-9FBD-402775FB8F17}" type="pres">
      <dgm:prSet presAssocID="{E5F78D8B-3F89-49E7-800C-849B78834D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9ECA5AF-57E2-418E-B480-FA6DB01432FA}" type="pres">
      <dgm:prSet presAssocID="{E5F78D8B-3F89-49E7-800C-849B78834DE2}" presName="spaceRect" presStyleCnt="0"/>
      <dgm:spPr/>
    </dgm:pt>
    <dgm:pt modelId="{768CF145-B6DE-4726-B8F8-C590EC57C967}" type="pres">
      <dgm:prSet presAssocID="{E5F78D8B-3F89-49E7-800C-849B78834DE2}" presName="parTx" presStyleLbl="revTx" presStyleIdx="2" presStyleCnt="4">
        <dgm:presLayoutVars>
          <dgm:chMax val="0"/>
          <dgm:chPref val="0"/>
        </dgm:presLayoutVars>
      </dgm:prSet>
      <dgm:spPr/>
    </dgm:pt>
    <dgm:pt modelId="{F497FB40-CA5C-4112-A005-BC9306E4C899}" type="pres">
      <dgm:prSet presAssocID="{B1E836EA-E9C6-4280-95F3-1079A00E19DE}" presName="sibTrans" presStyleCnt="0"/>
      <dgm:spPr/>
    </dgm:pt>
    <dgm:pt modelId="{B259058B-5CD7-429C-A5C0-ABA0DB5B055B}" type="pres">
      <dgm:prSet presAssocID="{D941DA6A-ECFA-4CD3-86D8-4D6E0CFD9357}" presName="compNode" presStyleCnt="0"/>
      <dgm:spPr/>
    </dgm:pt>
    <dgm:pt modelId="{8BEDDC40-3006-45A8-B219-792B692C90C2}" type="pres">
      <dgm:prSet presAssocID="{D941DA6A-ECFA-4CD3-86D8-4D6E0CFD9357}" presName="bgRect" presStyleLbl="bgShp" presStyleIdx="3" presStyleCnt="4"/>
      <dgm:spPr/>
    </dgm:pt>
    <dgm:pt modelId="{10A32579-F5F1-4816-8691-10C122CBA275}" type="pres">
      <dgm:prSet presAssocID="{D941DA6A-ECFA-4CD3-86D8-4D6E0CFD93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04A72F9E-E59E-4F6B-BC3C-240F8EE34210}" type="pres">
      <dgm:prSet presAssocID="{D941DA6A-ECFA-4CD3-86D8-4D6E0CFD9357}" presName="spaceRect" presStyleCnt="0"/>
      <dgm:spPr/>
    </dgm:pt>
    <dgm:pt modelId="{F20E4396-144B-4856-954D-0764D082DE30}" type="pres">
      <dgm:prSet presAssocID="{D941DA6A-ECFA-4CD3-86D8-4D6E0CFD9357}" presName="parTx" presStyleLbl="revTx" presStyleIdx="3" presStyleCnt="4">
        <dgm:presLayoutVars>
          <dgm:chMax val="0"/>
          <dgm:chPref val="0"/>
        </dgm:presLayoutVars>
      </dgm:prSet>
      <dgm:spPr/>
    </dgm:pt>
  </dgm:ptLst>
  <dgm:cxnLst>
    <dgm:cxn modelId="{262AE224-C0F3-4BC7-8591-854698B06B26}" type="presOf" srcId="{D941DA6A-ECFA-4CD3-86D8-4D6E0CFD9357}" destId="{F20E4396-144B-4856-954D-0764D082DE30}" srcOrd="0" destOrd="0" presId="urn:microsoft.com/office/officeart/2018/2/layout/IconVerticalSolidList"/>
    <dgm:cxn modelId="{6B140B3E-D643-4546-AED5-873ACDCFC70C}" type="presOf" srcId="{1AC75E7F-0E05-45CE-A348-A392F81988DA}" destId="{4D2EE18D-7731-4BB2-B526-98D683B323DF}" srcOrd="0" destOrd="0" presId="urn:microsoft.com/office/officeart/2018/2/layout/IconVerticalSolidList"/>
    <dgm:cxn modelId="{6DB4FE7C-9DD6-4C67-AAC0-401B98FF50D0}" srcId="{731C09B3-BFE2-4442-AE27-75246367CB8B}" destId="{E5F78D8B-3F89-49E7-800C-849B78834DE2}" srcOrd="2" destOrd="0" parTransId="{3A7500FA-FF09-490A-A4F3-F7FFAC1F1EB6}" sibTransId="{B1E836EA-E9C6-4280-95F3-1079A00E19DE}"/>
    <dgm:cxn modelId="{CFC92394-0C01-462A-BA7C-A2091FC49889}" type="presOf" srcId="{731C09B3-BFE2-4442-AE27-75246367CB8B}" destId="{24B6AA75-5053-4E78-92FA-FACAEC5FEA2A}" srcOrd="0" destOrd="0" presId="urn:microsoft.com/office/officeart/2018/2/layout/IconVerticalSolidList"/>
    <dgm:cxn modelId="{549F6EB3-8170-4610-8090-EAE01BC7F3F5}" type="presOf" srcId="{E5F78D8B-3F89-49E7-800C-849B78834DE2}" destId="{768CF145-B6DE-4726-B8F8-C590EC57C967}" srcOrd="0" destOrd="0" presId="urn:microsoft.com/office/officeart/2018/2/layout/IconVerticalSolidList"/>
    <dgm:cxn modelId="{E27EEFBD-E771-4101-B2B3-6F80C1AEAD4C}" srcId="{731C09B3-BFE2-4442-AE27-75246367CB8B}" destId="{E75DDC83-22CA-4004-BA4C-41D49BE0306A}" srcOrd="1" destOrd="0" parTransId="{2ED564B6-3A8A-440A-82B4-5B7326219558}" sibTransId="{4447E560-C979-41CD-8442-5662FF6268E5}"/>
    <dgm:cxn modelId="{AFB724D7-1A36-4F37-9B6D-DEF458319989}" type="presOf" srcId="{E75DDC83-22CA-4004-BA4C-41D49BE0306A}" destId="{D4173A81-ED90-494E-B635-2344A80822E1}" srcOrd="0" destOrd="0" presId="urn:microsoft.com/office/officeart/2018/2/layout/IconVerticalSolidList"/>
    <dgm:cxn modelId="{C69DF1E8-B573-4507-9758-D6AAC7A3296E}" srcId="{731C09B3-BFE2-4442-AE27-75246367CB8B}" destId="{1AC75E7F-0E05-45CE-A348-A392F81988DA}" srcOrd="0" destOrd="0" parTransId="{061E9341-4E1B-4141-95AC-7C9CA7A66448}" sibTransId="{2DF0158A-B2B1-401C-86B3-F131F9008005}"/>
    <dgm:cxn modelId="{F05CC2E9-9EA8-4966-B15F-1BE658AFD87A}" srcId="{731C09B3-BFE2-4442-AE27-75246367CB8B}" destId="{D941DA6A-ECFA-4CD3-86D8-4D6E0CFD9357}" srcOrd="3" destOrd="0" parTransId="{786B5B1A-3D6E-4E35-B180-682F8B328DFD}" sibTransId="{5E82748A-F55D-4A53-B829-9F0CB8230E46}"/>
    <dgm:cxn modelId="{8C011298-2F05-45FA-922F-20DB622105B6}" type="presParOf" srcId="{24B6AA75-5053-4E78-92FA-FACAEC5FEA2A}" destId="{2FC296F9-13CC-4E86-B16B-69ECF1E8B7C9}" srcOrd="0" destOrd="0" presId="urn:microsoft.com/office/officeart/2018/2/layout/IconVerticalSolidList"/>
    <dgm:cxn modelId="{79F12EC2-0B0D-4421-8FC4-B59B1C835244}" type="presParOf" srcId="{2FC296F9-13CC-4E86-B16B-69ECF1E8B7C9}" destId="{422B764F-24CD-4698-979A-5EF0FAA2C7CB}" srcOrd="0" destOrd="0" presId="urn:microsoft.com/office/officeart/2018/2/layout/IconVerticalSolidList"/>
    <dgm:cxn modelId="{A56127DE-C590-4064-9F59-6FC19EA1375A}" type="presParOf" srcId="{2FC296F9-13CC-4E86-B16B-69ECF1E8B7C9}" destId="{BF9A96DB-9ED4-4EF4-ABBD-041D62ABC0C6}" srcOrd="1" destOrd="0" presId="urn:microsoft.com/office/officeart/2018/2/layout/IconVerticalSolidList"/>
    <dgm:cxn modelId="{414BF831-AAD9-4992-903E-D23E55858C79}" type="presParOf" srcId="{2FC296F9-13CC-4E86-B16B-69ECF1E8B7C9}" destId="{A7DD7779-2D5F-4842-8F8B-5DCB16318EFC}" srcOrd="2" destOrd="0" presId="urn:microsoft.com/office/officeart/2018/2/layout/IconVerticalSolidList"/>
    <dgm:cxn modelId="{0795DFA0-AFF1-4D15-AF86-4BDAB2A677BF}" type="presParOf" srcId="{2FC296F9-13CC-4E86-B16B-69ECF1E8B7C9}" destId="{4D2EE18D-7731-4BB2-B526-98D683B323DF}" srcOrd="3" destOrd="0" presId="urn:microsoft.com/office/officeart/2018/2/layout/IconVerticalSolidList"/>
    <dgm:cxn modelId="{E9B3063B-C502-462E-BF68-891372418D99}" type="presParOf" srcId="{24B6AA75-5053-4E78-92FA-FACAEC5FEA2A}" destId="{97DAB211-B692-4C20-8248-1F48DFAA3CEE}" srcOrd="1" destOrd="0" presId="urn:microsoft.com/office/officeart/2018/2/layout/IconVerticalSolidList"/>
    <dgm:cxn modelId="{CAA01BD1-CD23-41EE-B9F2-9B3D723A38D4}" type="presParOf" srcId="{24B6AA75-5053-4E78-92FA-FACAEC5FEA2A}" destId="{321D8211-9340-4829-81FC-1B8800DBFC85}" srcOrd="2" destOrd="0" presId="urn:microsoft.com/office/officeart/2018/2/layout/IconVerticalSolidList"/>
    <dgm:cxn modelId="{504066DC-9E4F-4914-8E7F-5AA1A5A6349D}" type="presParOf" srcId="{321D8211-9340-4829-81FC-1B8800DBFC85}" destId="{9711802B-F65C-427B-AA0A-3E7A5DEF2711}" srcOrd="0" destOrd="0" presId="urn:microsoft.com/office/officeart/2018/2/layout/IconVerticalSolidList"/>
    <dgm:cxn modelId="{281ABA9D-D179-4179-AB32-B6F34370D1F6}" type="presParOf" srcId="{321D8211-9340-4829-81FC-1B8800DBFC85}" destId="{FB3BBF60-5E3C-4469-A889-175D399DCE82}" srcOrd="1" destOrd="0" presId="urn:microsoft.com/office/officeart/2018/2/layout/IconVerticalSolidList"/>
    <dgm:cxn modelId="{416F17CA-7F28-42D6-9A1B-0254FD7FFCF8}" type="presParOf" srcId="{321D8211-9340-4829-81FC-1B8800DBFC85}" destId="{8D57C618-4914-40B3-AFBC-09FF8FDB5365}" srcOrd="2" destOrd="0" presId="urn:microsoft.com/office/officeart/2018/2/layout/IconVerticalSolidList"/>
    <dgm:cxn modelId="{9BEF2E50-5B54-4FD2-86D5-3B35F5239371}" type="presParOf" srcId="{321D8211-9340-4829-81FC-1B8800DBFC85}" destId="{D4173A81-ED90-494E-B635-2344A80822E1}" srcOrd="3" destOrd="0" presId="urn:microsoft.com/office/officeart/2018/2/layout/IconVerticalSolidList"/>
    <dgm:cxn modelId="{79BADEEC-4919-4D9D-B0CB-83D1E66D6CD1}" type="presParOf" srcId="{24B6AA75-5053-4E78-92FA-FACAEC5FEA2A}" destId="{F07B362A-DD3D-4CE0-9ED1-51F1651823E3}" srcOrd="3" destOrd="0" presId="urn:microsoft.com/office/officeart/2018/2/layout/IconVerticalSolidList"/>
    <dgm:cxn modelId="{D1047AE0-177E-404A-AD71-FC571B220450}" type="presParOf" srcId="{24B6AA75-5053-4E78-92FA-FACAEC5FEA2A}" destId="{D3E70EC5-F7A0-4644-922A-B39F76F08480}" srcOrd="4" destOrd="0" presId="urn:microsoft.com/office/officeart/2018/2/layout/IconVerticalSolidList"/>
    <dgm:cxn modelId="{5CCAA8C3-14BE-4E48-86B6-72D64E38DDCC}" type="presParOf" srcId="{D3E70EC5-F7A0-4644-922A-B39F76F08480}" destId="{12DEFCBA-498B-4098-81A5-F460A452A4F5}" srcOrd="0" destOrd="0" presId="urn:microsoft.com/office/officeart/2018/2/layout/IconVerticalSolidList"/>
    <dgm:cxn modelId="{63D942AC-83C2-434F-BB47-548FAE1B5B2E}" type="presParOf" srcId="{D3E70EC5-F7A0-4644-922A-B39F76F08480}" destId="{10B01C3E-ECD1-407E-9FBD-402775FB8F17}" srcOrd="1" destOrd="0" presId="urn:microsoft.com/office/officeart/2018/2/layout/IconVerticalSolidList"/>
    <dgm:cxn modelId="{3B45ED35-1A38-48BF-9982-412FBFD4A605}" type="presParOf" srcId="{D3E70EC5-F7A0-4644-922A-B39F76F08480}" destId="{E9ECA5AF-57E2-418E-B480-FA6DB01432FA}" srcOrd="2" destOrd="0" presId="urn:microsoft.com/office/officeart/2018/2/layout/IconVerticalSolidList"/>
    <dgm:cxn modelId="{361D5C1F-A490-4B33-AE8A-643D2F4D3FF8}" type="presParOf" srcId="{D3E70EC5-F7A0-4644-922A-B39F76F08480}" destId="{768CF145-B6DE-4726-B8F8-C590EC57C967}" srcOrd="3" destOrd="0" presId="urn:microsoft.com/office/officeart/2018/2/layout/IconVerticalSolidList"/>
    <dgm:cxn modelId="{AEDCC189-317E-41AA-B099-75606076CE1D}" type="presParOf" srcId="{24B6AA75-5053-4E78-92FA-FACAEC5FEA2A}" destId="{F497FB40-CA5C-4112-A005-BC9306E4C899}" srcOrd="5" destOrd="0" presId="urn:microsoft.com/office/officeart/2018/2/layout/IconVerticalSolidList"/>
    <dgm:cxn modelId="{63F494A4-2DD5-43BA-B8C2-6388C059403A}" type="presParOf" srcId="{24B6AA75-5053-4E78-92FA-FACAEC5FEA2A}" destId="{B259058B-5CD7-429C-A5C0-ABA0DB5B055B}" srcOrd="6" destOrd="0" presId="urn:microsoft.com/office/officeart/2018/2/layout/IconVerticalSolidList"/>
    <dgm:cxn modelId="{0A326AB2-56AB-4AF5-894A-F79388E46E42}" type="presParOf" srcId="{B259058B-5CD7-429C-A5C0-ABA0DB5B055B}" destId="{8BEDDC40-3006-45A8-B219-792B692C90C2}" srcOrd="0" destOrd="0" presId="urn:microsoft.com/office/officeart/2018/2/layout/IconVerticalSolidList"/>
    <dgm:cxn modelId="{E1EB2B95-59E4-410E-A5B9-820C3268799E}" type="presParOf" srcId="{B259058B-5CD7-429C-A5C0-ABA0DB5B055B}" destId="{10A32579-F5F1-4816-8691-10C122CBA275}" srcOrd="1" destOrd="0" presId="urn:microsoft.com/office/officeart/2018/2/layout/IconVerticalSolidList"/>
    <dgm:cxn modelId="{F777B1C5-6B99-4C29-A9D9-097B75E24C66}" type="presParOf" srcId="{B259058B-5CD7-429C-A5C0-ABA0DB5B055B}" destId="{04A72F9E-E59E-4F6B-BC3C-240F8EE34210}" srcOrd="2" destOrd="0" presId="urn:microsoft.com/office/officeart/2018/2/layout/IconVerticalSolidList"/>
    <dgm:cxn modelId="{9D7F3B82-A918-45D5-A702-85D1F7D63B61}" type="presParOf" srcId="{B259058B-5CD7-429C-A5C0-ABA0DB5B055B}" destId="{F20E4396-144B-4856-954D-0764D082DE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F76ED-B33F-4F66-B893-738B36FF2DF4}">
      <dsp:nvSpPr>
        <dsp:cNvPr id="0" name=""/>
        <dsp:cNvSpPr/>
      </dsp:nvSpPr>
      <dsp:spPr>
        <a:xfrm>
          <a:off x="0" y="1780"/>
          <a:ext cx="6263640" cy="75877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CB511-DF25-4C3E-BCD6-B7907322D33C}">
      <dsp:nvSpPr>
        <dsp:cNvPr id="0" name=""/>
        <dsp:cNvSpPr/>
      </dsp:nvSpPr>
      <dsp:spPr>
        <a:xfrm>
          <a:off x="229529" y="172505"/>
          <a:ext cx="417326" cy="41732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0E48B7-3BA1-46B9-9D31-DAB7AC291182}">
      <dsp:nvSpPr>
        <dsp:cNvPr id="0" name=""/>
        <dsp:cNvSpPr/>
      </dsp:nvSpPr>
      <dsp:spPr>
        <a:xfrm>
          <a:off x="876386" y="178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s-419" sz="1900" kern="1200">
              <a:latin typeface="Calibri Light" panose="020F0302020204030204"/>
            </a:rPr>
            <a:t>Administrar tratamiento del paciente.</a:t>
          </a:r>
          <a:endParaRPr lang="es-419" sz="1900" kern="1200"/>
        </a:p>
      </dsp:txBody>
      <dsp:txXfrm>
        <a:off x="876386" y="1780"/>
        <a:ext cx="5387253" cy="758776"/>
      </dsp:txXfrm>
    </dsp:sp>
    <dsp:sp modelId="{AA4AB221-94AF-480F-9394-C64FF183C07E}">
      <dsp:nvSpPr>
        <dsp:cNvPr id="0" name=""/>
        <dsp:cNvSpPr/>
      </dsp:nvSpPr>
      <dsp:spPr>
        <a:xfrm>
          <a:off x="0" y="950250"/>
          <a:ext cx="6263640" cy="7587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6EE9E-3E5D-4873-A004-BF4C92240D87}">
      <dsp:nvSpPr>
        <dsp:cNvPr id="0" name=""/>
        <dsp:cNvSpPr/>
      </dsp:nvSpPr>
      <dsp:spPr>
        <a:xfrm>
          <a:off x="229529" y="1120975"/>
          <a:ext cx="417326" cy="4173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897E3D-048D-4F45-A390-9AE9DF177A1C}">
      <dsp:nvSpPr>
        <dsp:cNvPr id="0" name=""/>
        <dsp:cNvSpPr/>
      </dsp:nvSpPr>
      <dsp:spPr>
        <a:xfrm>
          <a:off x="876386" y="95025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s-419" sz="1900" kern="1200">
              <a:latin typeface="Calibri Light" panose="020F0302020204030204"/>
            </a:rPr>
            <a:t>Eliminar tratamiento.</a:t>
          </a:r>
          <a:endParaRPr lang="es-419" sz="1900" kern="1200"/>
        </a:p>
      </dsp:txBody>
      <dsp:txXfrm>
        <a:off x="876386" y="950250"/>
        <a:ext cx="5387253" cy="758776"/>
      </dsp:txXfrm>
    </dsp:sp>
    <dsp:sp modelId="{5AAE8906-D983-4D53-9979-F10BD0907C4B}">
      <dsp:nvSpPr>
        <dsp:cNvPr id="0" name=""/>
        <dsp:cNvSpPr/>
      </dsp:nvSpPr>
      <dsp:spPr>
        <a:xfrm>
          <a:off x="0" y="1898720"/>
          <a:ext cx="6263640" cy="75877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9D1CF3-5597-40DC-830F-6B92DA22B1F1}">
      <dsp:nvSpPr>
        <dsp:cNvPr id="0" name=""/>
        <dsp:cNvSpPr/>
      </dsp:nvSpPr>
      <dsp:spPr>
        <a:xfrm>
          <a:off x="229529" y="2069445"/>
          <a:ext cx="417326" cy="4173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98072-4BC0-4896-A071-2420A2801FC7}">
      <dsp:nvSpPr>
        <dsp:cNvPr id="0" name=""/>
        <dsp:cNvSpPr/>
      </dsp:nvSpPr>
      <dsp:spPr>
        <a:xfrm>
          <a:off x="876386" y="189872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s-419" sz="1900" kern="1200">
              <a:latin typeface="Calibri Light" panose="020F0302020204030204"/>
            </a:rPr>
            <a:t>Modificar tratamiento.</a:t>
          </a:r>
          <a:endParaRPr lang="es-419" sz="1900" kern="1200"/>
        </a:p>
      </dsp:txBody>
      <dsp:txXfrm>
        <a:off x="876386" y="1898720"/>
        <a:ext cx="5387253" cy="758776"/>
      </dsp:txXfrm>
    </dsp:sp>
    <dsp:sp modelId="{101CB1BC-6577-4E89-8DD8-4DBD9247645C}">
      <dsp:nvSpPr>
        <dsp:cNvPr id="0" name=""/>
        <dsp:cNvSpPr/>
      </dsp:nvSpPr>
      <dsp:spPr>
        <a:xfrm>
          <a:off x="0" y="2847191"/>
          <a:ext cx="6263640" cy="75877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F3B61-1E35-4E5A-BA66-9520EC203CFD}">
      <dsp:nvSpPr>
        <dsp:cNvPr id="0" name=""/>
        <dsp:cNvSpPr/>
      </dsp:nvSpPr>
      <dsp:spPr>
        <a:xfrm>
          <a:off x="229529" y="3017915"/>
          <a:ext cx="417326" cy="417326"/>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7A73B-6EC9-453E-96DA-E8CC028ACAFD}">
      <dsp:nvSpPr>
        <dsp:cNvPr id="0" name=""/>
        <dsp:cNvSpPr/>
      </dsp:nvSpPr>
      <dsp:spPr>
        <a:xfrm>
          <a:off x="876386" y="284719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s-419" sz="1900" kern="1200"/>
            <a:t>Agregar multiple tratamiento para el paciente</a:t>
          </a:r>
          <a:r>
            <a:rPr lang="es-419" sz="1900" kern="1200">
              <a:latin typeface="Calibri Light" panose="020F0302020204030204"/>
            </a:rPr>
            <a:t>.</a:t>
          </a:r>
          <a:endParaRPr lang="es-419" sz="1900" kern="1200"/>
        </a:p>
      </dsp:txBody>
      <dsp:txXfrm>
        <a:off x="876386" y="2847191"/>
        <a:ext cx="5387253" cy="758776"/>
      </dsp:txXfrm>
    </dsp:sp>
    <dsp:sp modelId="{D7DBC866-BB5C-43F8-A18C-61218CEB46AD}">
      <dsp:nvSpPr>
        <dsp:cNvPr id="0" name=""/>
        <dsp:cNvSpPr/>
      </dsp:nvSpPr>
      <dsp:spPr>
        <a:xfrm>
          <a:off x="0" y="3795661"/>
          <a:ext cx="6263640" cy="75877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11815-D92B-477F-B6DB-A17C7CF881BA}">
      <dsp:nvSpPr>
        <dsp:cNvPr id="0" name=""/>
        <dsp:cNvSpPr/>
      </dsp:nvSpPr>
      <dsp:spPr>
        <a:xfrm>
          <a:off x="229529" y="3966385"/>
          <a:ext cx="417326" cy="417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83D63-9A41-44C4-8F1A-99DE8769C3A5}">
      <dsp:nvSpPr>
        <dsp:cNvPr id="0" name=""/>
        <dsp:cNvSpPr/>
      </dsp:nvSpPr>
      <dsp:spPr>
        <a:xfrm>
          <a:off x="876386" y="379566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s-419" sz="1900" kern="1200">
              <a:latin typeface="Calibri Light" panose="020F0302020204030204"/>
            </a:rPr>
            <a:t>Recibir alarma programada del tratamiento.</a:t>
          </a:r>
          <a:endParaRPr lang="es-419" sz="1900" kern="1200"/>
        </a:p>
      </dsp:txBody>
      <dsp:txXfrm>
        <a:off x="876386" y="3795661"/>
        <a:ext cx="5387253" cy="758776"/>
      </dsp:txXfrm>
    </dsp:sp>
    <dsp:sp modelId="{63DAD831-6A08-4B6F-9FA3-49A42E2895F4}">
      <dsp:nvSpPr>
        <dsp:cNvPr id="0" name=""/>
        <dsp:cNvSpPr/>
      </dsp:nvSpPr>
      <dsp:spPr>
        <a:xfrm>
          <a:off x="0" y="4744131"/>
          <a:ext cx="6263640" cy="75877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57EBA-081B-4116-994F-B09E5A756E5F}">
      <dsp:nvSpPr>
        <dsp:cNvPr id="0" name=""/>
        <dsp:cNvSpPr/>
      </dsp:nvSpPr>
      <dsp:spPr>
        <a:xfrm>
          <a:off x="229529" y="4914855"/>
          <a:ext cx="417326" cy="41732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543DFE-35BC-4F82-AA0E-E6827529E375}">
      <dsp:nvSpPr>
        <dsp:cNvPr id="0" name=""/>
        <dsp:cNvSpPr/>
      </dsp:nvSpPr>
      <dsp:spPr>
        <a:xfrm>
          <a:off x="876386" y="474413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rtl="0">
            <a:lnSpc>
              <a:spcPct val="100000"/>
            </a:lnSpc>
            <a:spcBef>
              <a:spcPct val="0"/>
            </a:spcBef>
            <a:spcAft>
              <a:spcPct val="35000"/>
            </a:spcAft>
            <a:buNone/>
          </a:pPr>
          <a:r>
            <a:rPr lang="es-419" sz="1900" kern="1200">
              <a:latin typeface="Calibri Light" panose="020F0302020204030204"/>
            </a:rPr>
            <a:t>Pestaña de confirmacion de alarma creada y alarma generada.</a:t>
          </a:r>
          <a:endParaRPr lang="es-419" sz="1900" kern="1200"/>
        </a:p>
      </dsp:txBody>
      <dsp:txXfrm>
        <a:off x="876386" y="4744131"/>
        <a:ext cx="5387253" cy="758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B764F-24CD-4698-979A-5EF0FAA2C7CB}">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A96DB-9ED4-4EF4-ABBD-041D62ABC0C6}">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2EE18D-7731-4BB2-B526-98D683B323DF}">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es-419" sz="2100" kern="1200"/>
            <a:t>Alarma y centinela no están correctamente integrados.</a:t>
          </a:r>
          <a:endParaRPr lang="en-US" sz="2100" kern="1200"/>
        </a:p>
      </dsp:txBody>
      <dsp:txXfrm>
        <a:off x="1374223" y="2347"/>
        <a:ext cx="4874176" cy="1189803"/>
      </dsp:txXfrm>
    </dsp:sp>
    <dsp:sp modelId="{9711802B-F65C-427B-AA0A-3E7A5DEF2711}">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BBF60-5E3C-4469-A889-175D399DCE82}">
      <dsp:nvSpPr>
        <dsp:cNvPr id="0" name=""/>
        <dsp:cNvSpPr/>
      </dsp:nvSpPr>
      <dsp:spPr>
        <a:xfrm>
          <a:off x="359915" y="1757308"/>
          <a:ext cx="654392" cy="65439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173A81-ED90-494E-B635-2344A80822E1}">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es-419" sz="2100" kern="1200"/>
            <a:t>Centinela no está funcionando en segundo plano como se espera.</a:t>
          </a:r>
          <a:endParaRPr lang="en-US" sz="2100" kern="1200"/>
        </a:p>
      </dsp:txBody>
      <dsp:txXfrm>
        <a:off x="1374223" y="1489602"/>
        <a:ext cx="4874176" cy="1189803"/>
      </dsp:txXfrm>
    </dsp:sp>
    <dsp:sp modelId="{12DEFCBA-498B-4098-81A5-F460A452A4F5}">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01C3E-ECD1-407E-9FBD-402775FB8F17}">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8CF145-B6DE-4726-B8F8-C590EC57C967}">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es-419" sz="2100" kern="1200"/>
            <a:t>Faltas ortográficas en diferentes partes de la aplicación. </a:t>
          </a:r>
          <a:endParaRPr lang="en-US" sz="2100" kern="1200"/>
        </a:p>
      </dsp:txBody>
      <dsp:txXfrm>
        <a:off x="1374223" y="2976856"/>
        <a:ext cx="4874176" cy="1189803"/>
      </dsp:txXfrm>
    </dsp:sp>
    <dsp:sp modelId="{8BEDDC40-3006-45A8-B219-792B692C90C2}">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32579-F5F1-4816-8691-10C122CBA275}">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0E4396-144B-4856-954D-0764D082DE30}">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33450">
            <a:lnSpc>
              <a:spcPct val="90000"/>
            </a:lnSpc>
            <a:spcBef>
              <a:spcPct val="0"/>
            </a:spcBef>
            <a:spcAft>
              <a:spcPct val="35000"/>
            </a:spcAft>
            <a:buNone/>
          </a:pPr>
          <a:r>
            <a:rPr lang="es-419" sz="2100" kern="1200"/>
            <a:t>Falta de armonía en la interfaz gráfica.</a:t>
          </a:r>
          <a:endParaRPr lang="en-US" sz="2100" kern="1200"/>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4T01:36:46.121"/>
    </inkml:context>
    <inkml:brush xml:id="br0">
      <inkml:brushProperty name="width" value="0.1" units="cm"/>
      <inkml:brushProperty name="height" value="0.1" units="cm"/>
      <inkml:brushProperty name="color" value="#FF0066"/>
    </inkml:brush>
  </inkml:definitions>
  <inkml:trace contextRef="#ctx0" brushRef="#br0">20722 4429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p:cNvSpPr>
            <a:spLocks noGrp="1"/>
          </p:cNvSpPr>
          <p:nvPr>
            <p:ph type="ctrTitle"/>
          </p:nvPr>
        </p:nvSpPr>
        <p:spPr>
          <a:xfrm>
            <a:off x="804998" y="798445"/>
            <a:ext cx="4803636" cy="1311664"/>
          </a:xfrm>
        </p:spPr>
        <p:txBody>
          <a:bodyPr vert="horz" lIns="91440" tIns="45720" rIns="91440" bIns="45720" rtlCol="0" anchor="ctr">
            <a:normAutofit/>
          </a:bodyPr>
          <a:lstStyle/>
          <a:p>
            <a:pPr algn="l"/>
            <a:r>
              <a:rPr lang="en-US" sz="4400" dirty="0" err="1">
                <a:solidFill>
                  <a:srgbClr val="000000"/>
                </a:solidFill>
              </a:rPr>
              <a:t>Alzhistant</a:t>
            </a:r>
            <a:r>
              <a:rPr lang="en-US" sz="4400" dirty="0">
                <a:solidFill>
                  <a:srgbClr val="000000"/>
                </a:solidFill>
              </a:rPr>
              <a:t> Final</a:t>
            </a:r>
            <a:endParaRPr lang="en-US" sz="4400" dirty="0"/>
          </a:p>
        </p:txBody>
      </p:sp>
      <p:sp>
        <p:nvSpPr>
          <p:cNvPr id="3" name="Subtitle 2"/>
          <p:cNvSpPr>
            <a:spLocks noGrp="1"/>
          </p:cNvSpPr>
          <p:nvPr>
            <p:ph type="subTitle" idx="1"/>
          </p:nvPr>
        </p:nvSpPr>
        <p:spPr>
          <a:xfrm>
            <a:off x="804997" y="2272143"/>
            <a:ext cx="4706803" cy="3788830"/>
          </a:xfrm>
        </p:spPr>
        <p:txBody>
          <a:bodyPr vert="horz" lIns="91440" tIns="45720" rIns="91440" bIns="45720" rtlCol="0" anchor="ctr">
            <a:normAutofit/>
          </a:bodyPr>
          <a:lstStyle/>
          <a:p>
            <a:pPr indent="-228600" algn="l">
              <a:buFont typeface="Arial" panose="020B0604020202020204" pitchFamily="34" charset="0"/>
              <a:buChar char="•"/>
            </a:pPr>
            <a:r>
              <a:rPr lang="en-US" sz="2000" dirty="0">
                <a:solidFill>
                  <a:srgbClr val="000000"/>
                </a:solidFill>
              </a:rPr>
              <a:t>28/11/2020</a:t>
            </a:r>
            <a:br>
              <a:rPr lang="en-US" sz="2000" dirty="0"/>
            </a:br>
            <a:r>
              <a:rPr lang="en-US" sz="2000" dirty="0">
                <a:solidFill>
                  <a:srgbClr val="000000"/>
                </a:solidFill>
              </a:rPr>
              <a:t>Enrique Carvallo</a:t>
            </a:r>
            <a:br>
              <a:rPr lang="en-US" sz="2000" dirty="0"/>
            </a:br>
            <a:r>
              <a:rPr lang="en-US" sz="2000" dirty="0" err="1">
                <a:solidFill>
                  <a:srgbClr val="000000"/>
                </a:solidFill>
              </a:rPr>
              <a:t>Dannitt</a:t>
            </a:r>
            <a:r>
              <a:rPr lang="en-US" sz="2000" dirty="0">
                <a:solidFill>
                  <a:srgbClr val="000000"/>
                </a:solidFill>
              </a:rPr>
              <a:t> Turra</a:t>
            </a:r>
            <a:br>
              <a:rPr lang="en-US" sz="2000" dirty="0"/>
            </a:br>
            <a:r>
              <a:rPr lang="en-US" sz="2000" dirty="0">
                <a:solidFill>
                  <a:srgbClr val="000000"/>
                </a:solidFill>
              </a:rPr>
              <a:t>Nicolás González</a:t>
            </a:r>
            <a:br>
              <a:rPr lang="en-US" sz="2000" dirty="0"/>
            </a:br>
            <a:r>
              <a:rPr lang="en-US" sz="2000" dirty="0">
                <a:solidFill>
                  <a:srgbClr val="000000"/>
                </a:solidFill>
              </a:rPr>
              <a:t>Mario Aguila</a:t>
            </a:r>
            <a:br>
              <a:rPr lang="en-US" sz="2000" dirty="0"/>
            </a:br>
            <a:r>
              <a:rPr lang="en-US" sz="2000" dirty="0">
                <a:solidFill>
                  <a:srgbClr val="000000"/>
                </a:solidFill>
              </a:rPr>
              <a:t>Lucciano Prado</a:t>
            </a:r>
          </a:p>
        </p:txBody>
      </p:sp>
      <p:sp>
        <p:nvSpPr>
          <p:cNvPr id="22"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picture containing lamp, light&#10;&#10;Description automatically generated">
            <a:extLst>
              <a:ext uri="{FF2B5EF4-FFF2-40B4-BE49-F238E27FC236}">
                <a16:creationId xmlns:a16="http://schemas.microsoft.com/office/drawing/2014/main" id="{86751B8B-3F99-49B4-BDBB-ACAE1818431A}"/>
              </a:ext>
            </a:extLst>
          </p:cNvPr>
          <p:cNvPicPr>
            <a:picLocks noChangeAspect="1"/>
          </p:cNvPicPr>
          <p:nvPr/>
        </p:nvPicPr>
        <p:blipFill rotWithShape="1">
          <a:blip r:embed="rId3"/>
          <a:srcRect t="4836" r="2" b="542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4" name="TextBox 3">
            <a:extLst>
              <a:ext uri="{FF2B5EF4-FFF2-40B4-BE49-F238E27FC236}">
                <a16:creationId xmlns:a16="http://schemas.microsoft.com/office/drawing/2014/main" id="{F069326A-6B6E-47D5-A481-2FD4771E1AC9}"/>
              </a:ext>
            </a:extLst>
          </p:cNvPr>
          <p:cNvSpPr txBox="1"/>
          <p:nvPr/>
        </p:nvSpPr>
        <p:spPr>
          <a:xfrm>
            <a:off x="3162770" y="5799164"/>
            <a:ext cx="5057398" cy="254660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Product-Owner: Romina Torres</a:t>
            </a:r>
          </a:p>
        </p:txBody>
      </p:sp>
    </p:spTree>
    <p:extLst>
      <p:ext uri="{BB962C8B-B14F-4D97-AF65-F5344CB8AC3E}">
        <p14:creationId xmlns:p14="http://schemas.microsoft.com/office/powerpoint/2010/main" val="112451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DADF9C7-3B6D-4703-9876-004F8A7FAD13}"/>
              </a:ext>
            </a:extLst>
          </p:cNvPr>
          <p:cNvPicPr>
            <a:picLocks noGrp="1" noChangeAspect="1"/>
          </p:cNvPicPr>
          <p:nvPr>
            <p:ph idx="1"/>
          </p:nvPr>
        </p:nvPicPr>
        <p:blipFill rotWithShape="1">
          <a:blip r:embed="rId2"/>
          <a:srcRect t="12672" r="1" b="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32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8E23FCC3-BDF7-4CEE-BB71-397555718CCE}"/>
              </a:ext>
            </a:extLst>
          </p:cNvPr>
          <p:cNvPicPr>
            <a:picLocks noChangeAspect="1"/>
          </p:cNvPicPr>
          <p:nvPr/>
        </p:nvPicPr>
        <p:blipFill>
          <a:blip r:embed="rId2"/>
          <a:stretch>
            <a:fillRect/>
          </a:stretch>
        </p:blipFill>
        <p:spPr>
          <a:xfrm>
            <a:off x="643467" y="2256705"/>
            <a:ext cx="10905066" cy="2344588"/>
          </a:xfrm>
          <a:prstGeom prst="rect">
            <a:avLst/>
          </a:prstGeom>
        </p:spPr>
      </p:pic>
    </p:spTree>
    <p:extLst>
      <p:ext uri="{BB962C8B-B14F-4D97-AF65-F5344CB8AC3E}">
        <p14:creationId xmlns:p14="http://schemas.microsoft.com/office/powerpoint/2010/main" val="126805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9432E59-246E-4C88-BD7C-E670A8F87753}"/>
              </a:ext>
            </a:extLst>
          </p:cNvPr>
          <p:cNvSpPr>
            <a:spLocks noGrp="1"/>
          </p:cNvSpPr>
          <p:nvPr>
            <p:ph type="title"/>
          </p:nvPr>
        </p:nvSpPr>
        <p:spPr>
          <a:xfrm>
            <a:off x="841248" y="5529884"/>
            <a:ext cx="5802656" cy="1096331"/>
          </a:xfrm>
        </p:spPr>
        <p:txBody>
          <a:bodyPr vert="horz" lIns="91440" tIns="45720" rIns="91440" bIns="45720" rtlCol="0">
            <a:normAutofit/>
          </a:bodyPr>
          <a:lstStyle/>
          <a:p>
            <a:r>
              <a:rPr lang="es-CL" sz="4000">
                <a:solidFill>
                  <a:srgbClr val="303030"/>
                </a:solidFill>
              </a:rPr>
              <a:t>Modelo base de datos</a:t>
            </a:r>
            <a:endParaRPr lang="es-CL" sz="4000">
              <a:solidFill>
                <a:srgbClr val="303030"/>
              </a:solidFill>
              <a:cs typeface="Calibri Light"/>
            </a:endParaRPr>
          </a:p>
        </p:txBody>
      </p:sp>
      <p:pic>
        <p:nvPicPr>
          <p:cNvPr id="6" name="Picture 6" descr="Diagram&#10;&#10;Description automatically generated">
            <a:extLst>
              <a:ext uri="{FF2B5EF4-FFF2-40B4-BE49-F238E27FC236}">
                <a16:creationId xmlns:a16="http://schemas.microsoft.com/office/drawing/2014/main" id="{B63D8F1E-F973-46A2-96C0-F9A18BD0E282}"/>
              </a:ext>
            </a:extLst>
          </p:cNvPr>
          <p:cNvPicPr>
            <a:picLocks noGrp="1" noChangeAspect="1"/>
          </p:cNvPicPr>
          <p:nvPr>
            <p:ph idx="1"/>
          </p:nvPr>
        </p:nvPicPr>
        <p:blipFill>
          <a:blip r:embed="rId2"/>
          <a:stretch>
            <a:fillRect/>
          </a:stretch>
        </p:blipFill>
        <p:spPr>
          <a:xfrm>
            <a:off x="2059669" y="-32912"/>
            <a:ext cx="8295687" cy="5336362"/>
          </a:xfrm>
        </p:spPr>
      </p:pic>
    </p:spTree>
    <p:extLst>
      <p:ext uri="{BB962C8B-B14F-4D97-AF65-F5344CB8AC3E}">
        <p14:creationId xmlns:p14="http://schemas.microsoft.com/office/powerpoint/2010/main" val="147280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7F8B5-04CE-42EA-BBCA-2E12B243F79E}"/>
              </a:ext>
            </a:extLst>
          </p:cNvPr>
          <p:cNvSpPr>
            <a:spLocks noGrp="1"/>
          </p:cNvSpPr>
          <p:nvPr>
            <p:ph type="title"/>
          </p:nvPr>
        </p:nvSpPr>
        <p:spPr>
          <a:xfrm>
            <a:off x="524741" y="620392"/>
            <a:ext cx="3808268" cy="5504688"/>
          </a:xfrm>
        </p:spPr>
        <p:txBody>
          <a:bodyPr>
            <a:normAutofit/>
          </a:bodyPr>
          <a:lstStyle/>
          <a:p>
            <a:r>
              <a:rPr lang="en-US" sz="6000" dirty="0" err="1">
                <a:solidFill>
                  <a:schemeClr val="bg1"/>
                </a:solidFill>
                <a:cs typeface="Calibri Light"/>
              </a:rPr>
              <a:t>Alzhistant</a:t>
            </a:r>
            <a:r>
              <a:rPr lang="en-US" sz="6000" dirty="0">
                <a:solidFill>
                  <a:schemeClr val="bg1"/>
                </a:solidFill>
                <a:cs typeface="Calibri Light"/>
              </a:rPr>
              <a:t> 1.1.0</a:t>
            </a:r>
            <a:endParaRPr lang="en-US" sz="6000" dirty="0">
              <a:solidFill>
                <a:schemeClr val="bg1"/>
              </a:solidFill>
            </a:endParaRPr>
          </a:p>
        </p:txBody>
      </p:sp>
      <p:graphicFrame>
        <p:nvGraphicFramePr>
          <p:cNvPr id="5" name="Content Placeholder 2">
            <a:extLst>
              <a:ext uri="{FF2B5EF4-FFF2-40B4-BE49-F238E27FC236}">
                <a16:creationId xmlns:a16="http://schemas.microsoft.com/office/drawing/2014/main" id="{CD3C9F7C-7DBE-410C-A470-FD237433C97D}"/>
              </a:ext>
            </a:extLst>
          </p:cNvPr>
          <p:cNvGraphicFramePr>
            <a:graphicFrameLocks noGrp="1"/>
          </p:cNvGraphicFramePr>
          <p:nvPr>
            <p:ph idx="1"/>
            <p:extLst>
              <p:ext uri="{D42A27DB-BD31-4B8C-83A1-F6EECF244321}">
                <p14:modId xmlns:p14="http://schemas.microsoft.com/office/powerpoint/2010/main" val="6937916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44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5362A-6993-48BA-A2E1-83E65273845B}"/>
              </a:ext>
            </a:extLst>
          </p:cNvPr>
          <p:cNvSpPr>
            <a:spLocks noGrp="1"/>
          </p:cNvSpPr>
          <p:nvPr>
            <p:ph type="title"/>
          </p:nvPr>
        </p:nvSpPr>
        <p:spPr>
          <a:xfrm>
            <a:off x="762000" y="559678"/>
            <a:ext cx="3567915" cy="4952492"/>
          </a:xfrm>
        </p:spPr>
        <p:txBody>
          <a:bodyPr>
            <a:normAutofit/>
          </a:bodyPr>
          <a:lstStyle/>
          <a:p>
            <a:r>
              <a:rPr lang="es-CL">
                <a:solidFill>
                  <a:schemeClr val="bg1"/>
                </a:solidFill>
                <a:cs typeface="Calibri Light"/>
              </a:rPr>
              <a:t>Problemas de la versión.</a:t>
            </a:r>
            <a:endParaRPr lang="es-CL">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B84645B-F7FA-4F53-9BB8-BB246C9CDED7}"/>
              </a:ext>
            </a:extLst>
          </p:cNvPr>
          <p:cNvGraphicFramePr>
            <a:graphicFrameLocks noGrp="1"/>
          </p:cNvGraphicFramePr>
          <p:nvPr>
            <p:ph idx="1"/>
            <p:extLst>
              <p:ext uri="{D42A27DB-BD31-4B8C-83A1-F6EECF244321}">
                <p14:modId xmlns:p14="http://schemas.microsoft.com/office/powerpoint/2010/main" val="232822473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76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DC92-E708-4E9B-8A1F-06DD4660C672}"/>
              </a:ext>
            </a:extLst>
          </p:cNvPr>
          <p:cNvSpPr>
            <a:spLocks noGrp="1"/>
          </p:cNvSpPr>
          <p:nvPr>
            <p:ph type="title"/>
          </p:nvPr>
        </p:nvSpPr>
        <p:spPr>
          <a:xfrm>
            <a:off x="1653363" y="365760"/>
            <a:ext cx="9367203" cy="1188720"/>
          </a:xfrm>
        </p:spPr>
        <p:txBody>
          <a:bodyPr>
            <a:normAutofit/>
          </a:bodyPr>
          <a:lstStyle/>
          <a:p>
            <a:r>
              <a:rPr lang="es-CL" dirty="0">
                <a:cs typeface="Calibri Light"/>
              </a:rPr>
              <a:t>Planificación del sprint 02</a:t>
            </a:r>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C6C15E-575C-41F3-90C6-171E04F8BBFB}"/>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s-CL" sz="2400" b="1" dirty="0">
                <a:ea typeface="+mn-lt"/>
                <a:cs typeface="+mn-lt"/>
              </a:rPr>
              <a:t>Inicio del sprint:</a:t>
            </a:r>
            <a:r>
              <a:rPr lang="es-CL" sz="2400" dirty="0">
                <a:ea typeface="+mn-lt"/>
                <a:cs typeface="+mn-lt"/>
              </a:rPr>
              <a:t> 28/10/2020</a:t>
            </a:r>
            <a:endParaRPr lang="es-CL" sz="2400" dirty="0">
              <a:cs typeface="Calibri"/>
            </a:endParaRPr>
          </a:p>
          <a:p>
            <a:r>
              <a:rPr lang="es-CL" sz="2400" b="1" dirty="0">
                <a:ea typeface="+mn-lt"/>
                <a:cs typeface="+mn-lt"/>
              </a:rPr>
              <a:t>Fin del sprint:</a:t>
            </a:r>
            <a:r>
              <a:rPr lang="es-CL" sz="2400" dirty="0">
                <a:ea typeface="+mn-lt"/>
                <a:cs typeface="+mn-lt"/>
              </a:rPr>
              <a:t> 30/11/2020</a:t>
            </a:r>
            <a:endParaRPr lang="es-CL" sz="2400" dirty="0">
              <a:cs typeface="Calibri"/>
            </a:endParaRPr>
          </a:p>
          <a:p>
            <a:r>
              <a:rPr lang="es-CL" sz="2400" b="1" dirty="0">
                <a:ea typeface="+mn-lt"/>
                <a:cs typeface="+mn-lt"/>
              </a:rPr>
              <a:t>Horas teóricas:</a:t>
            </a:r>
            <a:r>
              <a:rPr lang="es-CL" sz="2400" dirty="0">
                <a:ea typeface="+mn-lt"/>
                <a:cs typeface="+mn-lt"/>
              </a:rPr>
              <a:t> 320 horas</a:t>
            </a:r>
            <a:endParaRPr lang="es-CL" sz="2400" dirty="0">
              <a:cs typeface="Calibri"/>
            </a:endParaRPr>
          </a:p>
          <a:p>
            <a:r>
              <a:rPr lang="es-CL" sz="2400" b="1" dirty="0">
                <a:ea typeface="+mn-lt"/>
                <a:cs typeface="+mn-lt"/>
              </a:rPr>
              <a:t>Horas Planeadas:</a:t>
            </a:r>
            <a:r>
              <a:rPr lang="es-CL" sz="2400" dirty="0">
                <a:ea typeface="+mn-lt"/>
                <a:cs typeface="+mn-lt"/>
              </a:rPr>
              <a:t> 143 horas</a:t>
            </a:r>
            <a:endParaRPr lang="es-CL" sz="2400" dirty="0">
              <a:cs typeface="Calibri"/>
            </a:endParaRPr>
          </a:p>
          <a:p>
            <a:r>
              <a:rPr lang="es-CL" sz="2400" b="1" dirty="0">
                <a:ea typeface="+mn-lt"/>
                <a:cs typeface="+mn-lt"/>
              </a:rPr>
              <a:t>Colchón:</a:t>
            </a:r>
            <a:r>
              <a:rPr lang="es-CL" sz="2400" dirty="0">
                <a:ea typeface="+mn-lt"/>
                <a:cs typeface="+mn-lt"/>
              </a:rPr>
              <a:t> 177 horas</a:t>
            </a:r>
            <a:endParaRPr lang="es-CL" sz="2400" dirty="0">
              <a:cs typeface="Calibri"/>
            </a:endParaRPr>
          </a:p>
          <a:p>
            <a:r>
              <a:rPr lang="es-CL" sz="2400" b="1" dirty="0">
                <a:ea typeface="+mn-lt"/>
                <a:cs typeface="+mn-lt"/>
              </a:rPr>
              <a:t>Velocidad de sprint:</a:t>
            </a:r>
            <a:r>
              <a:rPr lang="es-CL" sz="2400" dirty="0">
                <a:ea typeface="+mn-lt"/>
                <a:cs typeface="+mn-lt"/>
              </a:rPr>
              <a:t> 8.5</a:t>
            </a:r>
            <a:endParaRPr lang="es-CL" sz="2400" dirty="0"/>
          </a:p>
          <a:p>
            <a:endParaRPr lang="en-US" sz="2400">
              <a:cs typeface="Calibri"/>
            </a:endParaRPr>
          </a:p>
        </p:txBody>
      </p:sp>
    </p:spTree>
    <p:extLst>
      <p:ext uri="{BB962C8B-B14F-4D97-AF65-F5344CB8AC3E}">
        <p14:creationId xmlns:p14="http://schemas.microsoft.com/office/powerpoint/2010/main" val="152717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DC92-E708-4E9B-8A1F-06DD4660C672}"/>
              </a:ext>
            </a:extLst>
          </p:cNvPr>
          <p:cNvSpPr>
            <a:spLocks noGrp="1"/>
          </p:cNvSpPr>
          <p:nvPr>
            <p:ph type="title"/>
          </p:nvPr>
        </p:nvSpPr>
        <p:spPr>
          <a:xfrm>
            <a:off x="1653363" y="365760"/>
            <a:ext cx="9367203" cy="1188720"/>
          </a:xfrm>
        </p:spPr>
        <p:txBody>
          <a:bodyPr>
            <a:normAutofit/>
          </a:bodyPr>
          <a:lstStyle/>
          <a:p>
            <a:r>
              <a:rPr lang="es-CL" dirty="0">
                <a:ea typeface="+mj-lt"/>
                <a:cs typeface="+mj-lt"/>
              </a:rPr>
              <a:t>Historias de usuario.</a:t>
            </a:r>
            <a:endParaRPr lang="en-US" dirty="0"/>
          </a:p>
        </p:txBody>
      </p:sp>
      <p:sp>
        <p:nvSpPr>
          <p:cNvPr id="5"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C6C15E-575C-41F3-90C6-171E04F8BBFB}"/>
              </a:ext>
            </a:extLst>
          </p:cNvPr>
          <p:cNvSpPr>
            <a:spLocks noGrp="1"/>
          </p:cNvSpPr>
          <p:nvPr>
            <p:ph idx="1"/>
          </p:nvPr>
        </p:nvSpPr>
        <p:spPr>
          <a:xfrm>
            <a:off x="1653363" y="2176272"/>
            <a:ext cx="9367204" cy="4041648"/>
          </a:xfrm>
        </p:spPr>
        <p:txBody>
          <a:bodyPr vert="horz" lIns="91440" tIns="45720" rIns="91440" bIns="45720" rtlCol="0" anchor="t">
            <a:normAutofit fontScale="92500" lnSpcReduction="20000"/>
          </a:bodyPr>
          <a:lstStyle/>
          <a:p>
            <a:r>
              <a:rPr lang="es-CL" sz="2400" b="1" dirty="0">
                <a:ea typeface="+mn-lt"/>
                <a:cs typeface="+mn-lt"/>
              </a:rPr>
              <a:t>HU06 Realizar seguimiento al tratamiento del paciente:</a:t>
            </a:r>
            <a:r>
              <a:rPr lang="es-CL" sz="2400" dirty="0">
                <a:ea typeface="+mn-lt"/>
                <a:cs typeface="+mn-lt"/>
              </a:rPr>
              <a:t> Yo como investigador, quiero registrar el apego del paciente al tratamiento y el progreso/deterioro visible asociado a este, para de este modo, tener una fuente confiable de información para comprobar la eficacia y eficiencia de los tratamientos empleados</a:t>
            </a:r>
            <a:endParaRPr lang="es-CL">
              <a:cs typeface="Calibri"/>
            </a:endParaRPr>
          </a:p>
          <a:p>
            <a:r>
              <a:rPr lang="es-CL" sz="2400" b="1" dirty="0">
                <a:ea typeface="+mn-lt"/>
                <a:cs typeface="+mn-lt"/>
              </a:rPr>
              <a:t>HU10 Administrar Tratamiento:</a:t>
            </a:r>
            <a:r>
              <a:rPr lang="es-CL" sz="2400" dirty="0">
                <a:ea typeface="+mn-lt"/>
                <a:cs typeface="+mn-lt"/>
              </a:rPr>
              <a:t> Yo como cuidador necesito tener las opciones de poder administrar los tratamientos del paciente para poder darle un cuidado más metódico.</a:t>
            </a:r>
            <a:endParaRPr lang="es-CL">
              <a:cs typeface="Calibri"/>
            </a:endParaRPr>
          </a:p>
          <a:p>
            <a:r>
              <a:rPr lang="es-CL" sz="2400" b="1" dirty="0">
                <a:ea typeface="+mn-lt"/>
                <a:cs typeface="+mn-lt"/>
              </a:rPr>
              <a:t>HU11 Recibir alarma tratamiento: </a:t>
            </a:r>
            <a:r>
              <a:rPr lang="es-CL" sz="2400" dirty="0">
                <a:ea typeface="+mn-lt"/>
                <a:cs typeface="+mn-lt"/>
              </a:rPr>
              <a:t>Yo como cuidador, quiero que la app me avise cuando deba darle los medicamentos a mi paciente, para así no olvidarlos</a:t>
            </a:r>
            <a:endParaRPr lang="es-CL" dirty="0"/>
          </a:p>
          <a:p>
            <a:r>
              <a:rPr lang="es-CL" sz="2400" b="1" dirty="0">
                <a:ea typeface="+mn-lt"/>
                <a:cs typeface="+mn-lt"/>
              </a:rPr>
              <a:t>HU12 Confirmar realización del tratamiento:</a:t>
            </a:r>
            <a:r>
              <a:rPr lang="es-CL" sz="2400" dirty="0">
                <a:ea typeface="+mn-lt"/>
                <a:cs typeface="+mn-lt"/>
              </a:rPr>
              <a:t> Yo como médico, quiero que la alarma no solo recuerde al cuidador sobre el tratamiento, sino que también tenga un registro de apego al tratamiento, para de esta manera poder comprobar que tan efectivo sea el tratamiento</a:t>
            </a:r>
            <a:endParaRPr lang="es-CL">
              <a:cs typeface="Calibri"/>
            </a:endParaRPr>
          </a:p>
          <a:p>
            <a:endParaRPr lang="en-US" sz="2400">
              <a:cs typeface="Calibri"/>
            </a:endParaRPr>
          </a:p>
        </p:txBody>
      </p:sp>
    </p:spTree>
    <p:extLst>
      <p:ext uri="{BB962C8B-B14F-4D97-AF65-F5344CB8AC3E}">
        <p14:creationId xmlns:p14="http://schemas.microsoft.com/office/powerpoint/2010/main" val="73303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4">
            <a:extLst>
              <a:ext uri="{FF2B5EF4-FFF2-40B4-BE49-F238E27FC236}">
                <a16:creationId xmlns:a16="http://schemas.microsoft.com/office/drawing/2014/main" id="{4E98B8B0-573C-43DD-85FE-31433D570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ABE96D16-7140-4B72-9F3B-41627772B6A5}"/>
              </a:ext>
            </a:extLst>
          </p:cNvPr>
          <p:cNvPicPr>
            <a:picLocks noChangeAspect="1"/>
          </p:cNvPicPr>
          <p:nvPr/>
        </p:nvPicPr>
        <p:blipFill rotWithShape="1">
          <a:blip r:embed="rId2"/>
          <a:srcRect t="10268" r="1" b="1"/>
          <a:stretch/>
        </p:blipFill>
        <p:spPr>
          <a:xfrm>
            <a:off x="-41733" y="10"/>
            <a:ext cx="7642726" cy="6857990"/>
          </a:xfrm>
          <a:prstGeom prst="rect">
            <a:avLst/>
          </a:prstGeom>
        </p:spPr>
      </p:pic>
      <p:pic>
        <p:nvPicPr>
          <p:cNvPr id="7" name="Picture 7" descr="Text&#10;&#10;Description automatically generated">
            <a:extLst>
              <a:ext uri="{FF2B5EF4-FFF2-40B4-BE49-F238E27FC236}">
                <a16:creationId xmlns:a16="http://schemas.microsoft.com/office/drawing/2014/main" id="{2E901E1D-C0D6-446E-ADCA-7AF63ED1F2E9}"/>
              </a:ext>
            </a:extLst>
          </p:cNvPr>
          <p:cNvPicPr>
            <a:picLocks noChangeAspect="1"/>
          </p:cNvPicPr>
          <p:nvPr/>
        </p:nvPicPr>
        <p:blipFill rotWithShape="1">
          <a:blip r:embed="rId3"/>
          <a:srcRect l="192" r="2" b="2"/>
          <a:stretch/>
        </p:blipFill>
        <p:spPr>
          <a:xfrm>
            <a:off x="7720049" y="10"/>
            <a:ext cx="4471952" cy="2240270"/>
          </a:xfrm>
          <a:prstGeom prst="rect">
            <a:avLst/>
          </a:prstGeom>
        </p:spPr>
      </p:pic>
      <p:pic>
        <p:nvPicPr>
          <p:cNvPr id="5" name="Picture 5" descr="Text&#10;&#10;Description automatically generated">
            <a:extLst>
              <a:ext uri="{FF2B5EF4-FFF2-40B4-BE49-F238E27FC236}">
                <a16:creationId xmlns:a16="http://schemas.microsoft.com/office/drawing/2014/main" id="{52BBE21E-CBAE-4257-9C29-795FE56A23ED}"/>
              </a:ext>
            </a:extLst>
          </p:cNvPr>
          <p:cNvPicPr>
            <a:picLocks noChangeAspect="1"/>
          </p:cNvPicPr>
          <p:nvPr/>
        </p:nvPicPr>
        <p:blipFill rotWithShape="1">
          <a:blip r:embed="rId4"/>
          <a:srcRect l="2687" r="3" b="3"/>
          <a:stretch/>
        </p:blipFill>
        <p:spPr>
          <a:xfrm>
            <a:off x="7720049" y="2308860"/>
            <a:ext cx="4471952" cy="2240280"/>
          </a:xfrm>
          <a:prstGeom prst="rect">
            <a:avLst/>
          </a:prstGeom>
        </p:spPr>
      </p:pic>
      <p:pic>
        <p:nvPicPr>
          <p:cNvPr id="6" name="Picture 6" descr="Logo&#10;&#10;Description automatically generated">
            <a:extLst>
              <a:ext uri="{FF2B5EF4-FFF2-40B4-BE49-F238E27FC236}">
                <a16:creationId xmlns:a16="http://schemas.microsoft.com/office/drawing/2014/main" id="{BA38DA76-76BA-4CB4-B7BE-EF44BDE02433}"/>
              </a:ext>
            </a:extLst>
          </p:cNvPr>
          <p:cNvPicPr>
            <a:picLocks noChangeAspect="1"/>
          </p:cNvPicPr>
          <p:nvPr/>
        </p:nvPicPr>
        <p:blipFill rotWithShape="1">
          <a:blip r:embed="rId5"/>
          <a:srcRect t="15679" r="1" b="2865"/>
          <a:stretch/>
        </p:blipFill>
        <p:spPr>
          <a:xfrm>
            <a:off x="7720049" y="4617720"/>
            <a:ext cx="4471957" cy="2240280"/>
          </a:xfrm>
          <a:prstGeom prst="rect">
            <a:avLst/>
          </a:prstGeom>
        </p:spPr>
      </p:pic>
      <p:sp>
        <p:nvSpPr>
          <p:cNvPr id="11" name="Rectangle: Rounded Corners 10">
            <a:extLst>
              <a:ext uri="{FF2B5EF4-FFF2-40B4-BE49-F238E27FC236}">
                <a16:creationId xmlns:a16="http://schemas.microsoft.com/office/drawing/2014/main" id="{3A903470-0E21-4FFF-AC43-8091D7F651BA}"/>
              </a:ext>
            </a:extLst>
          </p:cNvPr>
          <p:cNvSpPr/>
          <p:nvPr/>
        </p:nvSpPr>
        <p:spPr>
          <a:xfrm>
            <a:off x="450936" y="654484"/>
            <a:ext cx="2933176" cy="845506"/>
          </a:xfrm>
          <a:prstGeom prst="roundRect">
            <a:avLst/>
          </a:prstGeom>
          <a:solidFill>
            <a:schemeClr val="bg2"/>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2E7EED72-4199-4C95-9331-65B1D070048B}"/>
              </a:ext>
            </a:extLst>
          </p:cNvPr>
          <p:cNvSpPr>
            <a:spLocks noGrp="1"/>
          </p:cNvSpPr>
          <p:nvPr/>
        </p:nvSpPr>
        <p:spPr>
          <a:xfrm>
            <a:off x="451767" y="161910"/>
            <a:ext cx="3083031" cy="192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400">
                <a:cs typeface="Calibri Light"/>
              </a:rPr>
              <a:t>Tecnologías usadas</a:t>
            </a:r>
            <a:endParaRPr lang="es-CL" sz="2400"/>
          </a:p>
        </p:txBody>
      </p:sp>
    </p:spTree>
    <p:extLst>
      <p:ext uri="{BB962C8B-B14F-4D97-AF65-F5344CB8AC3E}">
        <p14:creationId xmlns:p14="http://schemas.microsoft.com/office/powerpoint/2010/main" val="408852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AF6C40-17E8-4481-9394-89B0802EDE06}"/>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5100">
                <a:solidFill>
                  <a:srgbClr val="FFFFFF"/>
                </a:solidFill>
              </a:rPr>
              <a:t>4+1 Diagrama de Caso de uso y componentes</a:t>
            </a:r>
          </a:p>
        </p:txBody>
      </p:sp>
      <p:pic>
        <p:nvPicPr>
          <p:cNvPr id="5" name="Picture 5" descr="A picture containing diagram&#10;&#10;Description automatically generated">
            <a:extLst>
              <a:ext uri="{FF2B5EF4-FFF2-40B4-BE49-F238E27FC236}">
                <a16:creationId xmlns:a16="http://schemas.microsoft.com/office/drawing/2014/main" id="{24753ED2-2E32-4134-8407-2E293F0DDFEC}"/>
              </a:ext>
            </a:extLst>
          </p:cNvPr>
          <p:cNvPicPr>
            <a:picLocks noChangeAspect="1"/>
          </p:cNvPicPr>
          <p:nvPr/>
        </p:nvPicPr>
        <p:blipFill>
          <a:blip r:embed="rId2"/>
          <a:stretch>
            <a:fillRect/>
          </a:stretch>
        </p:blipFill>
        <p:spPr>
          <a:xfrm>
            <a:off x="6872182" y="321734"/>
            <a:ext cx="4604187" cy="2785534"/>
          </a:xfrm>
          <a:prstGeom prst="rect">
            <a:avLst/>
          </a:prstGeom>
        </p:spPr>
      </p:pic>
      <p:cxnSp>
        <p:nvCxnSpPr>
          <p:cNvPr id="58" name="Straight Connector 57">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89D6C34E-AD8A-4DAC-83EE-0B40A84F1E4C}"/>
              </a:ext>
            </a:extLst>
          </p:cNvPr>
          <p:cNvPicPr>
            <a:picLocks noChangeAspect="1"/>
          </p:cNvPicPr>
          <p:nvPr/>
        </p:nvPicPr>
        <p:blipFill>
          <a:blip r:embed="rId3"/>
          <a:stretch>
            <a:fillRect/>
          </a:stretch>
        </p:blipFill>
        <p:spPr>
          <a:xfrm>
            <a:off x="7711026" y="3750733"/>
            <a:ext cx="2926499" cy="2794807"/>
          </a:xfrm>
          <a:prstGeom prst="rect">
            <a:avLst/>
          </a:prstGeom>
        </p:spPr>
      </p:pic>
    </p:spTree>
    <p:extLst>
      <p:ext uri="{BB962C8B-B14F-4D97-AF65-F5344CB8AC3E}">
        <p14:creationId xmlns:p14="http://schemas.microsoft.com/office/powerpoint/2010/main" val="96626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Diagram&#10;&#10;Description automatically generated">
            <a:extLst>
              <a:ext uri="{FF2B5EF4-FFF2-40B4-BE49-F238E27FC236}">
                <a16:creationId xmlns:a16="http://schemas.microsoft.com/office/drawing/2014/main" id="{FBCB5DC8-993F-46AC-A385-5F824F71DE3B}"/>
              </a:ext>
            </a:extLst>
          </p:cNvPr>
          <p:cNvPicPr>
            <a:picLocks noChangeAspect="1"/>
          </p:cNvPicPr>
          <p:nvPr/>
        </p:nvPicPr>
        <p:blipFill>
          <a:blip r:embed="rId2"/>
          <a:stretch>
            <a:fillRect/>
          </a:stretch>
        </p:blipFill>
        <p:spPr>
          <a:xfrm>
            <a:off x="5070764" y="2592878"/>
            <a:ext cx="6588990" cy="1308100"/>
          </a:xfrm>
          <a:prstGeom prst="rect">
            <a:avLst/>
          </a:prstGeom>
        </p:spPr>
      </p:pic>
      <p:sp>
        <p:nvSpPr>
          <p:cNvPr id="2" name="Title 1">
            <a:extLst>
              <a:ext uri="{FF2B5EF4-FFF2-40B4-BE49-F238E27FC236}">
                <a16:creationId xmlns:a16="http://schemas.microsoft.com/office/drawing/2014/main" id="{88AF6C40-17E8-4481-9394-89B0802EDE06}"/>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s-CL">
                <a:solidFill>
                  <a:srgbClr val="FFFFFF"/>
                </a:solidFill>
              </a:rPr>
              <a:t>4+1</a:t>
            </a:r>
            <a:br>
              <a:rPr lang="es-CL"/>
            </a:br>
            <a:r>
              <a:rPr lang="es-CL">
                <a:solidFill>
                  <a:srgbClr val="FFFFFF"/>
                </a:solidFill>
                <a:cs typeface="Calibri Light"/>
              </a:rPr>
              <a:t>Diagrama de actividad</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9E55DD1C-5D90-4780-AE73-7CD55ADF2135}"/>
                  </a:ext>
                </a:extLst>
              </p14:cNvPr>
              <p14:cNvContentPartPr/>
              <p14:nvPr/>
            </p14:nvContentPartPr>
            <p14:xfrm>
              <a:off x="7475220" y="2173604"/>
              <a:ext cx="9525" cy="9525"/>
            </p14:xfrm>
          </p:contentPart>
        </mc:Choice>
        <mc:Fallback xmlns="">
          <p:pic>
            <p:nvPicPr>
              <p:cNvPr id="25" name="Ink 24">
                <a:extLst>
                  <a:ext uri="{FF2B5EF4-FFF2-40B4-BE49-F238E27FC236}">
                    <a16:creationId xmlns:a16="http://schemas.microsoft.com/office/drawing/2014/main" id="{9E55DD1C-5D90-4780-AE73-7CD55ADF2135}"/>
                  </a:ext>
                </a:extLst>
              </p:cNvPr>
              <p:cNvPicPr/>
              <p:nvPr/>
            </p:nvPicPr>
            <p:blipFill>
              <a:blip r:embed="rId4"/>
              <a:stretch>
                <a:fillRect/>
              </a:stretch>
            </p:blipFill>
            <p:spPr>
              <a:xfrm>
                <a:off x="6998970" y="1697354"/>
                <a:ext cx="952500" cy="952500"/>
              </a:xfrm>
              <a:prstGeom prst="rect">
                <a:avLst/>
              </a:prstGeom>
            </p:spPr>
          </p:pic>
        </mc:Fallback>
      </mc:AlternateContent>
    </p:spTree>
    <p:extLst>
      <p:ext uri="{BB962C8B-B14F-4D97-AF65-F5344CB8AC3E}">
        <p14:creationId xmlns:p14="http://schemas.microsoft.com/office/powerpoint/2010/main" val="387826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9181081"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4F7BB58-360A-470D-9CA7-853E9DF61E2B}"/>
              </a:ext>
            </a:extLst>
          </p:cNvPr>
          <p:cNvPicPr>
            <a:picLocks noGrp="1" noChangeAspect="1"/>
          </p:cNvPicPr>
          <p:nvPr>
            <p:ph idx="1"/>
          </p:nvPr>
        </p:nvPicPr>
        <p:blipFill rotWithShape="1">
          <a:blip r:embed="rId2"/>
          <a:srcRect t="677" r="-2" b="-2"/>
          <a:stretch/>
        </p:blipFill>
        <p:spPr>
          <a:xfrm>
            <a:off x="741023" y="731673"/>
            <a:ext cx="8621342" cy="5394653"/>
          </a:xfrm>
          <a:prstGeom prst="rect">
            <a:avLst/>
          </a:prstGeom>
        </p:spPr>
      </p:pic>
      <p:sp>
        <p:nvSpPr>
          <p:cNvPr id="10"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12738" y="448055"/>
            <a:ext cx="1920339" cy="3801257"/>
          </a:xfrm>
          <a:prstGeom prst="rect">
            <a:avLst/>
          </a:prstGeom>
          <a:solidFill>
            <a:srgbClr val="493D5B"/>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12740" y="4419227"/>
            <a:ext cx="1920338"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8594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Isosceles Triangle 5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6320820C-3891-47C6-A9BE-40B2ECC24301}"/>
              </a:ext>
            </a:extLst>
          </p:cNvPr>
          <p:cNvPicPr>
            <a:picLocks noChangeAspect="1"/>
          </p:cNvPicPr>
          <p:nvPr/>
        </p:nvPicPr>
        <p:blipFill>
          <a:blip r:embed="rId2"/>
          <a:stretch>
            <a:fillRect/>
          </a:stretch>
        </p:blipFill>
        <p:spPr>
          <a:xfrm>
            <a:off x="687199" y="643467"/>
            <a:ext cx="10817601" cy="5571065"/>
          </a:xfrm>
          <a:prstGeom prst="rect">
            <a:avLst/>
          </a:prstGeom>
          <a:ln>
            <a:noFill/>
          </a:ln>
        </p:spPr>
      </p:pic>
      <p:sp>
        <p:nvSpPr>
          <p:cNvPr id="59" name="Isosceles Triangle 5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49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8">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0"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9" name="Picture 9" descr="Diagram&#10;&#10;Description automatically generated">
            <a:extLst>
              <a:ext uri="{FF2B5EF4-FFF2-40B4-BE49-F238E27FC236}">
                <a16:creationId xmlns:a16="http://schemas.microsoft.com/office/drawing/2014/main" id="{B6D3B2AB-B70D-4784-882B-32F4D3BCE18C}"/>
              </a:ext>
            </a:extLst>
          </p:cNvPr>
          <p:cNvPicPr>
            <a:picLocks noChangeAspect="1"/>
          </p:cNvPicPr>
          <p:nvPr/>
        </p:nvPicPr>
        <p:blipFill rotWithShape="1">
          <a:blip r:embed="rId2"/>
          <a:srcRect t="832" r="2" b="12635"/>
          <a:stretch/>
        </p:blipFill>
        <p:spPr>
          <a:xfrm>
            <a:off x="4636963" y="10"/>
            <a:ext cx="7555037" cy="3383270"/>
          </a:xfrm>
          <a:prstGeom prst="rect">
            <a:avLst/>
          </a:prstGeom>
        </p:spPr>
      </p:pic>
      <p:pic>
        <p:nvPicPr>
          <p:cNvPr id="10" name="Picture 10" descr="Diagram&#10;&#10;Description automatically generated">
            <a:extLst>
              <a:ext uri="{FF2B5EF4-FFF2-40B4-BE49-F238E27FC236}">
                <a16:creationId xmlns:a16="http://schemas.microsoft.com/office/drawing/2014/main" id="{C637CE37-AC81-4902-941F-698ACB4720B5}"/>
              </a:ext>
            </a:extLst>
          </p:cNvPr>
          <p:cNvPicPr>
            <a:picLocks noChangeAspect="1"/>
          </p:cNvPicPr>
          <p:nvPr/>
        </p:nvPicPr>
        <p:blipFill rotWithShape="1">
          <a:blip r:embed="rId3"/>
          <a:srcRect r="-2" b="13019"/>
          <a:stretch/>
        </p:blipFill>
        <p:spPr>
          <a:xfrm>
            <a:off x="4639056" y="3474720"/>
            <a:ext cx="7552944" cy="3383280"/>
          </a:xfrm>
          <a:prstGeom prst="rect">
            <a:avLst/>
          </a:prstGeom>
        </p:spPr>
      </p:pic>
    </p:spTree>
    <p:extLst>
      <p:ext uri="{BB962C8B-B14F-4D97-AF65-F5344CB8AC3E}">
        <p14:creationId xmlns:p14="http://schemas.microsoft.com/office/powerpoint/2010/main" val="26502390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Alzhistant Final</vt:lpstr>
      <vt:lpstr>Planificación del sprint 02</vt:lpstr>
      <vt:lpstr>Historias de usuario.</vt:lpstr>
      <vt:lpstr>PowerPoint Presentation</vt:lpstr>
      <vt:lpstr>4+1 Diagrama de Caso de uso y componentes</vt:lpstr>
      <vt:lpstr>4+1 Diagrama de actividad</vt:lpstr>
      <vt:lpstr>PowerPoint Presentation</vt:lpstr>
      <vt:lpstr>PowerPoint Presentation</vt:lpstr>
      <vt:lpstr>PowerPoint Presentation</vt:lpstr>
      <vt:lpstr>PowerPoint Presentation</vt:lpstr>
      <vt:lpstr>PowerPoint Presentation</vt:lpstr>
      <vt:lpstr>Modelo base de datos</vt:lpstr>
      <vt:lpstr>Alzhistant 1.1.0</vt:lpstr>
      <vt:lpstr>Problemas de la versión.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76</cp:revision>
  <dcterms:created xsi:type="dcterms:W3CDTF">2020-09-30T14:02:12Z</dcterms:created>
  <dcterms:modified xsi:type="dcterms:W3CDTF">2020-11-30T23:53:51Z</dcterms:modified>
</cp:coreProperties>
</file>