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0" r:id="rId4"/>
    <p:sldId id="261" r:id="rId5"/>
    <p:sldId id="257" r:id="rId6"/>
    <p:sldId id="262" r:id="rId7"/>
    <p:sldId id="258" r:id="rId8"/>
    <p:sldId id="263" r:id="rId9"/>
    <p:sldId id="264" r:id="rId10"/>
    <p:sldId id="265" r:id="rId11"/>
    <p:sldId id="266" r:id="rId12"/>
    <p:sldId id="25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CHNICAL%20MECHANICS------UNIT%20PRESENT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MECHANICS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AMOS MUNENE MUTHEE</a:t>
            </a:r>
          </a:p>
          <a:p>
            <a:r>
              <a:rPr lang="en-US" dirty="0" smtClean="0"/>
              <a:t>E222-01-2376/2023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42" y="3764910"/>
            <a:ext cx="5919536" cy="2692739"/>
          </a:xfrm>
        </p:spPr>
      </p:pic>
      <p:sp>
        <p:nvSpPr>
          <p:cNvPr id="5" name="TextBox 4"/>
          <p:cNvSpPr txBox="1"/>
          <p:nvPr/>
        </p:nvSpPr>
        <p:spPr>
          <a:xfrm>
            <a:off x="1716505" y="2662989"/>
            <a:ext cx="7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Bending Moment 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85" y="4090737"/>
            <a:ext cx="3788668" cy="1585523"/>
          </a:xfrm>
        </p:spPr>
      </p:pic>
      <p:sp>
        <p:nvSpPr>
          <p:cNvPr id="5" name="TextBox 4"/>
          <p:cNvSpPr txBox="1"/>
          <p:nvPr/>
        </p:nvSpPr>
        <p:spPr>
          <a:xfrm>
            <a:off x="2149642" y="2502568"/>
            <a:ext cx="712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Bending Moment 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8" y="2791326"/>
            <a:ext cx="7685833" cy="4066674"/>
          </a:xfrm>
        </p:spPr>
      </p:pic>
      <p:sp>
        <p:nvSpPr>
          <p:cNvPr id="5" name="TextBox 4"/>
          <p:cNvSpPr txBox="1"/>
          <p:nvPr/>
        </p:nvSpPr>
        <p:spPr>
          <a:xfrm>
            <a:off x="3465095" y="1930400"/>
            <a:ext cx="36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FORCE DIAGRAM FROM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89" y="1561068"/>
            <a:ext cx="453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6042" y="2598821"/>
            <a:ext cx="2101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geometry of the diagram changes depending on the fundamental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5430"/>
            <a:ext cx="5957751" cy="3881437"/>
          </a:xfrm>
        </p:spPr>
      </p:pic>
    </p:spTree>
    <p:extLst>
      <p:ext uri="{BB962C8B-B14F-4D97-AF65-F5344CB8AC3E}">
        <p14:creationId xmlns:p14="http://schemas.microsoft.com/office/powerpoint/2010/main" val="3539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MOMENT DIAGRAM FROM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5010" y="1930400"/>
            <a:ext cx="38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3727" y="2502568"/>
            <a:ext cx="279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the diagram changes depending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8" y="2502568"/>
            <a:ext cx="6255859" cy="3881437"/>
          </a:xfrm>
        </p:spPr>
      </p:pic>
    </p:spTree>
    <p:extLst>
      <p:ext uri="{BB962C8B-B14F-4D97-AF65-F5344CB8AC3E}">
        <p14:creationId xmlns:p14="http://schemas.microsoft.com/office/powerpoint/2010/main" val="41682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 Crossing Networks ltd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work: Design Engineer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Frequent structural bridge failure when a four-wheel vehicle drives on 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(s): Uneven  expansion and contraction of the bridge and low material strength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Construction of a simply supported beam with roller ending with high weight supporting strength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Fundamental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Sketch generation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 force and Bending Moment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2674" y="3056708"/>
            <a:ext cx="251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factors (Prone to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115" y="3056707"/>
            <a:ext cx="3022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 Force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Bending Moment values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analytical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67" y="1930400"/>
            <a:ext cx="7315200" cy="2730137"/>
          </a:xfrm>
        </p:spPr>
      </p:pic>
      <p:sp>
        <p:nvSpPr>
          <p:cNvPr id="3" name="TextBox 2"/>
          <p:cNvSpPr txBox="1"/>
          <p:nvPr/>
        </p:nvSpPr>
        <p:spPr>
          <a:xfrm>
            <a:off x="2560321" y="5224007"/>
            <a:ext cx="5255812" cy="122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https://www.chegg.com/homework-help/questions-and-answers/1-bridge-idealized-simply-supported-beam-ab-length-l-shown-figure-1-four-wheeled-vehicle-w-q26552777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16" y="3368842"/>
            <a:ext cx="3850105" cy="2914545"/>
          </a:xfrm>
        </p:spPr>
      </p:pic>
      <p:sp>
        <p:nvSpPr>
          <p:cNvPr id="5" name="TextBox 4"/>
          <p:cNvSpPr txBox="1"/>
          <p:nvPr/>
        </p:nvSpPr>
        <p:spPr>
          <a:xfrm>
            <a:off x="3625516" y="2245895"/>
            <a:ext cx="385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FORCES Rr (Rear wheel)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(front Wheel)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FORCE AND BENDING MOMENT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93" y="3126675"/>
            <a:ext cx="7186150" cy="3233767"/>
          </a:xfrm>
        </p:spPr>
      </p:pic>
      <p:sp>
        <p:nvSpPr>
          <p:cNvPr id="5" name="TextBox 4"/>
          <p:cNvSpPr txBox="1"/>
          <p:nvPr/>
        </p:nvSpPr>
        <p:spPr>
          <a:xfrm>
            <a:off x="2756264" y="2272937"/>
            <a:ext cx="46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35" y="3347816"/>
            <a:ext cx="5601482" cy="2920871"/>
          </a:xfrm>
        </p:spPr>
      </p:pic>
      <p:sp>
        <p:nvSpPr>
          <p:cNvPr id="5" name="TextBox 4"/>
          <p:cNvSpPr txBox="1"/>
          <p:nvPr/>
        </p:nvSpPr>
        <p:spPr>
          <a:xfrm>
            <a:off x="1122947" y="2454442"/>
            <a:ext cx="7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at Ra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96" y="3657600"/>
            <a:ext cx="4186988" cy="2701009"/>
          </a:xfrm>
        </p:spPr>
      </p:pic>
      <p:sp>
        <p:nvSpPr>
          <p:cNvPr id="6" name="TextBox 5"/>
          <p:cNvSpPr txBox="1"/>
          <p:nvPr/>
        </p:nvSpPr>
        <p:spPr>
          <a:xfrm>
            <a:off x="1925054" y="2374232"/>
            <a:ext cx="68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 Force 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215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TECHNICAL MECHANICS</vt:lpstr>
      <vt:lpstr>DETAILS</vt:lpstr>
      <vt:lpstr>PROBLEM STATEMENT</vt:lpstr>
      <vt:lpstr>METHODOLOGY</vt:lpstr>
      <vt:lpstr>Conceptual analytical sketch</vt:lpstr>
      <vt:lpstr>SHEAR FORCE AND BENDING MOMENT ANALYSIS</vt:lpstr>
      <vt:lpstr>SHEAR FORCE AND BENDING MOMENT ANALYSIS</vt:lpstr>
      <vt:lpstr>SHEAR FORCE AND BENDING MOMENT ANALYSIS</vt:lpstr>
      <vt:lpstr>SHEAR FORCE AND BENDING MOMENT ANALYSIS</vt:lpstr>
      <vt:lpstr>SHEAR FORCE AND BENDING MOMENT ANALYSIS</vt:lpstr>
      <vt:lpstr>SHEAR FORCE AND BENDING MOMENT ANALYSIS</vt:lpstr>
      <vt:lpstr>SHEAR FORCE AND BENDING MOMENT ANALYSIS</vt:lpstr>
      <vt:lpstr>SHEAR FORCE DIAGRAM FROM CODE</vt:lpstr>
      <vt:lpstr>BENDING MOMENT DIAGRAM FROM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MECHANICS</dc:title>
  <dc:creator>Amos Munene</dc:creator>
  <cp:lastModifiedBy>Amos Munene</cp:lastModifiedBy>
  <cp:revision>22</cp:revision>
  <dcterms:created xsi:type="dcterms:W3CDTF">2023-12-14T09:55:23Z</dcterms:created>
  <dcterms:modified xsi:type="dcterms:W3CDTF">2023-12-18T05:31:13Z</dcterms:modified>
</cp:coreProperties>
</file>