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76fc781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76fc78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76fc78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76fc78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76fc781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76fc781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76fc781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76fc781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76fc781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76fc781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72a11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72a11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72a119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72a119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72a119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72a119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72a119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72a119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76fc7813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76fc78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7fa3bed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7fa3b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76fc78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76fc78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76fc78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76fc78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76fc78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76fc78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94550" y="4413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Human Activity Recognition Using IMU sensors</a:t>
            </a:r>
            <a:endParaRPr sz="1800"/>
          </a:p>
        </p:txBody>
      </p:sp>
      <p:sp>
        <p:nvSpPr>
          <p:cNvPr id="73" name="Google Shape;73;p13"/>
          <p:cNvSpPr txBox="1"/>
          <p:nvPr/>
        </p:nvSpPr>
        <p:spPr>
          <a:xfrm>
            <a:off x="522125" y="1084000"/>
            <a:ext cx="82986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Papers: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1.Feature Representation and Data Augmentation for Human Activity Classification Based on Wearable IMU Sensor.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School of Electronics Engineering, Kyungpook National University, Korea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2.Physical Human Activity Recognition Using Wearable Sensors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Laboratory of Images, Signals and Intelligent Systems (LISSI), University of Paris-Est Créteil (UPEC), France;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Laboratory of Information Science and Systems, University of Toulon, Batiment, France;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" y="472100"/>
            <a:ext cx="3400825" cy="41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600" y="540438"/>
            <a:ext cx="2854200" cy="40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4658975" y="2372975"/>
            <a:ext cx="745500" cy="3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1466025" y="789900"/>
            <a:ext cx="67338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60 , 100 and 200 feature datasets were used for classification using a One vs Rest with SVM using  both linear and rbf kernel 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No of Datapoints  ⇒ 6068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 different classes 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      Walking                                                                7.      Stand to Sit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     Walking Upstairs				8.      Sit to Stand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      Walking Downstairs			9.      Sit to Lie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4.      Sitting						10.   Lie to Sit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5.      Standing					11.   Stand to Lie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6.      Laying						12.   Lie to Stand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60 feature dataset:</a:t>
            </a:r>
            <a:endParaRPr sz="180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5145" l="0" r="0" t="13441"/>
          <a:stretch/>
        </p:blipFill>
        <p:spPr>
          <a:xfrm>
            <a:off x="0" y="369700"/>
            <a:ext cx="9144001" cy="47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r>
              <a:rPr lang="en" sz="1800"/>
              <a:t>00 feature dataset:</a:t>
            </a:r>
            <a:endParaRPr sz="1800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4915" l="0" r="0" t="12337"/>
          <a:stretch/>
        </p:blipFill>
        <p:spPr>
          <a:xfrm>
            <a:off x="0" y="382025"/>
            <a:ext cx="9144001" cy="47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r>
              <a:rPr lang="en" sz="1800"/>
              <a:t>00 feature dataset:</a:t>
            </a:r>
            <a:endParaRPr sz="18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5000" l="0" r="0" t="13552"/>
          <a:stretch/>
        </p:blipFill>
        <p:spPr>
          <a:xfrm>
            <a:off x="0" y="394350"/>
            <a:ext cx="9144001" cy="4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60900" y="575950"/>
            <a:ext cx="8460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step: Include Time Domain Parameter: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1826325" y="1211350"/>
            <a:ext cx="50442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Following time domain features considered: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Mean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Variance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R.m.s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Skewness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Median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Kurtosis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Peak to peak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Interquartile Range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Crest Factor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 feature dataset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frequency domain features taken: 60 as of prev.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time domain features taken : 60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 parameters for each ax, ay, az, wx, wy, wz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Therefore ,total time domain features = 6*10 = 60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4564" l="0" r="0" t="13635"/>
          <a:stretch/>
        </p:blipFill>
        <p:spPr>
          <a:xfrm>
            <a:off x="0" y="372725"/>
            <a:ext cx="9144001" cy="477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0" y="0"/>
            <a:ext cx="59511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120 feature dataset ( 60 time features + 60 frequency features) 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feature time domain dataset: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taken: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Peak to peak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R.M.S.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Inertial Measurement Units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Feature Extraction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 Augmentation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Current Results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Next Steps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0"/>
            <a:ext cx="63216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30 feature dataset :</a:t>
            </a:r>
            <a:endParaRPr sz="1400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5597" l="0" r="0" t="13154"/>
          <a:stretch/>
        </p:blipFill>
        <p:spPr>
          <a:xfrm>
            <a:off x="0" y="360300"/>
            <a:ext cx="9144001" cy="47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 rot="-405299">
            <a:off x="406483" y="1806876"/>
            <a:ext cx="8296794" cy="154191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Inertial Measurement Units 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232375" y="1308225"/>
            <a:ext cx="3489600" cy="32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us information    regarding the motion of body 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have gyroscopes, magnetometers and accelerometers.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 we have used data from 6 d.o.f IMU sensor having gyroscope and accelerometer.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600" y="1412925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Raw Data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492125" y="939600"/>
            <a:ext cx="43620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been taken from UCI machine learning repository.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Consists of 12 different human activities.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raw gyroscope and accelerometer readings sampled at 50 Hz.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has been collected from mobile devices so the placement of sensor is in the thigh region.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437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82950" y="985575"/>
            <a:ext cx="41892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Frequency Domain Analysis 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sliding window technique. Here Hann window is used (512 data pts with 50% overlap).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S.T.F.T and then Spectrogram  made for each window.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3 components X, Y, Z of Accn. for each window combined and sorted.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 least and L largest pts. Are taken.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Same done for gyroscope readings.</a:t>
            </a:r>
            <a:endParaRPr sz="16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525" y="1072750"/>
            <a:ext cx="21336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50" y="1229900"/>
            <a:ext cx="571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550" y="1244200"/>
            <a:ext cx="1809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6250" y="1626050"/>
            <a:ext cx="44477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050" y="2702525"/>
            <a:ext cx="3308775" cy="1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350" y="440100"/>
            <a:ext cx="6129075" cy="43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72725" y="857250"/>
            <a:ext cx="17889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866028" y="14536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formed dataset is augmented using downsampling with local averaging and then shuffling to ensure that our model generalises well and overfits less.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of small dataset is resolved.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Done for each label separately.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096" y="1211350"/>
            <a:ext cx="3673903" cy="3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404150" y="3565675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75" y="491175"/>
            <a:ext cx="340085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570" y="491175"/>
            <a:ext cx="3455154" cy="39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4012925" y="2087225"/>
            <a:ext cx="1230000" cy="4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200" y="465887"/>
            <a:ext cx="2443000" cy="42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625" y="472100"/>
            <a:ext cx="3020675" cy="42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4621700" y="2124500"/>
            <a:ext cx="969000" cy="3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